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81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30" r:id="rId14"/>
    <p:sldId id="335" r:id="rId15"/>
    <p:sldId id="336" r:id="rId16"/>
    <p:sldId id="337" r:id="rId17"/>
    <p:sldId id="338" r:id="rId18"/>
    <p:sldId id="339" r:id="rId19"/>
    <p:sldId id="340" r:id="rId20"/>
    <p:sldId id="345" r:id="rId21"/>
    <p:sldId id="346" r:id="rId22"/>
    <p:sldId id="348" r:id="rId23"/>
    <p:sldId id="349" r:id="rId24"/>
    <p:sldId id="386" r:id="rId25"/>
    <p:sldId id="265" r:id="rId26"/>
    <p:sldId id="3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23C"/>
    <a:srgbClr val="485563"/>
    <a:srgbClr val="2E1437"/>
    <a:srgbClr val="948E99"/>
    <a:srgbClr val="FFAFBD"/>
    <a:srgbClr val="C9FFBF"/>
    <a:srgbClr val="5FC3E4"/>
    <a:srgbClr val="E55D87"/>
    <a:srgbClr val="2C3E50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3"/>
    <p:restoredTop sz="93922" autoAdjust="0"/>
  </p:normalViewPr>
  <p:slideViewPr>
    <p:cSldViewPr snapToGrid="0" snapToObjects="1">
      <p:cViewPr varScale="1">
        <p:scale>
          <a:sx n="119" d="100"/>
          <a:sy n="119" d="100"/>
        </p:scale>
        <p:origin x="132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55E10-4E4D-9541-9E03-0C1B63F9976B}" type="datetimeFigureOut">
              <a:t>03/09/2021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B6535-5F9F-FC40-8A1E-84E141958B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B6535-5F9F-FC40-8A1E-84E141958BEA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16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675872" y="1201738"/>
            <a:ext cx="3133725" cy="31337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165072" y="2768600"/>
            <a:ext cx="6452128" cy="3133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76726" y="311728"/>
            <a:ext cx="5534526" cy="62345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8200" y="3733800"/>
            <a:ext cx="3563983" cy="251900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67600" y="3733800"/>
            <a:ext cx="3864788" cy="251900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400800" y="457200"/>
            <a:ext cx="4953000" cy="3048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87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6400" y="1651000"/>
            <a:ext cx="3428999" cy="48768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34492" y="1651000"/>
            <a:ext cx="2819400" cy="2376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52985" y="1651000"/>
            <a:ext cx="4915682" cy="3124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934492" y="4151800"/>
            <a:ext cx="2819400" cy="2376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44675" y="0"/>
            <a:ext cx="386244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84467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2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610726" y="526943"/>
            <a:ext cx="7956000" cy="283619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610968" y="3487119"/>
            <a:ext cx="2592000" cy="285168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96253" y="3487119"/>
            <a:ext cx="2592000" cy="285168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981538" y="3487119"/>
            <a:ext cx="2592000" cy="285168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2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581650" y="304800"/>
            <a:ext cx="2764050" cy="30670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581650" y="3505200"/>
            <a:ext cx="2764050" cy="30670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477250" y="1200150"/>
            <a:ext cx="27612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2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57550" y="514350"/>
            <a:ext cx="5448300" cy="2838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257550" y="3581400"/>
            <a:ext cx="5448300" cy="2838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9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9837" y="485192"/>
            <a:ext cx="3210443" cy="591560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82000" y="485192"/>
            <a:ext cx="3210443" cy="298579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381999" y="3415005"/>
            <a:ext cx="3210443" cy="29857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61925" y="-95250"/>
            <a:ext cx="3568513" cy="6953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044700" y="1882775"/>
            <a:ext cx="2706688" cy="3586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4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860800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02281" y="1675471"/>
            <a:ext cx="3023324" cy="3507058"/>
          </a:xfrm>
          <a:custGeom>
            <a:avLst/>
            <a:gdLst>
              <a:gd name="connsiteX0" fmla="*/ 1511662 w 3023324"/>
              <a:gd name="connsiteY0" fmla="*/ 0 h 3507058"/>
              <a:gd name="connsiteX1" fmla="*/ 3023324 w 3023324"/>
              <a:gd name="connsiteY1" fmla="*/ 755832 h 3507058"/>
              <a:gd name="connsiteX2" fmla="*/ 3023324 w 3023324"/>
              <a:gd name="connsiteY2" fmla="*/ 2751227 h 3507058"/>
              <a:gd name="connsiteX3" fmla="*/ 1511662 w 3023324"/>
              <a:gd name="connsiteY3" fmla="*/ 3507058 h 3507058"/>
              <a:gd name="connsiteX4" fmla="*/ 0 w 3023324"/>
              <a:gd name="connsiteY4" fmla="*/ 2751227 h 3507058"/>
              <a:gd name="connsiteX5" fmla="*/ 0 w 3023324"/>
              <a:gd name="connsiteY5" fmla="*/ 755832 h 350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3324" h="3507058">
                <a:moveTo>
                  <a:pt x="1511662" y="0"/>
                </a:moveTo>
                <a:lnTo>
                  <a:pt x="3023324" y="755832"/>
                </a:lnTo>
                <a:lnTo>
                  <a:pt x="3023324" y="2751227"/>
                </a:lnTo>
                <a:lnTo>
                  <a:pt x="1511662" y="3507058"/>
                </a:lnTo>
                <a:lnTo>
                  <a:pt x="0" y="2751227"/>
                </a:lnTo>
                <a:lnTo>
                  <a:pt x="0" y="755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99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5410200" y="95250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5410200" y="2352675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5410200" y="4610100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 noChangeAspect="1"/>
          </p:cNvSpPr>
          <p:nvPr>
            <p:ph type="pic" sz="quarter" idx="13"/>
          </p:nvPr>
        </p:nvSpPr>
        <p:spPr>
          <a:xfrm>
            <a:off x="7665450" y="95250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4"/>
          <p:cNvSpPr>
            <a:spLocks noGrp="1" noChangeAspect="1"/>
          </p:cNvSpPr>
          <p:nvPr>
            <p:ph type="pic" sz="quarter" idx="14"/>
          </p:nvPr>
        </p:nvSpPr>
        <p:spPr>
          <a:xfrm>
            <a:off x="7665450" y="2352675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4"/>
          <p:cNvSpPr>
            <a:spLocks noGrp="1" noChangeAspect="1"/>
          </p:cNvSpPr>
          <p:nvPr>
            <p:ph type="pic" sz="quarter" idx="15"/>
          </p:nvPr>
        </p:nvSpPr>
        <p:spPr>
          <a:xfrm>
            <a:off x="7665450" y="4610100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4"/>
          <p:cNvSpPr>
            <a:spLocks noGrp="1" noChangeAspect="1"/>
          </p:cNvSpPr>
          <p:nvPr>
            <p:ph type="pic" sz="quarter" idx="16"/>
          </p:nvPr>
        </p:nvSpPr>
        <p:spPr>
          <a:xfrm>
            <a:off x="9920700" y="95250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14"/>
          <p:cNvSpPr>
            <a:spLocks noGrp="1" noChangeAspect="1"/>
          </p:cNvSpPr>
          <p:nvPr>
            <p:ph type="pic" sz="quarter" idx="17"/>
          </p:nvPr>
        </p:nvSpPr>
        <p:spPr>
          <a:xfrm>
            <a:off x="9920700" y="2352675"/>
            <a:ext cx="2160000" cy="21600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14"/>
          <p:cNvSpPr>
            <a:spLocks noGrp="1" noChangeAspect="1"/>
          </p:cNvSpPr>
          <p:nvPr>
            <p:ph type="pic" sz="quarter" idx="18"/>
          </p:nvPr>
        </p:nvSpPr>
        <p:spPr>
          <a:xfrm>
            <a:off x="9920700" y="4610100"/>
            <a:ext cx="2160000" cy="216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7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83614" y="1965560"/>
            <a:ext cx="1859728" cy="332862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3639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8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84926" y="2417763"/>
            <a:ext cx="1395413" cy="2525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88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84879" y="2068749"/>
            <a:ext cx="1875295" cy="3309163"/>
          </a:xfrm>
        </p:spPr>
      </p:sp>
    </p:spTree>
    <p:extLst>
      <p:ext uri="{BB962C8B-B14F-4D97-AF65-F5344CB8AC3E}">
        <p14:creationId xmlns:p14="http://schemas.microsoft.com/office/powerpoint/2010/main" val="1499548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18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35063" y="2659063"/>
            <a:ext cx="3487737" cy="21669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772805" y="2556404"/>
            <a:ext cx="3404128" cy="21171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6112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716965" y="3114188"/>
            <a:ext cx="2910469" cy="51042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082364" y="0"/>
            <a:ext cx="7077739" cy="9425763"/>
          </a:xfrm>
          <a:custGeom>
            <a:avLst/>
            <a:gdLst>
              <a:gd name="connsiteX0" fmla="*/ 5573226 w 7077739"/>
              <a:gd name="connsiteY0" fmla="*/ 3141921 h 9425763"/>
              <a:gd name="connsiteX1" fmla="*/ 7077739 w 7077739"/>
              <a:gd name="connsiteY1" fmla="*/ 3141921 h 9425763"/>
              <a:gd name="connsiteX2" fmla="*/ 5328689 w 7077739"/>
              <a:gd name="connsiteY2" fmla="*/ 9425763 h 9425763"/>
              <a:gd name="connsiteX3" fmla="*/ 3824176 w 7077739"/>
              <a:gd name="connsiteY3" fmla="*/ 9425763 h 9425763"/>
              <a:gd name="connsiteX4" fmla="*/ 2900910 w 7077739"/>
              <a:gd name="connsiteY4" fmla="*/ 1492102 h 9425763"/>
              <a:gd name="connsiteX5" fmla="*/ 4405423 w 7077739"/>
              <a:gd name="connsiteY5" fmla="*/ 1492102 h 9425763"/>
              <a:gd name="connsiteX6" fmla="*/ 2656373 w 7077739"/>
              <a:gd name="connsiteY6" fmla="*/ 7775944 h 9425763"/>
              <a:gd name="connsiteX7" fmla="*/ 1151860 w 7077739"/>
              <a:gd name="connsiteY7" fmla="*/ 7775944 h 9425763"/>
              <a:gd name="connsiteX8" fmla="*/ 4896288 w 7077739"/>
              <a:gd name="connsiteY8" fmla="*/ 0 h 9425763"/>
              <a:gd name="connsiteX9" fmla="*/ 6400801 w 7077739"/>
              <a:gd name="connsiteY9" fmla="*/ 0 h 9425763"/>
              <a:gd name="connsiteX10" fmla="*/ 4651751 w 7077739"/>
              <a:gd name="connsiteY10" fmla="*/ 6283842 h 9425763"/>
              <a:gd name="connsiteX11" fmla="*/ 3147238 w 7077739"/>
              <a:gd name="connsiteY11" fmla="*/ 6283842 h 9425763"/>
              <a:gd name="connsiteX12" fmla="*/ 1749050 w 7077739"/>
              <a:gd name="connsiteY12" fmla="*/ 0 h 9425763"/>
              <a:gd name="connsiteX13" fmla="*/ 3253563 w 7077739"/>
              <a:gd name="connsiteY13" fmla="*/ 0 h 9425763"/>
              <a:gd name="connsiteX14" fmla="*/ 1504513 w 7077739"/>
              <a:gd name="connsiteY14" fmla="*/ 6283842 h 9425763"/>
              <a:gd name="connsiteX15" fmla="*/ 0 w 7077739"/>
              <a:gd name="connsiteY15" fmla="*/ 6283842 h 942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77739" h="9425763">
                <a:moveTo>
                  <a:pt x="5573226" y="3141921"/>
                </a:moveTo>
                <a:lnTo>
                  <a:pt x="7077739" y="3141921"/>
                </a:lnTo>
                <a:lnTo>
                  <a:pt x="5328689" y="9425763"/>
                </a:lnTo>
                <a:lnTo>
                  <a:pt x="3824176" y="9425763"/>
                </a:lnTo>
                <a:close/>
                <a:moveTo>
                  <a:pt x="2900910" y="1492102"/>
                </a:moveTo>
                <a:lnTo>
                  <a:pt x="4405423" y="1492102"/>
                </a:lnTo>
                <a:lnTo>
                  <a:pt x="2656373" y="7775944"/>
                </a:lnTo>
                <a:lnTo>
                  <a:pt x="1151860" y="7775944"/>
                </a:lnTo>
                <a:close/>
                <a:moveTo>
                  <a:pt x="4896288" y="0"/>
                </a:moveTo>
                <a:lnTo>
                  <a:pt x="6400801" y="0"/>
                </a:lnTo>
                <a:lnTo>
                  <a:pt x="4651751" y="6283842"/>
                </a:lnTo>
                <a:lnTo>
                  <a:pt x="3147238" y="6283842"/>
                </a:lnTo>
                <a:close/>
                <a:moveTo>
                  <a:pt x="1749050" y="0"/>
                </a:moveTo>
                <a:lnTo>
                  <a:pt x="3253563" y="0"/>
                </a:lnTo>
                <a:lnTo>
                  <a:pt x="1504513" y="6283842"/>
                </a:lnTo>
                <a:lnTo>
                  <a:pt x="0" y="62838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/>
          </p:cNvSpPr>
          <p:nvPr>
            <p:ph type="pic" sz="quarter" idx="10"/>
          </p:nvPr>
        </p:nvSpPr>
        <p:spPr>
          <a:xfrm>
            <a:off x="2133974" y="1398494"/>
            <a:ext cx="2940050" cy="4178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3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118534" y="134938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3138334" y="134938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6158134" y="134938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9177934" y="134938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8534" y="4182004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3138334" y="4182004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16"/>
          </p:nvPr>
        </p:nvSpPr>
        <p:spPr>
          <a:xfrm>
            <a:off x="6158134" y="4182004"/>
            <a:ext cx="2880000" cy="2540529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9177934" y="4182004"/>
            <a:ext cx="2880000" cy="25405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7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5" r:id="rId2"/>
    <p:sldLayoutId id="2147483726" r:id="rId3"/>
    <p:sldLayoutId id="2147483727" r:id="rId4"/>
    <p:sldLayoutId id="2147483724" r:id="rId5"/>
    <p:sldLayoutId id="2147483686" r:id="rId6"/>
    <p:sldLayoutId id="2147483701" r:id="rId7"/>
    <p:sldLayoutId id="2147483702" r:id="rId8"/>
    <p:sldLayoutId id="2147483703" r:id="rId9"/>
    <p:sldLayoutId id="2147483704" r:id="rId10"/>
    <p:sldLayoutId id="2147483694" r:id="rId11"/>
    <p:sldLayoutId id="2147483707" r:id="rId12"/>
    <p:sldLayoutId id="2147483708" r:id="rId13"/>
    <p:sldLayoutId id="2147483709" r:id="rId14"/>
    <p:sldLayoutId id="2147483712" r:id="rId15"/>
    <p:sldLayoutId id="2147483714" r:id="rId16"/>
    <p:sldLayoutId id="2147483715" r:id="rId17"/>
    <p:sldLayoutId id="2147483716" r:id="rId18"/>
    <p:sldLayoutId id="2147483700" r:id="rId19"/>
    <p:sldLayoutId id="2147483705" r:id="rId20"/>
    <p:sldLayoutId id="2147483706" r:id="rId21"/>
    <p:sldLayoutId id="2147483717" r:id="rId22"/>
    <p:sldLayoutId id="2147483718" r:id="rId23"/>
    <p:sldLayoutId id="2147483719" r:id="rId24"/>
    <p:sldLayoutId id="214748365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jp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1.jpg"/><Relationship Id="rId4" Type="http://schemas.openxmlformats.org/officeDocument/2006/relationships/image" Target="../media/image17.jp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5723AF6-DF55-46B3-A7E4-37A6D3016E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85750" y="300038"/>
            <a:ext cx="11601450" cy="6257924"/>
          </a:xfrm>
          <a:prstGeom prst="rect">
            <a:avLst/>
          </a:prstGeom>
          <a:gradFill flip="none" rotWithShape="1">
            <a:gsLst>
              <a:gs pos="0">
                <a:srgbClr val="2980B9"/>
              </a:gs>
              <a:gs pos="100000">
                <a:srgbClr val="2C3E50">
                  <a:alpha val="69804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60295" y="2935705"/>
            <a:ext cx="6023810" cy="1121251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WORK LIFE BALANCE</a:t>
            </a:r>
          </a:p>
        </p:txBody>
      </p:sp>
    </p:spTree>
    <p:extLst>
      <p:ext uri="{BB962C8B-B14F-4D97-AF65-F5344CB8AC3E}">
        <p14:creationId xmlns:p14="http://schemas.microsoft.com/office/powerpoint/2010/main" val="19302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457200"/>
            <a:ext cx="2645228" cy="3020786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OUR-</a:t>
            </a:r>
          </a:p>
          <a:p>
            <a:pPr algn="ctr"/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PORT</a:t>
            </a:r>
          </a:p>
          <a:p>
            <a:pPr algn="ctr"/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FOLIO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2036" y="1031755"/>
            <a:ext cx="3574314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BRANDING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55844" y="1349829"/>
            <a:ext cx="2356348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art arbitrarily, either by pulling values out of the sky or by adhering.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95145" y="4358429"/>
            <a:ext cx="3574314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BRANDING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8953" y="4676503"/>
            <a:ext cx="2356348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art arbitrarily, either by pulling values out of the sky or by adhering.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ABC048F-E212-4F6F-9550-19E9C3D676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327" t="42033" r="-327" b="8737"/>
          <a:stretch/>
        </p:blipFill>
        <p:spPr>
          <a:xfrm>
            <a:off x="6400800" y="457200"/>
            <a:ext cx="4953000" cy="3048000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AD69D7-038C-48C4-BEFC-45A0264056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119" b="1119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852CF50-82F7-451C-9E65-042D793A3A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846" r="2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59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 BOTTOM LAYOUT</a:t>
            </a:r>
          </a:p>
        </p:txBody>
      </p:sp>
      <p:sp>
        <p:nvSpPr>
          <p:cNvPr id="7" name="Rectangle 6"/>
          <p:cNvSpPr/>
          <p:nvPr/>
        </p:nvSpPr>
        <p:spPr>
          <a:xfrm>
            <a:off x="-180" y="1088236"/>
            <a:ext cx="12191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powerpoint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 presentation template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6967454" y="5175277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PORTFOLIO DETAILS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7454" y="5498442"/>
            <a:ext cx="4675089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C3DF587-F447-412D-9AEF-B77100B78F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876" b="2876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86B5F22-1163-446F-AC43-0EA38286B1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0454" r="1045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49A0B30-09B3-4B87-8B3A-8E8155B6F9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7243" b="27243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2869F92-DF66-490E-89BC-9A9E388CC1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0454" r="10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7256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32913" y="1390777"/>
            <a:ext cx="39346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PROGRESS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2913" y="1960164"/>
            <a:ext cx="4271076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1DE4E84-325C-4748-BF95-BB7619E61D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1227" r="31227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8E423D2-5EC6-42C8-B4DD-504082EABB83}"/>
              </a:ext>
            </a:extLst>
          </p:cNvPr>
          <p:cNvSpPr/>
          <p:nvPr/>
        </p:nvSpPr>
        <p:spPr>
          <a:xfrm>
            <a:off x="6532913" y="3711678"/>
            <a:ext cx="4271076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</p:spTree>
    <p:extLst>
      <p:ext uri="{BB962C8B-B14F-4D97-AF65-F5344CB8AC3E}">
        <p14:creationId xmlns:p14="http://schemas.microsoft.com/office/powerpoint/2010/main" val="2365511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69E3B97-36BE-4303-ACA3-5588CEC3EE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3366" b="23366"/>
          <a:stretch>
            <a:fillRect/>
          </a:stretch>
        </p:blipFill>
        <p:spPr/>
      </p:pic>
      <p:sp>
        <p:nvSpPr>
          <p:cNvPr id="14" name="Rectangle 13"/>
          <p:cNvSpPr/>
          <p:nvPr/>
        </p:nvSpPr>
        <p:spPr>
          <a:xfrm>
            <a:off x="572871" y="526942"/>
            <a:ext cx="2944570" cy="58118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20442" y="526942"/>
            <a:ext cx="7946283" cy="2836192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11038" y="1533387"/>
            <a:ext cx="6955375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99027" y="2000473"/>
            <a:ext cx="1692257" cy="2864801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OUR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WO-RKS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C0A2FE4-FF7E-41AE-B5D9-68AA7359A3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9710" r="1971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D6F6AC2-E235-49B0-9482-BCADB72947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9692" r="19692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1AB183E-C633-4434-AAFA-CFEE7B24F0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9710" r="19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06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/>
        </p:nvSpPr>
        <p:spPr>
          <a:xfrm rot="2702860">
            <a:off x="6174262" y="1959026"/>
            <a:ext cx="3102807" cy="3102807"/>
          </a:xfrm>
          <a:prstGeom prst="rt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2702860">
            <a:off x="5348325" y="1655066"/>
            <a:ext cx="5051280" cy="5051280"/>
          </a:xfrm>
          <a:prstGeom prst="rt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B845B35-9B54-4CBA-B050-520FFF563AF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8769" b="18769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46298932-D363-4279-9B62-D09A72DD7F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393" r="28393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20D6CB14-FB53-484B-B62E-03E20F3208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3010" b="13010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5DD608F-A52F-454C-BB00-0AE31687A1AE}"/>
              </a:ext>
            </a:extLst>
          </p:cNvPr>
          <p:cNvSpPr txBox="1"/>
          <p:nvPr/>
        </p:nvSpPr>
        <p:spPr>
          <a:xfrm>
            <a:off x="597836" y="1316414"/>
            <a:ext cx="39346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PROGRESS WORK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4DEE45-3303-4F44-B958-BAA4326E5A73}"/>
              </a:ext>
            </a:extLst>
          </p:cNvPr>
          <p:cNvSpPr/>
          <p:nvPr/>
        </p:nvSpPr>
        <p:spPr>
          <a:xfrm>
            <a:off x="597836" y="1885801"/>
            <a:ext cx="4271076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9C970B-3B51-4F29-9454-FF685B241182}"/>
              </a:ext>
            </a:extLst>
          </p:cNvPr>
          <p:cNvSpPr/>
          <p:nvPr/>
        </p:nvSpPr>
        <p:spPr>
          <a:xfrm>
            <a:off x="597836" y="3637315"/>
            <a:ext cx="4271076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</p:spTree>
    <p:extLst>
      <p:ext uri="{BB962C8B-B14F-4D97-AF65-F5344CB8AC3E}">
        <p14:creationId xmlns:p14="http://schemas.microsoft.com/office/powerpoint/2010/main" val="509089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BB0741E-A262-4CE2-9ADD-D0C82CF374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0927" b="10927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4592836-EFF3-4C34-B543-44A169A2F7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5251" b="15251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1600200" y="1842407"/>
            <a:ext cx="2645228" cy="3020786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OUR-</a:t>
            </a:r>
          </a:p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PORT</a:t>
            </a:r>
          </a:p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FOLIO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67812" y="2849098"/>
            <a:ext cx="2494305" cy="304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67812" y="2530831"/>
            <a:ext cx="23907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ontserrat" charset="0"/>
                <a:cs typeface="Montserrat" charset="0"/>
              </a:rPr>
              <a:t>YOUR HEADLINE</a:t>
            </a:r>
          </a:p>
        </p:txBody>
      </p:sp>
    </p:spTree>
    <p:extLst>
      <p:ext uri="{BB962C8B-B14F-4D97-AF65-F5344CB8AC3E}">
        <p14:creationId xmlns:p14="http://schemas.microsoft.com/office/powerpoint/2010/main" val="13315528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8794" y="1378722"/>
            <a:ext cx="39346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PORTFOLIO</a:t>
            </a:r>
          </a:p>
          <a:p>
            <a:pPr algn="just"/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 LAYOUT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5445" y="2573632"/>
            <a:ext cx="3574314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WEAKNESS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5445" y="2885786"/>
            <a:ext cx="379559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5445" y="3642759"/>
            <a:ext cx="3574314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OPPORTUNITIES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2369" y="3954913"/>
            <a:ext cx="392219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5446" y="4716086"/>
            <a:ext cx="3574314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THREATS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95446" y="5028240"/>
            <a:ext cx="392219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D1B35BF-51F0-4998-95CB-D0000BCAE8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054" r="9054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ED4D35B-20BA-4EA9-8635-DC7F667A75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9008" b="1900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6EB89FA-BE93-42E2-AA9E-21F57A915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4168" r="14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6819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25E3653-4ED0-4E3C-A6DA-9F3657585A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9389" b="29389"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0" y="18287"/>
            <a:ext cx="12192000" cy="3363913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32" y="1287032"/>
            <a:ext cx="2231692" cy="46856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97570" y="1223127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bg1"/>
                </a:solidFill>
                <a:ea typeface="Montserrat Semi" charset="0"/>
                <a:cs typeface="Montserrat Semi" charset="0"/>
              </a:rPr>
              <a:t>IPHONE</a:t>
            </a:r>
          </a:p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bg1"/>
                </a:solidFill>
                <a:ea typeface="Montserrat Semi" charset="0"/>
                <a:cs typeface="Montserrat Semi" charset="0"/>
              </a:rPr>
              <a:t>MOCKUP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6890" y="2773030"/>
            <a:ext cx="1080000" cy="58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68340" y="3837416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40647" y="4099373"/>
            <a:ext cx="296348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40648" y="5172958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40648" y="5434915"/>
            <a:ext cx="296348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sky.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328010" y="5269348"/>
            <a:ext cx="271887" cy="360000"/>
            <a:chOff x="4773006" y="2929498"/>
            <a:chExt cx="171450" cy="227013"/>
          </a:xfrm>
        </p:grpSpPr>
        <p:sp>
          <p:nvSpPr>
            <p:cNvPr id="25" name="Freeform 143"/>
            <p:cNvSpPr>
              <a:spLocks noEditPoints="1"/>
            </p:cNvSpPr>
            <p:nvPr/>
          </p:nvSpPr>
          <p:spPr bwMode="auto">
            <a:xfrm>
              <a:off x="4773006" y="2929498"/>
              <a:ext cx="171450" cy="227013"/>
            </a:xfrm>
            <a:custGeom>
              <a:avLst/>
              <a:gdLst>
                <a:gd name="T0" fmla="*/ 13 w 202"/>
                <a:gd name="T1" fmla="*/ 268 h 268"/>
                <a:gd name="T2" fmla="*/ 13 w 202"/>
                <a:gd name="T3" fmla="*/ 268 h 268"/>
                <a:gd name="T4" fmla="*/ 5 w 202"/>
                <a:gd name="T5" fmla="*/ 264 h 268"/>
                <a:gd name="T6" fmla="*/ 5 w 202"/>
                <a:gd name="T7" fmla="*/ 251 h 268"/>
                <a:gd name="T8" fmla="*/ 31 w 202"/>
                <a:gd name="T9" fmla="*/ 155 h 268"/>
                <a:gd name="T10" fmla="*/ 31 w 202"/>
                <a:gd name="T11" fmla="*/ 154 h 268"/>
                <a:gd name="T12" fmla="*/ 31 w 202"/>
                <a:gd name="T13" fmla="*/ 154 h 268"/>
                <a:gd name="T14" fmla="*/ 31 w 202"/>
                <a:gd name="T15" fmla="*/ 154 h 268"/>
                <a:gd name="T16" fmla="*/ 16 w 202"/>
                <a:gd name="T17" fmla="*/ 154 h 268"/>
                <a:gd name="T18" fmla="*/ 2 w 202"/>
                <a:gd name="T19" fmla="*/ 147 h 268"/>
                <a:gd name="T20" fmla="*/ 3 w 202"/>
                <a:gd name="T21" fmla="*/ 131 h 268"/>
                <a:gd name="T22" fmla="*/ 67 w 202"/>
                <a:gd name="T23" fmla="*/ 15 h 268"/>
                <a:gd name="T24" fmla="*/ 92 w 202"/>
                <a:gd name="T25" fmla="*/ 0 h 268"/>
                <a:gd name="T26" fmla="*/ 186 w 202"/>
                <a:gd name="T27" fmla="*/ 0 h 268"/>
                <a:gd name="T28" fmla="*/ 199 w 202"/>
                <a:gd name="T29" fmla="*/ 8 h 268"/>
                <a:gd name="T30" fmla="*/ 197 w 202"/>
                <a:gd name="T31" fmla="*/ 23 h 268"/>
                <a:gd name="T32" fmla="*/ 130 w 202"/>
                <a:gd name="T33" fmla="*/ 108 h 268"/>
                <a:gd name="T34" fmla="*/ 159 w 202"/>
                <a:gd name="T35" fmla="*/ 108 h 268"/>
                <a:gd name="T36" fmla="*/ 172 w 202"/>
                <a:gd name="T37" fmla="*/ 115 h 268"/>
                <a:gd name="T38" fmla="*/ 166 w 202"/>
                <a:gd name="T39" fmla="*/ 129 h 268"/>
                <a:gd name="T40" fmla="*/ 23 w 202"/>
                <a:gd name="T41" fmla="*/ 263 h 268"/>
                <a:gd name="T42" fmla="*/ 23 w 202"/>
                <a:gd name="T43" fmla="*/ 263 h 268"/>
                <a:gd name="T44" fmla="*/ 13 w 202"/>
                <a:gd name="T45" fmla="*/ 268 h 268"/>
                <a:gd name="T46" fmla="*/ 46 w 202"/>
                <a:gd name="T47" fmla="*/ 159 h 268"/>
                <a:gd name="T48" fmla="*/ 25 w 202"/>
                <a:gd name="T49" fmla="*/ 239 h 268"/>
                <a:gd name="T50" fmla="*/ 149 w 202"/>
                <a:gd name="T51" fmla="*/ 124 h 268"/>
                <a:gd name="T52" fmla="*/ 125 w 202"/>
                <a:gd name="T53" fmla="*/ 124 h 268"/>
                <a:gd name="T54" fmla="*/ 112 w 202"/>
                <a:gd name="T55" fmla="*/ 117 h 268"/>
                <a:gd name="T56" fmla="*/ 115 w 202"/>
                <a:gd name="T57" fmla="*/ 102 h 268"/>
                <a:gd name="T58" fmla="*/ 181 w 202"/>
                <a:gd name="T59" fmla="*/ 16 h 268"/>
                <a:gd name="T60" fmla="*/ 92 w 202"/>
                <a:gd name="T61" fmla="*/ 16 h 268"/>
                <a:gd name="T62" fmla="*/ 81 w 202"/>
                <a:gd name="T63" fmla="*/ 23 h 268"/>
                <a:gd name="T64" fmla="*/ 18 w 202"/>
                <a:gd name="T65" fmla="*/ 138 h 268"/>
                <a:gd name="T66" fmla="*/ 31 w 202"/>
                <a:gd name="T67" fmla="*/ 138 h 268"/>
                <a:gd name="T68" fmla="*/ 45 w 202"/>
                <a:gd name="T69" fmla="*/ 144 h 268"/>
                <a:gd name="T70" fmla="*/ 46 w 202"/>
                <a:gd name="T71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268">
                  <a:moveTo>
                    <a:pt x="13" y="268"/>
                  </a:moveTo>
                  <a:cubicBezTo>
                    <a:pt x="13" y="268"/>
                    <a:pt x="13" y="268"/>
                    <a:pt x="13" y="268"/>
                  </a:cubicBezTo>
                  <a:cubicBezTo>
                    <a:pt x="10" y="268"/>
                    <a:pt x="7" y="266"/>
                    <a:pt x="5" y="264"/>
                  </a:cubicBezTo>
                  <a:cubicBezTo>
                    <a:pt x="2" y="259"/>
                    <a:pt x="4" y="253"/>
                    <a:pt x="5" y="251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155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0" y="154"/>
                    <a:pt x="5" y="151"/>
                    <a:pt x="2" y="147"/>
                  </a:cubicBezTo>
                  <a:cubicBezTo>
                    <a:pt x="0" y="142"/>
                    <a:pt x="0" y="137"/>
                    <a:pt x="3" y="131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72" y="7"/>
                    <a:pt x="83" y="0"/>
                    <a:pt x="9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2" y="0"/>
                    <a:pt x="197" y="3"/>
                    <a:pt x="199" y="8"/>
                  </a:cubicBezTo>
                  <a:cubicBezTo>
                    <a:pt x="202" y="12"/>
                    <a:pt x="201" y="18"/>
                    <a:pt x="197" y="23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8" y="108"/>
                    <a:pt x="171" y="113"/>
                    <a:pt x="172" y="115"/>
                  </a:cubicBezTo>
                  <a:cubicBezTo>
                    <a:pt x="172" y="118"/>
                    <a:pt x="174" y="123"/>
                    <a:pt x="166" y="129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19" y="266"/>
                    <a:pt x="16" y="268"/>
                    <a:pt x="13" y="268"/>
                  </a:cubicBezTo>
                  <a:close/>
                  <a:moveTo>
                    <a:pt x="46" y="159"/>
                  </a:moveTo>
                  <a:cubicBezTo>
                    <a:pt x="25" y="239"/>
                    <a:pt x="25" y="239"/>
                    <a:pt x="25" y="239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19" y="124"/>
                    <a:pt x="114" y="121"/>
                    <a:pt x="112" y="117"/>
                  </a:cubicBezTo>
                  <a:cubicBezTo>
                    <a:pt x="110" y="112"/>
                    <a:pt x="111" y="107"/>
                    <a:pt x="115" y="102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88" y="16"/>
                    <a:pt x="83" y="19"/>
                    <a:pt x="81" y="23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7" y="138"/>
                    <a:pt x="42" y="140"/>
                    <a:pt x="45" y="144"/>
                  </a:cubicBezTo>
                  <a:cubicBezTo>
                    <a:pt x="48" y="149"/>
                    <a:pt x="48" y="154"/>
                    <a:pt x="46" y="1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4"/>
            <p:cNvSpPr>
              <a:spLocks noEditPoints="1"/>
            </p:cNvSpPr>
            <p:nvPr/>
          </p:nvSpPr>
          <p:spPr bwMode="auto">
            <a:xfrm>
              <a:off x="4822218" y="2953310"/>
              <a:ext cx="52388" cy="58738"/>
            </a:xfrm>
            <a:custGeom>
              <a:avLst/>
              <a:gdLst>
                <a:gd name="T0" fmla="*/ 4 w 62"/>
                <a:gd name="T1" fmla="*/ 68 h 68"/>
                <a:gd name="T2" fmla="*/ 3 w 62"/>
                <a:gd name="T3" fmla="*/ 67 h 68"/>
                <a:gd name="T4" fmla="*/ 1 w 62"/>
                <a:gd name="T5" fmla="*/ 62 h 68"/>
                <a:gd name="T6" fmla="*/ 5 w 62"/>
                <a:gd name="T7" fmla="*/ 56 h 68"/>
                <a:gd name="T8" fmla="*/ 10 w 62"/>
                <a:gd name="T9" fmla="*/ 54 h 68"/>
                <a:gd name="T10" fmla="*/ 12 w 62"/>
                <a:gd name="T11" fmla="*/ 59 h 68"/>
                <a:gd name="T12" fmla="*/ 8 w 62"/>
                <a:gd name="T13" fmla="*/ 66 h 68"/>
                <a:gd name="T14" fmla="*/ 4 w 62"/>
                <a:gd name="T15" fmla="*/ 68 h 68"/>
                <a:gd name="T16" fmla="*/ 16 w 62"/>
                <a:gd name="T17" fmla="*/ 48 h 68"/>
                <a:gd name="T18" fmla="*/ 14 w 62"/>
                <a:gd name="T19" fmla="*/ 47 h 68"/>
                <a:gd name="T20" fmla="*/ 12 w 62"/>
                <a:gd name="T21" fmla="*/ 42 h 68"/>
                <a:gd name="T22" fmla="*/ 29 w 62"/>
                <a:gd name="T23" fmla="*/ 11 h 68"/>
                <a:gd name="T24" fmla="*/ 48 w 62"/>
                <a:gd name="T25" fmla="*/ 0 h 68"/>
                <a:gd name="T26" fmla="*/ 58 w 62"/>
                <a:gd name="T27" fmla="*/ 0 h 68"/>
                <a:gd name="T28" fmla="*/ 62 w 62"/>
                <a:gd name="T29" fmla="*/ 4 h 68"/>
                <a:gd name="T30" fmla="*/ 58 w 62"/>
                <a:gd name="T31" fmla="*/ 8 h 68"/>
                <a:gd name="T32" fmla="*/ 48 w 62"/>
                <a:gd name="T33" fmla="*/ 8 h 68"/>
                <a:gd name="T34" fmla="*/ 36 w 62"/>
                <a:gd name="T35" fmla="*/ 15 h 68"/>
                <a:gd name="T36" fmla="*/ 19 w 62"/>
                <a:gd name="T37" fmla="*/ 46 h 68"/>
                <a:gd name="T38" fmla="*/ 16 w 62"/>
                <a:gd name="T3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68">
                  <a:moveTo>
                    <a:pt x="4" y="68"/>
                  </a:moveTo>
                  <a:cubicBezTo>
                    <a:pt x="4" y="68"/>
                    <a:pt x="3" y="68"/>
                    <a:pt x="3" y="67"/>
                  </a:cubicBezTo>
                  <a:cubicBezTo>
                    <a:pt x="1" y="66"/>
                    <a:pt x="0" y="64"/>
                    <a:pt x="1" y="6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4"/>
                    <a:pt x="8" y="53"/>
                    <a:pt x="10" y="54"/>
                  </a:cubicBezTo>
                  <a:cubicBezTo>
                    <a:pt x="12" y="55"/>
                    <a:pt x="13" y="58"/>
                    <a:pt x="12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6" y="68"/>
                    <a:pt x="4" y="68"/>
                  </a:cubicBezTo>
                  <a:close/>
                  <a:moveTo>
                    <a:pt x="16" y="48"/>
                  </a:moveTo>
                  <a:cubicBezTo>
                    <a:pt x="15" y="48"/>
                    <a:pt x="14" y="47"/>
                    <a:pt x="14" y="47"/>
                  </a:cubicBezTo>
                  <a:cubicBezTo>
                    <a:pt x="12" y="46"/>
                    <a:pt x="11" y="44"/>
                    <a:pt x="12" y="4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3" y="5"/>
                    <a:pt x="41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2" y="2"/>
                    <a:pt x="62" y="4"/>
                  </a:cubicBezTo>
                  <a:cubicBezTo>
                    <a:pt x="62" y="6"/>
                    <a:pt x="61" y="8"/>
                    <a:pt x="5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8"/>
                    <a:pt x="38" y="11"/>
                    <a:pt x="36" y="1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7" y="48"/>
                    <a:pt x="16" y="4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8741866" y="3849211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41866" y="4099373"/>
            <a:ext cx="290152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41866" y="5184753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41865" y="5434915"/>
            <a:ext cx="304100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sky.</a:t>
            </a: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267589" y="3936414"/>
            <a:ext cx="360000" cy="354783"/>
            <a:chOff x="5884863" y="400050"/>
            <a:chExt cx="219075" cy="215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95"/>
            <p:cNvSpPr>
              <a:spLocks noEditPoints="1"/>
            </p:cNvSpPr>
            <p:nvPr/>
          </p:nvSpPr>
          <p:spPr bwMode="auto">
            <a:xfrm>
              <a:off x="5884863" y="400050"/>
              <a:ext cx="219075" cy="215900"/>
            </a:xfrm>
            <a:custGeom>
              <a:avLst/>
              <a:gdLst>
                <a:gd name="T0" fmla="*/ 10 w 257"/>
                <a:gd name="T1" fmla="*/ 255 h 255"/>
                <a:gd name="T2" fmla="*/ 5 w 257"/>
                <a:gd name="T3" fmla="*/ 253 h 255"/>
                <a:gd name="T4" fmla="*/ 3 w 257"/>
                <a:gd name="T5" fmla="*/ 251 h 255"/>
                <a:gd name="T6" fmla="*/ 1 w 257"/>
                <a:gd name="T7" fmla="*/ 244 h 255"/>
                <a:gd name="T8" fmla="*/ 28 w 257"/>
                <a:gd name="T9" fmla="*/ 171 h 255"/>
                <a:gd name="T10" fmla="*/ 189 w 257"/>
                <a:gd name="T11" fmla="*/ 10 h 255"/>
                <a:gd name="T12" fmla="*/ 215 w 257"/>
                <a:gd name="T13" fmla="*/ 0 h 255"/>
                <a:gd name="T14" fmla="*/ 242 w 257"/>
                <a:gd name="T15" fmla="*/ 11 h 255"/>
                <a:gd name="T16" fmla="*/ 244 w 257"/>
                <a:gd name="T17" fmla="*/ 13 h 255"/>
                <a:gd name="T18" fmla="*/ 256 w 257"/>
                <a:gd name="T19" fmla="*/ 40 h 255"/>
                <a:gd name="T20" fmla="*/ 246 w 257"/>
                <a:gd name="T21" fmla="*/ 68 h 255"/>
                <a:gd name="T22" fmla="*/ 86 w 257"/>
                <a:gd name="T23" fmla="*/ 229 h 255"/>
                <a:gd name="T24" fmla="*/ 12 w 257"/>
                <a:gd name="T25" fmla="*/ 255 h 255"/>
                <a:gd name="T26" fmla="*/ 10 w 257"/>
                <a:gd name="T27" fmla="*/ 255 h 255"/>
                <a:gd name="T28" fmla="*/ 215 w 257"/>
                <a:gd name="T29" fmla="*/ 16 h 255"/>
                <a:gd name="T30" fmla="*/ 200 w 257"/>
                <a:gd name="T31" fmla="*/ 22 h 255"/>
                <a:gd name="T32" fmla="*/ 40 w 257"/>
                <a:gd name="T33" fmla="*/ 182 h 255"/>
                <a:gd name="T34" fmla="*/ 19 w 257"/>
                <a:gd name="T35" fmla="*/ 237 h 255"/>
                <a:gd name="T36" fmla="*/ 75 w 257"/>
                <a:gd name="T37" fmla="*/ 217 h 255"/>
                <a:gd name="T38" fmla="*/ 235 w 257"/>
                <a:gd name="T39" fmla="*/ 57 h 255"/>
                <a:gd name="T40" fmla="*/ 240 w 257"/>
                <a:gd name="T41" fmla="*/ 41 h 255"/>
                <a:gd name="T42" fmla="*/ 233 w 257"/>
                <a:gd name="T43" fmla="*/ 25 h 255"/>
                <a:gd name="T44" fmla="*/ 231 w 257"/>
                <a:gd name="T45" fmla="*/ 23 h 255"/>
                <a:gd name="T46" fmla="*/ 215 w 257"/>
                <a:gd name="T47" fmla="*/ 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" h="255">
                  <a:moveTo>
                    <a:pt x="10" y="255"/>
                  </a:moveTo>
                  <a:cubicBezTo>
                    <a:pt x="8" y="255"/>
                    <a:pt x="6" y="254"/>
                    <a:pt x="5" y="253"/>
                  </a:cubicBezTo>
                  <a:cubicBezTo>
                    <a:pt x="3" y="251"/>
                    <a:pt x="3" y="251"/>
                    <a:pt x="3" y="251"/>
                  </a:cubicBezTo>
                  <a:cubicBezTo>
                    <a:pt x="1" y="249"/>
                    <a:pt x="0" y="246"/>
                    <a:pt x="1" y="244"/>
                  </a:cubicBezTo>
                  <a:cubicBezTo>
                    <a:pt x="3" y="234"/>
                    <a:pt x="16" y="183"/>
                    <a:pt x="28" y="171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96" y="4"/>
                    <a:pt x="205" y="0"/>
                    <a:pt x="215" y="0"/>
                  </a:cubicBezTo>
                  <a:cubicBezTo>
                    <a:pt x="225" y="0"/>
                    <a:pt x="235" y="4"/>
                    <a:pt x="242" y="11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51" y="20"/>
                    <a:pt x="256" y="30"/>
                    <a:pt x="256" y="40"/>
                  </a:cubicBezTo>
                  <a:cubicBezTo>
                    <a:pt x="257" y="51"/>
                    <a:pt x="253" y="61"/>
                    <a:pt x="246" y="68"/>
                  </a:cubicBezTo>
                  <a:cubicBezTo>
                    <a:pt x="86" y="229"/>
                    <a:pt x="86" y="229"/>
                    <a:pt x="86" y="229"/>
                  </a:cubicBezTo>
                  <a:cubicBezTo>
                    <a:pt x="73" y="241"/>
                    <a:pt x="22" y="253"/>
                    <a:pt x="12" y="255"/>
                  </a:cubicBezTo>
                  <a:cubicBezTo>
                    <a:pt x="11" y="255"/>
                    <a:pt x="11" y="255"/>
                    <a:pt x="10" y="255"/>
                  </a:cubicBezTo>
                  <a:close/>
                  <a:moveTo>
                    <a:pt x="215" y="16"/>
                  </a:moveTo>
                  <a:cubicBezTo>
                    <a:pt x="209" y="16"/>
                    <a:pt x="204" y="18"/>
                    <a:pt x="200" y="2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4" y="188"/>
                    <a:pt x="25" y="215"/>
                    <a:pt x="19" y="237"/>
                  </a:cubicBezTo>
                  <a:cubicBezTo>
                    <a:pt x="41" y="231"/>
                    <a:pt x="69" y="223"/>
                    <a:pt x="75" y="217"/>
                  </a:cubicBezTo>
                  <a:cubicBezTo>
                    <a:pt x="235" y="57"/>
                    <a:pt x="235" y="57"/>
                    <a:pt x="235" y="57"/>
                  </a:cubicBezTo>
                  <a:cubicBezTo>
                    <a:pt x="239" y="53"/>
                    <a:pt x="241" y="47"/>
                    <a:pt x="240" y="41"/>
                  </a:cubicBezTo>
                  <a:cubicBezTo>
                    <a:pt x="240" y="35"/>
                    <a:pt x="237" y="29"/>
                    <a:pt x="233" y="25"/>
                  </a:cubicBezTo>
                  <a:cubicBezTo>
                    <a:pt x="231" y="23"/>
                    <a:pt x="231" y="23"/>
                    <a:pt x="231" y="23"/>
                  </a:cubicBezTo>
                  <a:cubicBezTo>
                    <a:pt x="227" y="18"/>
                    <a:pt x="221" y="16"/>
                    <a:pt x="2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6"/>
            <p:cNvSpPr>
              <a:spLocks/>
            </p:cNvSpPr>
            <p:nvPr/>
          </p:nvSpPr>
          <p:spPr bwMode="auto">
            <a:xfrm>
              <a:off x="6038851" y="417513"/>
              <a:ext cx="44450" cy="44450"/>
            </a:xfrm>
            <a:custGeom>
              <a:avLst/>
              <a:gdLst>
                <a:gd name="T0" fmla="*/ 47 w 52"/>
                <a:gd name="T1" fmla="*/ 51 h 51"/>
                <a:gd name="T2" fmla="*/ 44 w 52"/>
                <a:gd name="T3" fmla="*/ 50 h 51"/>
                <a:gd name="T4" fmla="*/ 1 w 52"/>
                <a:gd name="T5" fmla="*/ 7 h 51"/>
                <a:gd name="T6" fmla="*/ 1 w 52"/>
                <a:gd name="T7" fmla="*/ 1 h 51"/>
                <a:gd name="T8" fmla="*/ 7 w 52"/>
                <a:gd name="T9" fmla="*/ 1 h 51"/>
                <a:gd name="T10" fmla="*/ 50 w 52"/>
                <a:gd name="T11" fmla="*/ 44 h 51"/>
                <a:gd name="T12" fmla="*/ 50 w 52"/>
                <a:gd name="T13" fmla="*/ 50 h 51"/>
                <a:gd name="T14" fmla="*/ 47 w 52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47" y="51"/>
                  </a:moveTo>
                  <a:cubicBezTo>
                    <a:pt x="46" y="51"/>
                    <a:pt x="45" y="51"/>
                    <a:pt x="44" y="5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2" y="46"/>
                    <a:pt x="52" y="48"/>
                    <a:pt x="50" y="50"/>
                  </a:cubicBezTo>
                  <a:cubicBezTo>
                    <a:pt x="49" y="51"/>
                    <a:pt x="48" y="51"/>
                    <a:pt x="4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7"/>
            <p:cNvSpPr>
              <a:spLocks/>
            </p:cNvSpPr>
            <p:nvPr/>
          </p:nvSpPr>
          <p:spPr bwMode="auto">
            <a:xfrm>
              <a:off x="5915026" y="541338"/>
              <a:ext cx="44450" cy="44450"/>
            </a:xfrm>
            <a:custGeom>
              <a:avLst/>
              <a:gdLst>
                <a:gd name="T0" fmla="*/ 48 w 52"/>
                <a:gd name="T1" fmla="*/ 52 h 52"/>
                <a:gd name="T2" fmla="*/ 45 w 52"/>
                <a:gd name="T3" fmla="*/ 51 h 52"/>
                <a:gd name="T4" fmla="*/ 2 w 52"/>
                <a:gd name="T5" fmla="*/ 8 h 52"/>
                <a:gd name="T6" fmla="*/ 2 w 52"/>
                <a:gd name="T7" fmla="*/ 2 h 52"/>
                <a:gd name="T8" fmla="*/ 8 w 52"/>
                <a:gd name="T9" fmla="*/ 2 h 52"/>
                <a:gd name="T10" fmla="*/ 51 w 52"/>
                <a:gd name="T11" fmla="*/ 45 h 52"/>
                <a:gd name="T12" fmla="*/ 51 w 52"/>
                <a:gd name="T13" fmla="*/ 51 h 52"/>
                <a:gd name="T14" fmla="*/ 48 w 52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48" y="52"/>
                  </a:moveTo>
                  <a:cubicBezTo>
                    <a:pt x="47" y="52"/>
                    <a:pt x="46" y="51"/>
                    <a:pt x="45" y="5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2" y="47"/>
                    <a:pt x="52" y="49"/>
                    <a:pt x="51" y="51"/>
                  </a:cubicBezTo>
                  <a:cubicBezTo>
                    <a:pt x="50" y="51"/>
                    <a:pt x="49" y="52"/>
                    <a:pt x="4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8"/>
            <p:cNvSpPr>
              <a:spLocks/>
            </p:cNvSpPr>
            <p:nvPr/>
          </p:nvSpPr>
          <p:spPr bwMode="auto">
            <a:xfrm>
              <a:off x="5900738" y="571500"/>
              <a:ext cx="31750" cy="30163"/>
            </a:xfrm>
            <a:custGeom>
              <a:avLst/>
              <a:gdLst>
                <a:gd name="T0" fmla="*/ 32 w 37"/>
                <a:gd name="T1" fmla="*/ 36 h 36"/>
                <a:gd name="T2" fmla="*/ 29 w 37"/>
                <a:gd name="T3" fmla="*/ 35 h 36"/>
                <a:gd name="T4" fmla="*/ 2 w 37"/>
                <a:gd name="T5" fmla="*/ 8 h 36"/>
                <a:gd name="T6" fmla="*/ 2 w 37"/>
                <a:gd name="T7" fmla="*/ 2 h 36"/>
                <a:gd name="T8" fmla="*/ 8 w 37"/>
                <a:gd name="T9" fmla="*/ 2 h 36"/>
                <a:gd name="T10" fmla="*/ 35 w 37"/>
                <a:gd name="T11" fmla="*/ 30 h 36"/>
                <a:gd name="T12" fmla="*/ 35 w 37"/>
                <a:gd name="T13" fmla="*/ 35 h 36"/>
                <a:gd name="T14" fmla="*/ 32 w 3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32" y="36"/>
                  </a:moveTo>
                  <a:cubicBezTo>
                    <a:pt x="31" y="36"/>
                    <a:pt x="30" y="36"/>
                    <a:pt x="29" y="3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31"/>
                    <a:pt x="37" y="34"/>
                    <a:pt x="35" y="35"/>
                  </a:cubicBezTo>
                  <a:cubicBezTo>
                    <a:pt x="34" y="36"/>
                    <a:pt x="33" y="36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9"/>
            <p:cNvSpPr>
              <a:spLocks/>
            </p:cNvSpPr>
            <p:nvPr/>
          </p:nvSpPr>
          <p:spPr bwMode="auto">
            <a:xfrm>
              <a:off x="5929313" y="454025"/>
              <a:ext cx="107950" cy="107950"/>
            </a:xfrm>
            <a:custGeom>
              <a:avLst/>
              <a:gdLst>
                <a:gd name="T0" fmla="*/ 4 w 128"/>
                <a:gd name="T1" fmla="*/ 127 h 127"/>
                <a:gd name="T2" fmla="*/ 1 w 128"/>
                <a:gd name="T3" fmla="*/ 126 h 127"/>
                <a:gd name="T4" fmla="*/ 1 w 128"/>
                <a:gd name="T5" fmla="*/ 120 h 127"/>
                <a:gd name="T6" fmla="*/ 121 w 128"/>
                <a:gd name="T7" fmla="*/ 1 h 127"/>
                <a:gd name="T8" fmla="*/ 126 w 128"/>
                <a:gd name="T9" fmla="*/ 1 h 127"/>
                <a:gd name="T10" fmla="*/ 126 w 128"/>
                <a:gd name="T11" fmla="*/ 7 h 127"/>
                <a:gd name="T12" fmla="*/ 7 w 128"/>
                <a:gd name="T13" fmla="*/ 126 h 127"/>
                <a:gd name="T14" fmla="*/ 4 w 12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7">
                  <a:moveTo>
                    <a:pt x="4" y="127"/>
                  </a:moveTo>
                  <a:cubicBezTo>
                    <a:pt x="3" y="127"/>
                    <a:pt x="2" y="127"/>
                    <a:pt x="1" y="126"/>
                  </a:cubicBezTo>
                  <a:cubicBezTo>
                    <a:pt x="0" y="125"/>
                    <a:pt x="0" y="122"/>
                    <a:pt x="1" y="120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2" y="0"/>
                    <a:pt x="125" y="0"/>
                    <a:pt x="126" y="1"/>
                  </a:cubicBezTo>
                  <a:cubicBezTo>
                    <a:pt x="128" y="3"/>
                    <a:pt x="128" y="5"/>
                    <a:pt x="126" y="7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5" y="127"/>
                    <a:pt x="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0"/>
            <p:cNvSpPr>
              <a:spLocks/>
            </p:cNvSpPr>
            <p:nvPr/>
          </p:nvSpPr>
          <p:spPr bwMode="auto">
            <a:xfrm>
              <a:off x="6040438" y="431800"/>
              <a:ext cx="19050" cy="20638"/>
            </a:xfrm>
            <a:custGeom>
              <a:avLst/>
              <a:gdLst>
                <a:gd name="T0" fmla="*/ 4 w 23"/>
                <a:gd name="T1" fmla="*/ 24 h 24"/>
                <a:gd name="T2" fmla="*/ 1 w 23"/>
                <a:gd name="T3" fmla="*/ 22 h 24"/>
                <a:gd name="T4" fmla="*/ 1 w 23"/>
                <a:gd name="T5" fmla="*/ 17 h 24"/>
                <a:gd name="T6" fmla="*/ 16 w 23"/>
                <a:gd name="T7" fmla="*/ 2 h 24"/>
                <a:gd name="T8" fmla="*/ 22 w 23"/>
                <a:gd name="T9" fmla="*/ 2 h 24"/>
                <a:gd name="T10" fmla="*/ 22 w 23"/>
                <a:gd name="T11" fmla="*/ 8 h 24"/>
                <a:gd name="T12" fmla="*/ 7 w 23"/>
                <a:gd name="T13" fmla="*/ 22 h 24"/>
                <a:gd name="T14" fmla="*/ 4 w 2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4" y="24"/>
                  </a:moveTo>
                  <a:cubicBezTo>
                    <a:pt x="3" y="24"/>
                    <a:pt x="2" y="23"/>
                    <a:pt x="1" y="22"/>
                  </a:cubicBezTo>
                  <a:cubicBezTo>
                    <a:pt x="0" y="21"/>
                    <a:pt x="0" y="18"/>
                    <a:pt x="1" y="1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0" y="0"/>
                    <a:pt x="22" y="2"/>
                  </a:cubicBezTo>
                  <a:cubicBezTo>
                    <a:pt x="23" y="3"/>
                    <a:pt x="23" y="6"/>
                    <a:pt x="22" y="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5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1"/>
            <p:cNvSpPr>
              <a:spLocks/>
            </p:cNvSpPr>
            <p:nvPr/>
          </p:nvSpPr>
          <p:spPr bwMode="auto">
            <a:xfrm>
              <a:off x="5940426" y="442913"/>
              <a:ext cx="130175" cy="131763"/>
            </a:xfrm>
            <a:custGeom>
              <a:avLst/>
              <a:gdLst>
                <a:gd name="T0" fmla="*/ 4 w 154"/>
                <a:gd name="T1" fmla="*/ 154 h 154"/>
                <a:gd name="T2" fmla="*/ 2 w 154"/>
                <a:gd name="T3" fmla="*/ 152 h 154"/>
                <a:gd name="T4" fmla="*/ 2 w 154"/>
                <a:gd name="T5" fmla="*/ 147 h 154"/>
                <a:gd name="T6" fmla="*/ 147 w 154"/>
                <a:gd name="T7" fmla="*/ 1 h 154"/>
                <a:gd name="T8" fmla="*/ 153 w 154"/>
                <a:gd name="T9" fmla="*/ 1 h 154"/>
                <a:gd name="T10" fmla="*/ 153 w 154"/>
                <a:gd name="T11" fmla="*/ 7 h 154"/>
                <a:gd name="T12" fmla="*/ 7 w 154"/>
                <a:gd name="T13" fmla="*/ 152 h 154"/>
                <a:gd name="T14" fmla="*/ 4 w 154"/>
                <a:gd name="T1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54">
                  <a:moveTo>
                    <a:pt x="4" y="154"/>
                  </a:moveTo>
                  <a:cubicBezTo>
                    <a:pt x="3" y="154"/>
                    <a:pt x="2" y="153"/>
                    <a:pt x="2" y="152"/>
                  </a:cubicBezTo>
                  <a:cubicBezTo>
                    <a:pt x="0" y="151"/>
                    <a:pt x="0" y="148"/>
                    <a:pt x="2" y="14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9" y="0"/>
                    <a:pt x="151" y="0"/>
                    <a:pt x="153" y="1"/>
                  </a:cubicBezTo>
                  <a:cubicBezTo>
                    <a:pt x="154" y="3"/>
                    <a:pt x="154" y="5"/>
                    <a:pt x="153" y="7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3"/>
                    <a:pt x="6" y="154"/>
                    <a:pt x="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8085171" y="3965111"/>
            <a:ext cx="360000" cy="354784"/>
            <a:chOff x="6316056" y="2197566"/>
            <a:chExt cx="219075" cy="215901"/>
          </a:xfrm>
        </p:grpSpPr>
        <p:sp>
          <p:nvSpPr>
            <p:cNvPr id="40" name="Freeform 133"/>
            <p:cNvSpPr>
              <a:spLocks noEditPoints="1"/>
            </p:cNvSpPr>
            <p:nvPr/>
          </p:nvSpPr>
          <p:spPr bwMode="auto">
            <a:xfrm>
              <a:off x="6316056" y="2197566"/>
              <a:ext cx="166688" cy="165101"/>
            </a:xfrm>
            <a:custGeom>
              <a:avLst/>
              <a:gdLst>
                <a:gd name="T0" fmla="*/ 98 w 196"/>
                <a:gd name="T1" fmla="*/ 196 h 196"/>
                <a:gd name="T2" fmla="*/ 0 w 196"/>
                <a:gd name="T3" fmla="*/ 98 h 196"/>
                <a:gd name="T4" fmla="*/ 98 w 196"/>
                <a:gd name="T5" fmla="*/ 0 h 196"/>
                <a:gd name="T6" fmla="*/ 196 w 196"/>
                <a:gd name="T7" fmla="*/ 98 h 196"/>
                <a:gd name="T8" fmla="*/ 98 w 196"/>
                <a:gd name="T9" fmla="*/ 196 h 196"/>
                <a:gd name="T10" fmla="*/ 98 w 196"/>
                <a:gd name="T11" fmla="*/ 16 h 196"/>
                <a:gd name="T12" fmla="*/ 16 w 196"/>
                <a:gd name="T13" fmla="*/ 98 h 196"/>
                <a:gd name="T14" fmla="*/ 98 w 196"/>
                <a:gd name="T15" fmla="*/ 180 h 196"/>
                <a:gd name="T16" fmla="*/ 180 w 196"/>
                <a:gd name="T17" fmla="*/ 98 h 196"/>
                <a:gd name="T18" fmla="*/ 98 w 196"/>
                <a:gd name="T19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96"/>
                  </a:moveTo>
                  <a:cubicBezTo>
                    <a:pt x="44" y="196"/>
                    <a:pt x="0" y="152"/>
                    <a:pt x="0" y="98"/>
                  </a:cubicBezTo>
                  <a:cubicBezTo>
                    <a:pt x="0" y="43"/>
                    <a:pt x="44" y="0"/>
                    <a:pt x="98" y="0"/>
                  </a:cubicBezTo>
                  <a:cubicBezTo>
                    <a:pt x="152" y="0"/>
                    <a:pt x="196" y="43"/>
                    <a:pt x="196" y="98"/>
                  </a:cubicBezTo>
                  <a:cubicBezTo>
                    <a:pt x="196" y="152"/>
                    <a:pt x="152" y="196"/>
                    <a:pt x="98" y="196"/>
                  </a:cubicBezTo>
                  <a:close/>
                  <a:moveTo>
                    <a:pt x="98" y="16"/>
                  </a:moveTo>
                  <a:cubicBezTo>
                    <a:pt x="53" y="16"/>
                    <a:pt x="16" y="52"/>
                    <a:pt x="16" y="98"/>
                  </a:cubicBezTo>
                  <a:cubicBezTo>
                    <a:pt x="16" y="143"/>
                    <a:pt x="53" y="180"/>
                    <a:pt x="98" y="180"/>
                  </a:cubicBezTo>
                  <a:cubicBezTo>
                    <a:pt x="143" y="180"/>
                    <a:pt x="180" y="143"/>
                    <a:pt x="180" y="98"/>
                  </a:cubicBezTo>
                  <a:cubicBezTo>
                    <a:pt x="180" y="52"/>
                    <a:pt x="143" y="16"/>
                    <a:pt x="98" y="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4"/>
            <p:cNvSpPr>
              <a:spLocks/>
            </p:cNvSpPr>
            <p:nvPr/>
          </p:nvSpPr>
          <p:spPr bwMode="auto">
            <a:xfrm>
              <a:off x="6346218" y="2219791"/>
              <a:ext cx="55563" cy="33338"/>
            </a:xfrm>
            <a:custGeom>
              <a:avLst/>
              <a:gdLst>
                <a:gd name="T0" fmla="*/ 4 w 66"/>
                <a:gd name="T1" fmla="*/ 41 h 41"/>
                <a:gd name="T2" fmla="*/ 2 w 66"/>
                <a:gd name="T3" fmla="*/ 41 h 41"/>
                <a:gd name="T4" fmla="*/ 1 w 66"/>
                <a:gd name="T5" fmla="*/ 35 h 41"/>
                <a:gd name="T6" fmla="*/ 62 w 66"/>
                <a:gd name="T7" fmla="*/ 0 h 41"/>
                <a:gd name="T8" fmla="*/ 66 w 66"/>
                <a:gd name="T9" fmla="*/ 4 h 41"/>
                <a:gd name="T10" fmla="*/ 62 w 66"/>
                <a:gd name="T11" fmla="*/ 8 h 41"/>
                <a:gd name="T12" fmla="*/ 8 w 66"/>
                <a:gd name="T13" fmla="*/ 39 h 41"/>
                <a:gd name="T14" fmla="*/ 4 w 66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1">
                  <a:moveTo>
                    <a:pt x="4" y="41"/>
                  </a:moveTo>
                  <a:cubicBezTo>
                    <a:pt x="3" y="41"/>
                    <a:pt x="3" y="41"/>
                    <a:pt x="2" y="41"/>
                  </a:cubicBezTo>
                  <a:cubicBezTo>
                    <a:pt x="0" y="39"/>
                    <a:pt x="0" y="37"/>
                    <a:pt x="1" y="35"/>
                  </a:cubicBezTo>
                  <a:cubicBezTo>
                    <a:pt x="13" y="14"/>
                    <a:pt x="37" y="0"/>
                    <a:pt x="62" y="0"/>
                  </a:cubicBezTo>
                  <a:cubicBezTo>
                    <a:pt x="64" y="0"/>
                    <a:pt x="66" y="2"/>
                    <a:pt x="66" y="4"/>
                  </a:cubicBezTo>
                  <a:cubicBezTo>
                    <a:pt x="66" y="6"/>
                    <a:pt x="64" y="8"/>
                    <a:pt x="62" y="8"/>
                  </a:cubicBezTo>
                  <a:cubicBezTo>
                    <a:pt x="40" y="8"/>
                    <a:pt x="19" y="20"/>
                    <a:pt x="8" y="39"/>
                  </a:cubicBezTo>
                  <a:cubicBezTo>
                    <a:pt x="7" y="40"/>
                    <a:pt x="5" y="41"/>
                    <a:pt x="4" y="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5"/>
            <p:cNvSpPr>
              <a:spLocks/>
            </p:cNvSpPr>
            <p:nvPr/>
          </p:nvSpPr>
          <p:spPr bwMode="auto">
            <a:xfrm>
              <a:off x="6338281" y="2262653"/>
              <a:ext cx="9525" cy="19050"/>
            </a:xfrm>
            <a:custGeom>
              <a:avLst/>
              <a:gdLst>
                <a:gd name="T0" fmla="*/ 4 w 10"/>
                <a:gd name="T1" fmla="*/ 21 h 21"/>
                <a:gd name="T2" fmla="*/ 0 w 10"/>
                <a:gd name="T3" fmla="*/ 17 h 21"/>
                <a:gd name="T4" fmla="*/ 2 w 10"/>
                <a:gd name="T5" fmla="*/ 3 h 21"/>
                <a:gd name="T6" fmla="*/ 6 w 10"/>
                <a:gd name="T7" fmla="*/ 0 h 21"/>
                <a:gd name="T8" fmla="*/ 9 w 10"/>
                <a:gd name="T9" fmla="*/ 5 h 21"/>
                <a:gd name="T10" fmla="*/ 8 w 10"/>
                <a:gd name="T11" fmla="*/ 17 h 21"/>
                <a:gd name="T12" fmla="*/ 4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4" y="21"/>
                  </a:moveTo>
                  <a:cubicBezTo>
                    <a:pt x="1" y="21"/>
                    <a:pt x="0" y="19"/>
                    <a:pt x="0" y="17"/>
                  </a:cubicBezTo>
                  <a:cubicBezTo>
                    <a:pt x="0" y="11"/>
                    <a:pt x="0" y="8"/>
                    <a:pt x="2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10" y="3"/>
                    <a:pt x="9" y="5"/>
                  </a:cubicBezTo>
                  <a:cubicBezTo>
                    <a:pt x="8" y="10"/>
                    <a:pt x="8" y="12"/>
                    <a:pt x="8" y="17"/>
                  </a:cubicBezTo>
                  <a:cubicBezTo>
                    <a:pt x="8" y="19"/>
                    <a:pt x="6" y="21"/>
                    <a:pt x="4" y="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6"/>
            <p:cNvSpPr>
              <a:spLocks noEditPoints="1"/>
            </p:cNvSpPr>
            <p:nvPr/>
          </p:nvSpPr>
          <p:spPr bwMode="auto">
            <a:xfrm>
              <a:off x="6439881" y="2319804"/>
              <a:ext cx="95250" cy="93663"/>
            </a:xfrm>
            <a:custGeom>
              <a:avLst/>
              <a:gdLst>
                <a:gd name="T0" fmla="*/ 88 w 112"/>
                <a:gd name="T1" fmla="*/ 111 h 111"/>
                <a:gd name="T2" fmla="*/ 71 w 112"/>
                <a:gd name="T3" fmla="*/ 104 h 111"/>
                <a:gd name="T4" fmla="*/ 6 w 112"/>
                <a:gd name="T5" fmla="*/ 39 h 111"/>
                <a:gd name="T6" fmla="*/ 2 w 112"/>
                <a:gd name="T7" fmla="*/ 22 h 111"/>
                <a:gd name="T8" fmla="*/ 10 w 112"/>
                <a:gd name="T9" fmla="*/ 9 h 111"/>
                <a:gd name="T10" fmla="*/ 28 w 112"/>
                <a:gd name="T11" fmla="*/ 0 h 111"/>
                <a:gd name="T12" fmla="*/ 40 w 112"/>
                <a:gd name="T13" fmla="*/ 5 h 111"/>
                <a:gd name="T14" fmla="*/ 105 w 112"/>
                <a:gd name="T15" fmla="*/ 70 h 111"/>
                <a:gd name="T16" fmla="*/ 112 w 112"/>
                <a:gd name="T17" fmla="*/ 87 h 111"/>
                <a:gd name="T18" fmla="*/ 105 w 112"/>
                <a:gd name="T19" fmla="*/ 104 h 111"/>
                <a:gd name="T20" fmla="*/ 88 w 112"/>
                <a:gd name="T21" fmla="*/ 111 h 111"/>
                <a:gd name="T22" fmla="*/ 17 w 112"/>
                <a:gd name="T23" fmla="*/ 27 h 111"/>
                <a:gd name="T24" fmla="*/ 18 w 112"/>
                <a:gd name="T25" fmla="*/ 28 h 111"/>
                <a:gd name="T26" fmla="*/ 82 w 112"/>
                <a:gd name="T27" fmla="*/ 92 h 111"/>
                <a:gd name="T28" fmla="*/ 94 w 112"/>
                <a:gd name="T29" fmla="*/ 92 h 111"/>
                <a:gd name="T30" fmla="*/ 96 w 112"/>
                <a:gd name="T31" fmla="*/ 87 h 111"/>
                <a:gd name="T32" fmla="*/ 94 w 112"/>
                <a:gd name="T33" fmla="*/ 81 h 111"/>
                <a:gd name="T34" fmla="*/ 29 w 112"/>
                <a:gd name="T35" fmla="*/ 17 h 111"/>
                <a:gd name="T36" fmla="*/ 28 w 112"/>
                <a:gd name="T37" fmla="*/ 16 h 111"/>
                <a:gd name="T38" fmla="*/ 22 w 112"/>
                <a:gd name="T39" fmla="*/ 21 h 111"/>
                <a:gd name="T40" fmla="*/ 17 w 112"/>
                <a:gd name="T41" fmla="*/ 27 h 111"/>
                <a:gd name="T42" fmla="*/ 17 w 112"/>
                <a:gd name="T43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111">
                  <a:moveTo>
                    <a:pt x="88" y="111"/>
                  </a:moveTo>
                  <a:cubicBezTo>
                    <a:pt x="82" y="111"/>
                    <a:pt x="76" y="108"/>
                    <a:pt x="71" y="104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1" y="34"/>
                    <a:pt x="0" y="28"/>
                    <a:pt x="2" y="22"/>
                  </a:cubicBezTo>
                  <a:cubicBezTo>
                    <a:pt x="3" y="17"/>
                    <a:pt x="7" y="12"/>
                    <a:pt x="10" y="9"/>
                  </a:cubicBezTo>
                  <a:cubicBezTo>
                    <a:pt x="15" y="5"/>
                    <a:pt x="21" y="0"/>
                    <a:pt x="28" y="0"/>
                  </a:cubicBezTo>
                  <a:cubicBezTo>
                    <a:pt x="31" y="0"/>
                    <a:pt x="36" y="1"/>
                    <a:pt x="40" y="5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9" y="74"/>
                    <a:pt x="112" y="80"/>
                    <a:pt x="112" y="87"/>
                  </a:cubicBezTo>
                  <a:cubicBezTo>
                    <a:pt x="112" y="93"/>
                    <a:pt x="109" y="99"/>
                    <a:pt x="105" y="104"/>
                  </a:cubicBezTo>
                  <a:cubicBezTo>
                    <a:pt x="100" y="108"/>
                    <a:pt x="94" y="111"/>
                    <a:pt x="88" y="111"/>
                  </a:cubicBezTo>
                  <a:close/>
                  <a:moveTo>
                    <a:pt x="17" y="27"/>
                  </a:moveTo>
                  <a:cubicBezTo>
                    <a:pt x="17" y="27"/>
                    <a:pt x="17" y="27"/>
                    <a:pt x="18" y="2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5"/>
                    <a:pt x="91" y="95"/>
                    <a:pt x="94" y="92"/>
                  </a:cubicBezTo>
                  <a:cubicBezTo>
                    <a:pt x="95" y="91"/>
                    <a:pt x="96" y="89"/>
                    <a:pt x="96" y="87"/>
                  </a:cubicBezTo>
                  <a:cubicBezTo>
                    <a:pt x="96" y="85"/>
                    <a:pt x="95" y="83"/>
                    <a:pt x="94" y="8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6" y="16"/>
                    <a:pt x="22" y="21"/>
                  </a:cubicBezTo>
                  <a:cubicBezTo>
                    <a:pt x="17" y="25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8129519" y="5184753"/>
            <a:ext cx="342125" cy="360000"/>
            <a:chOff x="7020906" y="3594192"/>
            <a:chExt cx="212725" cy="223839"/>
          </a:xfrm>
        </p:grpSpPr>
        <p:sp>
          <p:nvSpPr>
            <p:cNvPr id="45" name="Freeform 335"/>
            <p:cNvSpPr>
              <a:spLocks noEditPoints="1"/>
            </p:cNvSpPr>
            <p:nvPr/>
          </p:nvSpPr>
          <p:spPr bwMode="auto">
            <a:xfrm>
              <a:off x="7060593" y="3611654"/>
              <a:ext cx="155575" cy="155576"/>
            </a:xfrm>
            <a:custGeom>
              <a:avLst/>
              <a:gdLst>
                <a:gd name="T0" fmla="*/ 83 w 184"/>
                <a:gd name="T1" fmla="*/ 184 h 184"/>
                <a:gd name="T2" fmla="*/ 26 w 184"/>
                <a:gd name="T3" fmla="*/ 161 h 184"/>
                <a:gd name="T4" fmla="*/ 24 w 184"/>
                <a:gd name="T5" fmla="*/ 159 h 184"/>
                <a:gd name="T6" fmla="*/ 0 w 184"/>
                <a:gd name="T7" fmla="*/ 102 h 184"/>
                <a:gd name="T8" fmla="*/ 24 w 184"/>
                <a:gd name="T9" fmla="*/ 45 h 184"/>
                <a:gd name="T10" fmla="*/ 65 w 184"/>
                <a:gd name="T11" fmla="*/ 3 h 184"/>
                <a:gd name="T12" fmla="*/ 77 w 184"/>
                <a:gd name="T13" fmla="*/ 3 h 184"/>
                <a:gd name="T14" fmla="*/ 181 w 184"/>
                <a:gd name="T15" fmla="*/ 108 h 184"/>
                <a:gd name="T16" fmla="*/ 184 w 184"/>
                <a:gd name="T17" fmla="*/ 114 h 184"/>
                <a:gd name="T18" fmla="*/ 181 w 184"/>
                <a:gd name="T19" fmla="*/ 119 h 184"/>
                <a:gd name="T20" fmla="*/ 140 w 184"/>
                <a:gd name="T21" fmla="*/ 161 h 184"/>
                <a:gd name="T22" fmla="*/ 83 w 184"/>
                <a:gd name="T23" fmla="*/ 184 h 184"/>
                <a:gd name="T24" fmla="*/ 71 w 184"/>
                <a:gd name="T25" fmla="*/ 20 h 184"/>
                <a:gd name="T26" fmla="*/ 36 w 184"/>
                <a:gd name="T27" fmla="*/ 56 h 184"/>
                <a:gd name="T28" fmla="*/ 16 w 184"/>
                <a:gd name="T29" fmla="*/ 102 h 184"/>
                <a:gd name="T30" fmla="*/ 35 w 184"/>
                <a:gd name="T31" fmla="*/ 147 h 184"/>
                <a:gd name="T32" fmla="*/ 38 w 184"/>
                <a:gd name="T33" fmla="*/ 150 h 184"/>
                <a:gd name="T34" fmla="*/ 83 w 184"/>
                <a:gd name="T35" fmla="*/ 168 h 184"/>
                <a:gd name="T36" fmla="*/ 129 w 184"/>
                <a:gd name="T37" fmla="*/ 149 h 184"/>
                <a:gd name="T38" fmla="*/ 164 w 184"/>
                <a:gd name="T39" fmla="*/ 114 h 184"/>
                <a:gd name="T40" fmla="*/ 71 w 184"/>
                <a:gd name="T41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4" h="184">
                  <a:moveTo>
                    <a:pt x="83" y="184"/>
                  </a:moveTo>
                  <a:cubicBezTo>
                    <a:pt x="61" y="184"/>
                    <a:pt x="41" y="176"/>
                    <a:pt x="26" y="161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8" y="144"/>
                    <a:pt x="0" y="123"/>
                    <a:pt x="0" y="102"/>
                  </a:cubicBezTo>
                  <a:cubicBezTo>
                    <a:pt x="1" y="80"/>
                    <a:pt x="9" y="60"/>
                    <a:pt x="24" y="4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8" y="0"/>
                    <a:pt x="74" y="0"/>
                    <a:pt x="77" y="3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3" y="110"/>
                    <a:pt x="184" y="112"/>
                    <a:pt x="184" y="114"/>
                  </a:cubicBezTo>
                  <a:cubicBezTo>
                    <a:pt x="184" y="116"/>
                    <a:pt x="183" y="118"/>
                    <a:pt x="181" y="119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25" y="176"/>
                    <a:pt x="104" y="184"/>
                    <a:pt x="83" y="184"/>
                  </a:cubicBezTo>
                  <a:close/>
                  <a:moveTo>
                    <a:pt x="71" y="20"/>
                  </a:moveTo>
                  <a:cubicBezTo>
                    <a:pt x="36" y="56"/>
                    <a:pt x="36" y="56"/>
                    <a:pt x="36" y="56"/>
                  </a:cubicBezTo>
                  <a:cubicBezTo>
                    <a:pt x="23" y="68"/>
                    <a:pt x="17" y="84"/>
                    <a:pt x="16" y="102"/>
                  </a:cubicBezTo>
                  <a:cubicBezTo>
                    <a:pt x="16" y="119"/>
                    <a:pt x="23" y="135"/>
                    <a:pt x="35" y="147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9" y="162"/>
                    <a:pt x="65" y="168"/>
                    <a:pt x="83" y="168"/>
                  </a:cubicBezTo>
                  <a:cubicBezTo>
                    <a:pt x="100" y="168"/>
                    <a:pt x="117" y="162"/>
                    <a:pt x="129" y="149"/>
                  </a:cubicBezTo>
                  <a:cubicBezTo>
                    <a:pt x="164" y="114"/>
                    <a:pt x="164" y="114"/>
                    <a:pt x="164" y="114"/>
                  </a:cubicBezTo>
                  <a:lnTo>
                    <a:pt x="71" y="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36"/>
            <p:cNvSpPr>
              <a:spLocks/>
            </p:cNvSpPr>
            <p:nvPr/>
          </p:nvSpPr>
          <p:spPr bwMode="auto">
            <a:xfrm>
              <a:off x="7098693" y="3660867"/>
              <a:ext cx="9525" cy="7938"/>
            </a:xfrm>
            <a:custGeom>
              <a:avLst/>
              <a:gdLst>
                <a:gd name="T0" fmla="*/ 4 w 11"/>
                <a:gd name="T1" fmla="*/ 11 h 11"/>
                <a:gd name="T2" fmla="*/ 1 w 11"/>
                <a:gd name="T3" fmla="*/ 10 h 11"/>
                <a:gd name="T4" fmla="*/ 1 w 11"/>
                <a:gd name="T5" fmla="*/ 4 h 11"/>
                <a:gd name="T6" fmla="*/ 4 w 11"/>
                <a:gd name="T7" fmla="*/ 2 h 11"/>
                <a:gd name="T8" fmla="*/ 10 w 11"/>
                <a:gd name="T9" fmla="*/ 2 h 11"/>
                <a:gd name="T10" fmla="*/ 10 w 11"/>
                <a:gd name="T11" fmla="*/ 7 h 11"/>
                <a:gd name="T12" fmla="*/ 7 w 11"/>
                <a:gd name="T13" fmla="*/ 10 h 11"/>
                <a:gd name="T14" fmla="*/ 4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3" y="11"/>
                    <a:pt x="2" y="11"/>
                    <a:pt x="1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11" y="3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37"/>
            <p:cNvSpPr>
              <a:spLocks/>
            </p:cNvSpPr>
            <p:nvPr/>
          </p:nvSpPr>
          <p:spPr bwMode="auto">
            <a:xfrm>
              <a:off x="7084406" y="3670392"/>
              <a:ext cx="14288" cy="42863"/>
            </a:xfrm>
            <a:custGeom>
              <a:avLst/>
              <a:gdLst>
                <a:gd name="T0" fmla="*/ 8 w 18"/>
                <a:gd name="T1" fmla="*/ 50 h 50"/>
                <a:gd name="T2" fmla="*/ 4 w 18"/>
                <a:gd name="T3" fmla="*/ 47 h 50"/>
                <a:gd name="T4" fmla="*/ 10 w 18"/>
                <a:gd name="T5" fmla="*/ 3 h 50"/>
                <a:gd name="T6" fmla="*/ 16 w 18"/>
                <a:gd name="T7" fmla="*/ 1 h 50"/>
                <a:gd name="T8" fmla="*/ 17 w 18"/>
                <a:gd name="T9" fmla="*/ 7 h 50"/>
                <a:gd name="T10" fmla="*/ 12 w 18"/>
                <a:gd name="T11" fmla="*/ 45 h 50"/>
                <a:gd name="T12" fmla="*/ 9 w 18"/>
                <a:gd name="T13" fmla="*/ 50 h 50"/>
                <a:gd name="T14" fmla="*/ 8 w 18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50">
                  <a:moveTo>
                    <a:pt x="8" y="50"/>
                  </a:moveTo>
                  <a:cubicBezTo>
                    <a:pt x="6" y="50"/>
                    <a:pt x="5" y="49"/>
                    <a:pt x="4" y="47"/>
                  </a:cubicBezTo>
                  <a:cubicBezTo>
                    <a:pt x="0" y="32"/>
                    <a:pt x="3" y="16"/>
                    <a:pt x="10" y="3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1" y="18"/>
                    <a:pt x="9" y="32"/>
                    <a:pt x="12" y="45"/>
                  </a:cubicBezTo>
                  <a:cubicBezTo>
                    <a:pt x="13" y="47"/>
                    <a:pt x="11" y="49"/>
                    <a:pt x="9" y="50"/>
                  </a:cubicBezTo>
                  <a:cubicBezTo>
                    <a:pt x="9" y="50"/>
                    <a:pt x="9" y="50"/>
                    <a:pt x="8" y="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38"/>
            <p:cNvSpPr>
              <a:spLocks/>
            </p:cNvSpPr>
            <p:nvPr/>
          </p:nvSpPr>
          <p:spPr bwMode="auto">
            <a:xfrm>
              <a:off x="7020906" y="3730718"/>
              <a:ext cx="68263" cy="87313"/>
            </a:xfrm>
            <a:custGeom>
              <a:avLst/>
              <a:gdLst>
                <a:gd name="T0" fmla="*/ 9 w 80"/>
                <a:gd name="T1" fmla="*/ 104 h 104"/>
                <a:gd name="T2" fmla="*/ 8 w 80"/>
                <a:gd name="T3" fmla="*/ 103 h 104"/>
                <a:gd name="T4" fmla="*/ 1 w 80"/>
                <a:gd name="T5" fmla="*/ 94 h 104"/>
                <a:gd name="T6" fmla="*/ 36 w 80"/>
                <a:gd name="T7" fmla="*/ 40 h 104"/>
                <a:gd name="T8" fmla="*/ 63 w 80"/>
                <a:gd name="T9" fmla="*/ 6 h 104"/>
                <a:gd name="T10" fmla="*/ 73 w 80"/>
                <a:gd name="T11" fmla="*/ 1 h 104"/>
                <a:gd name="T12" fmla="*/ 79 w 80"/>
                <a:gd name="T13" fmla="*/ 11 h 104"/>
                <a:gd name="T14" fmla="*/ 43 w 80"/>
                <a:gd name="T15" fmla="*/ 54 h 104"/>
                <a:gd name="T16" fmla="*/ 17 w 80"/>
                <a:gd name="T17" fmla="*/ 97 h 104"/>
                <a:gd name="T18" fmla="*/ 9 w 80"/>
                <a:gd name="T1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4">
                  <a:moveTo>
                    <a:pt x="9" y="104"/>
                  </a:moveTo>
                  <a:cubicBezTo>
                    <a:pt x="8" y="104"/>
                    <a:pt x="8" y="104"/>
                    <a:pt x="8" y="103"/>
                  </a:cubicBezTo>
                  <a:cubicBezTo>
                    <a:pt x="3" y="103"/>
                    <a:pt x="0" y="99"/>
                    <a:pt x="1" y="94"/>
                  </a:cubicBezTo>
                  <a:cubicBezTo>
                    <a:pt x="1" y="93"/>
                    <a:pt x="7" y="54"/>
                    <a:pt x="36" y="40"/>
                  </a:cubicBezTo>
                  <a:cubicBezTo>
                    <a:pt x="57" y="30"/>
                    <a:pt x="63" y="7"/>
                    <a:pt x="63" y="6"/>
                  </a:cubicBezTo>
                  <a:cubicBezTo>
                    <a:pt x="64" y="2"/>
                    <a:pt x="69" y="0"/>
                    <a:pt x="73" y="1"/>
                  </a:cubicBezTo>
                  <a:cubicBezTo>
                    <a:pt x="77" y="2"/>
                    <a:pt x="80" y="6"/>
                    <a:pt x="79" y="11"/>
                  </a:cubicBezTo>
                  <a:cubicBezTo>
                    <a:pt x="78" y="12"/>
                    <a:pt x="70" y="41"/>
                    <a:pt x="43" y="54"/>
                  </a:cubicBezTo>
                  <a:cubicBezTo>
                    <a:pt x="22" y="65"/>
                    <a:pt x="17" y="97"/>
                    <a:pt x="17" y="97"/>
                  </a:cubicBezTo>
                  <a:cubicBezTo>
                    <a:pt x="16" y="101"/>
                    <a:pt x="13" y="104"/>
                    <a:pt x="9" y="1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39"/>
            <p:cNvSpPr>
              <a:spLocks/>
            </p:cNvSpPr>
            <p:nvPr/>
          </p:nvSpPr>
          <p:spPr bwMode="auto">
            <a:xfrm>
              <a:off x="7136793" y="3594192"/>
              <a:ext cx="57150" cy="55563"/>
            </a:xfrm>
            <a:custGeom>
              <a:avLst/>
              <a:gdLst>
                <a:gd name="T0" fmla="*/ 8 w 66"/>
                <a:gd name="T1" fmla="*/ 65 h 65"/>
                <a:gd name="T2" fmla="*/ 3 w 66"/>
                <a:gd name="T3" fmla="*/ 63 h 65"/>
                <a:gd name="T4" fmla="*/ 3 w 66"/>
                <a:gd name="T5" fmla="*/ 52 h 65"/>
                <a:gd name="T6" fmla="*/ 51 w 66"/>
                <a:gd name="T7" fmla="*/ 3 h 65"/>
                <a:gd name="T8" fmla="*/ 63 w 66"/>
                <a:gd name="T9" fmla="*/ 3 h 65"/>
                <a:gd name="T10" fmla="*/ 63 w 66"/>
                <a:gd name="T11" fmla="*/ 14 h 65"/>
                <a:gd name="T12" fmla="*/ 14 w 66"/>
                <a:gd name="T13" fmla="*/ 63 h 65"/>
                <a:gd name="T14" fmla="*/ 8 w 66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5">
                  <a:moveTo>
                    <a:pt x="8" y="65"/>
                  </a:moveTo>
                  <a:cubicBezTo>
                    <a:pt x="6" y="65"/>
                    <a:pt x="4" y="65"/>
                    <a:pt x="3" y="63"/>
                  </a:cubicBezTo>
                  <a:cubicBezTo>
                    <a:pt x="0" y="60"/>
                    <a:pt x="0" y="55"/>
                    <a:pt x="3" y="5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5" y="0"/>
                    <a:pt x="60" y="0"/>
                    <a:pt x="63" y="3"/>
                  </a:cubicBezTo>
                  <a:cubicBezTo>
                    <a:pt x="66" y="6"/>
                    <a:pt x="66" y="11"/>
                    <a:pt x="63" y="1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2" y="65"/>
                    <a:pt x="10" y="65"/>
                    <a:pt x="8" y="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40"/>
            <p:cNvSpPr>
              <a:spLocks/>
            </p:cNvSpPr>
            <p:nvPr/>
          </p:nvSpPr>
          <p:spPr bwMode="auto">
            <a:xfrm>
              <a:off x="7178068" y="3635467"/>
              <a:ext cx="55563" cy="53975"/>
            </a:xfrm>
            <a:custGeom>
              <a:avLst/>
              <a:gdLst>
                <a:gd name="T0" fmla="*/ 8 w 66"/>
                <a:gd name="T1" fmla="*/ 65 h 65"/>
                <a:gd name="T2" fmla="*/ 3 w 66"/>
                <a:gd name="T3" fmla="*/ 63 h 65"/>
                <a:gd name="T4" fmla="*/ 3 w 66"/>
                <a:gd name="T5" fmla="*/ 52 h 65"/>
                <a:gd name="T6" fmla="*/ 52 w 66"/>
                <a:gd name="T7" fmla="*/ 3 h 65"/>
                <a:gd name="T8" fmla="*/ 63 w 66"/>
                <a:gd name="T9" fmla="*/ 3 h 65"/>
                <a:gd name="T10" fmla="*/ 63 w 66"/>
                <a:gd name="T11" fmla="*/ 14 h 65"/>
                <a:gd name="T12" fmla="*/ 14 w 66"/>
                <a:gd name="T13" fmla="*/ 63 h 65"/>
                <a:gd name="T14" fmla="*/ 8 w 66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5">
                  <a:moveTo>
                    <a:pt x="8" y="65"/>
                  </a:moveTo>
                  <a:cubicBezTo>
                    <a:pt x="6" y="65"/>
                    <a:pt x="4" y="65"/>
                    <a:pt x="3" y="63"/>
                  </a:cubicBezTo>
                  <a:cubicBezTo>
                    <a:pt x="0" y="60"/>
                    <a:pt x="0" y="55"/>
                    <a:pt x="3" y="5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5" y="0"/>
                    <a:pt x="60" y="0"/>
                    <a:pt x="63" y="3"/>
                  </a:cubicBezTo>
                  <a:cubicBezTo>
                    <a:pt x="66" y="6"/>
                    <a:pt x="66" y="11"/>
                    <a:pt x="63" y="1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5"/>
                    <a:pt x="10" y="65"/>
                    <a:pt x="8" y="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4AA6134-34D3-45A4-BE73-C4286EC517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9070" r="290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8867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04" y="1917078"/>
            <a:ext cx="1669455" cy="350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9137" y="251618"/>
            <a:ext cx="3962219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62454" y="1787638"/>
            <a:ext cx="39346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MOBILE</a:t>
            </a:r>
          </a:p>
          <a:p>
            <a:r>
              <a:rPr lang="en-US" sz="31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APP PREVIEW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78332" y="2983215"/>
            <a:ext cx="379559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9580" y="2006301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PHONE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MOCK-UP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05B917E-A2EE-4333-B7EE-A45181CA5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564" r="8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4264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5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93" y="1394846"/>
            <a:ext cx="2593375" cy="4624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696" y="2068749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IPHONE</a:t>
            </a:r>
          </a:p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MOCKUP</a:t>
            </a:r>
          </a:p>
        </p:txBody>
      </p:sp>
      <p:sp>
        <p:nvSpPr>
          <p:cNvPr id="7" name="Rectangle 6"/>
          <p:cNvSpPr/>
          <p:nvPr/>
        </p:nvSpPr>
        <p:spPr>
          <a:xfrm>
            <a:off x="904696" y="3444319"/>
            <a:ext cx="3424799" cy="218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E5468AB-8125-4B60-A05E-73E2E0ADBC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1119" r="31119"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ABDE83-3A85-4158-B071-77184C6B713A}"/>
              </a:ext>
            </a:extLst>
          </p:cNvPr>
          <p:cNvSpPr/>
          <p:nvPr/>
        </p:nvSpPr>
        <p:spPr>
          <a:xfrm>
            <a:off x="7678254" y="1878343"/>
            <a:ext cx="379559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BCE921-5083-4195-8D44-4E20B514AC84}"/>
              </a:ext>
            </a:extLst>
          </p:cNvPr>
          <p:cNvSpPr/>
          <p:nvPr/>
        </p:nvSpPr>
        <p:spPr>
          <a:xfrm>
            <a:off x="7678254" y="3801008"/>
            <a:ext cx="379559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</p:spTree>
    <p:extLst>
      <p:ext uri="{BB962C8B-B14F-4D97-AF65-F5344CB8AC3E}">
        <p14:creationId xmlns:p14="http://schemas.microsoft.com/office/powerpoint/2010/main" val="1672525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EFA8D37-F1A9-4648-972C-15BF490710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370" r="2037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71CAFB-0437-4BC0-8FE8-E44854D2E916}"/>
              </a:ext>
            </a:extLst>
          </p:cNvPr>
          <p:cNvSpPr txBox="1"/>
          <p:nvPr/>
        </p:nvSpPr>
        <p:spPr>
          <a:xfrm>
            <a:off x="6885771" y="1446141"/>
            <a:ext cx="3262570" cy="137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Title Here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107A0B-5F6F-4527-946C-CBAFB6D2CCE1}"/>
              </a:ext>
            </a:extLst>
          </p:cNvPr>
          <p:cNvSpPr/>
          <p:nvPr/>
        </p:nvSpPr>
        <p:spPr>
          <a:xfrm>
            <a:off x="6885772" y="2826433"/>
            <a:ext cx="4206950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675614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FDB16B6-B779-4597-8E72-877619213A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018" b="3301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-1"/>
            <a:ext cx="12192000" cy="276113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phone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23" y="2073656"/>
            <a:ext cx="3985966" cy="7108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>
                <a:solidFill>
                  <a:schemeClr val="bg1"/>
                </a:solidFill>
                <a:ea typeface="Montserrat Semi" charset="0"/>
                <a:cs typeface="Montserrat Semi" charset="0"/>
              </a:rPr>
              <a:t>IPHONE MOCKUP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3271" y="1163349"/>
            <a:ext cx="605453" cy="58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5180" y="1380564"/>
            <a:ext cx="1032163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25589" y="3312051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SEO OPTIMIZE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68666" y="3624205"/>
            <a:ext cx="336616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25589" y="5088833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WEB DESIGN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68666" y="5400987"/>
            <a:ext cx="336616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9831" y="3312051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SEO OPTIMIZE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2845" y="3624205"/>
            <a:ext cx="336616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8890" y="5088833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SEO OPTIMIZE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1904" y="5400987"/>
            <a:ext cx="336616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9D32BA-C1D3-4B8C-820B-97408006C0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664" b="6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41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6" grpId="0" animBg="1"/>
      <p:bldP spid="17" grpId="0"/>
      <p:bldP spid="18" grpId="0"/>
      <p:bldP spid="19" grpId="0"/>
      <p:bldP spid="20" grpId="0"/>
      <p:bldP spid="21" grpId="0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1" y="1508377"/>
            <a:ext cx="3074894" cy="4358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2362" y="1882775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TABLET</a:t>
            </a:r>
          </a:p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MOCKUP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2362" y="3145586"/>
            <a:ext cx="4276903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213744" y="4477405"/>
            <a:ext cx="971550" cy="971550"/>
            <a:chOff x="5325477" y="1581150"/>
            <a:chExt cx="971550" cy="971550"/>
          </a:xfrm>
        </p:grpSpPr>
        <p:sp>
          <p:nvSpPr>
            <p:cNvPr id="7" name="Rectangle 6"/>
            <p:cNvSpPr/>
            <p:nvPr/>
          </p:nvSpPr>
          <p:spPr>
            <a:xfrm>
              <a:off x="5325477" y="1581150"/>
              <a:ext cx="971550" cy="9715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631252" y="1889534"/>
              <a:ext cx="360000" cy="354783"/>
              <a:chOff x="5884863" y="400050"/>
              <a:chExt cx="219075" cy="215900"/>
            </a:xfrm>
            <a:solidFill>
              <a:schemeClr val="bg1"/>
            </a:solidFill>
          </p:grpSpPr>
          <p:sp>
            <p:nvSpPr>
              <p:cNvPr id="12" name="Freeform 95"/>
              <p:cNvSpPr>
                <a:spLocks noEditPoints="1"/>
              </p:cNvSpPr>
              <p:nvPr/>
            </p:nvSpPr>
            <p:spPr bwMode="auto">
              <a:xfrm>
                <a:off x="5884863" y="400050"/>
                <a:ext cx="219075" cy="215900"/>
              </a:xfrm>
              <a:custGeom>
                <a:avLst/>
                <a:gdLst>
                  <a:gd name="T0" fmla="*/ 10 w 257"/>
                  <a:gd name="T1" fmla="*/ 255 h 255"/>
                  <a:gd name="T2" fmla="*/ 5 w 257"/>
                  <a:gd name="T3" fmla="*/ 253 h 255"/>
                  <a:gd name="T4" fmla="*/ 3 w 257"/>
                  <a:gd name="T5" fmla="*/ 251 h 255"/>
                  <a:gd name="T6" fmla="*/ 1 w 257"/>
                  <a:gd name="T7" fmla="*/ 244 h 255"/>
                  <a:gd name="T8" fmla="*/ 28 w 257"/>
                  <a:gd name="T9" fmla="*/ 171 h 255"/>
                  <a:gd name="T10" fmla="*/ 189 w 257"/>
                  <a:gd name="T11" fmla="*/ 10 h 255"/>
                  <a:gd name="T12" fmla="*/ 215 w 257"/>
                  <a:gd name="T13" fmla="*/ 0 h 255"/>
                  <a:gd name="T14" fmla="*/ 242 w 257"/>
                  <a:gd name="T15" fmla="*/ 11 h 255"/>
                  <a:gd name="T16" fmla="*/ 244 w 257"/>
                  <a:gd name="T17" fmla="*/ 13 h 255"/>
                  <a:gd name="T18" fmla="*/ 256 w 257"/>
                  <a:gd name="T19" fmla="*/ 40 h 255"/>
                  <a:gd name="T20" fmla="*/ 246 w 257"/>
                  <a:gd name="T21" fmla="*/ 68 h 255"/>
                  <a:gd name="T22" fmla="*/ 86 w 257"/>
                  <a:gd name="T23" fmla="*/ 229 h 255"/>
                  <a:gd name="T24" fmla="*/ 12 w 257"/>
                  <a:gd name="T25" fmla="*/ 255 h 255"/>
                  <a:gd name="T26" fmla="*/ 10 w 257"/>
                  <a:gd name="T27" fmla="*/ 255 h 255"/>
                  <a:gd name="T28" fmla="*/ 215 w 257"/>
                  <a:gd name="T29" fmla="*/ 16 h 255"/>
                  <a:gd name="T30" fmla="*/ 200 w 257"/>
                  <a:gd name="T31" fmla="*/ 22 h 255"/>
                  <a:gd name="T32" fmla="*/ 40 w 257"/>
                  <a:gd name="T33" fmla="*/ 182 h 255"/>
                  <a:gd name="T34" fmla="*/ 19 w 257"/>
                  <a:gd name="T35" fmla="*/ 237 h 255"/>
                  <a:gd name="T36" fmla="*/ 75 w 257"/>
                  <a:gd name="T37" fmla="*/ 217 h 255"/>
                  <a:gd name="T38" fmla="*/ 235 w 257"/>
                  <a:gd name="T39" fmla="*/ 57 h 255"/>
                  <a:gd name="T40" fmla="*/ 240 w 257"/>
                  <a:gd name="T41" fmla="*/ 41 h 255"/>
                  <a:gd name="T42" fmla="*/ 233 w 257"/>
                  <a:gd name="T43" fmla="*/ 25 h 255"/>
                  <a:gd name="T44" fmla="*/ 231 w 257"/>
                  <a:gd name="T45" fmla="*/ 23 h 255"/>
                  <a:gd name="T46" fmla="*/ 215 w 257"/>
                  <a:gd name="T47" fmla="*/ 1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7" h="255">
                    <a:moveTo>
                      <a:pt x="10" y="255"/>
                    </a:moveTo>
                    <a:cubicBezTo>
                      <a:pt x="8" y="255"/>
                      <a:pt x="6" y="254"/>
                      <a:pt x="5" y="253"/>
                    </a:cubicBezTo>
                    <a:cubicBezTo>
                      <a:pt x="3" y="251"/>
                      <a:pt x="3" y="251"/>
                      <a:pt x="3" y="251"/>
                    </a:cubicBezTo>
                    <a:cubicBezTo>
                      <a:pt x="1" y="249"/>
                      <a:pt x="0" y="246"/>
                      <a:pt x="1" y="244"/>
                    </a:cubicBezTo>
                    <a:cubicBezTo>
                      <a:pt x="3" y="234"/>
                      <a:pt x="16" y="183"/>
                      <a:pt x="28" y="171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96" y="4"/>
                      <a:pt x="205" y="0"/>
                      <a:pt x="215" y="0"/>
                    </a:cubicBezTo>
                    <a:cubicBezTo>
                      <a:pt x="225" y="0"/>
                      <a:pt x="235" y="4"/>
                      <a:pt x="242" y="11"/>
                    </a:cubicBezTo>
                    <a:cubicBezTo>
                      <a:pt x="244" y="13"/>
                      <a:pt x="244" y="13"/>
                      <a:pt x="244" y="13"/>
                    </a:cubicBezTo>
                    <a:cubicBezTo>
                      <a:pt x="251" y="20"/>
                      <a:pt x="256" y="30"/>
                      <a:pt x="256" y="40"/>
                    </a:cubicBezTo>
                    <a:cubicBezTo>
                      <a:pt x="257" y="51"/>
                      <a:pt x="253" y="61"/>
                      <a:pt x="246" y="68"/>
                    </a:cubicBezTo>
                    <a:cubicBezTo>
                      <a:pt x="86" y="229"/>
                      <a:pt x="86" y="229"/>
                      <a:pt x="86" y="229"/>
                    </a:cubicBezTo>
                    <a:cubicBezTo>
                      <a:pt x="73" y="241"/>
                      <a:pt x="22" y="253"/>
                      <a:pt x="12" y="255"/>
                    </a:cubicBezTo>
                    <a:cubicBezTo>
                      <a:pt x="11" y="255"/>
                      <a:pt x="11" y="255"/>
                      <a:pt x="10" y="255"/>
                    </a:cubicBezTo>
                    <a:close/>
                    <a:moveTo>
                      <a:pt x="215" y="16"/>
                    </a:moveTo>
                    <a:cubicBezTo>
                      <a:pt x="209" y="16"/>
                      <a:pt x="204" y="18"/>
                      <a:pt x="200" y="22"/>
                    </a:cubicBezTo>
                    <a:cubicBezTo>
                      <a:pt x="40" y="182"/>
                      <a:pt x="40" y="182"/>
                      <a:pt x="40" y="182"/>
                    </a:cubicBezTo>
                    <a:cubicBezTo>
                      <a:pt x="34" y="188"/>
                      <a:pt x="25" y="215"/>
                      <a:pt x="19" y="237"/>
                    </a:cubicBezTo>
                    <a:cubicBezTo>
                      <a:pt x="41" y="231"/>
                      <a:pt x="69" y="223"/>
                      <a:pt x="75" y="217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39" y="53"/>
                      <a:pt x="241" y="47"/>
                      <a:pt x="240" y="41"/>
                    </a:cubicBezTo>
                    <a:cubicBezTo>
                      <a:pt x="240" y="35"/>
                      <a:pt x="237" y="29"/>
                      <a:pt x="233" y="25"/>
                    </a:cubicBezTo>
                    <a:cubicBezTo>
                      <a:pt x="231" y="23"/>
                      <a:pt x="231" y="23"/>
                      <a:pt x="231" y="23"/>
                    </a:cubicBezTo>
                    <a:cubicBezTo>
                      <a:pt x="227" y="18"/>
                      <a:pt x="221" y="16"/>
                      <a:pt x="21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96"/>
              <p:cNvSpPr>
                <a:spLocks/>
              </p:cNvSpPr>
              <p:nvPr/>
            </p:nvSpPr>
            <p:spPr bwMode="auto">
              <a:xfrm>
                <a:off x="6038851" y="417513"/>
                <a:ext cx="44450" cy="44450"/>
              </a:xfrm>
              <a:custGeom>
                <a:avLst/>
                <a:gdLst>
                  <a:gd name="T0" fmla="*/ 47 w 52"/>
                  <a:gd name="T1" fmla="*/ 51 h 51"/>
                  <a:gd name="T2" fmla="*/ 44 w 52"/>
                  <a:gd name="T3" fmla="*/ 50 h 51"/>
                  <a:gd name="T4" fmla="*/ 1 w 52"/>
                  <a:gd name="T5" fmla="*/ 7 h 51"/>
                  <a:gd name="T6" fmla="*/ 1 w 52"/>
                  <a:gd name="T7" fmla="*/ 1 h 51"/>
                  <a:gd name="T8" fmla="*/ 7 w 52"/>
                  <a:gd name="T9" fmla="*/ 1 h 51"/>
                  <a:gd name="T10" fmla="*/ 50 w 52"/>
                  <a:gd name="T11" fmla="*/ 44 h 51"/>
                  <a:gd name="T12" fmla="*/ 50 w 52"/>
                  <a:gd name="T13" fmla="*/ 50 h 51"/>
                  <a:gd name="T14" fmla="*/ 47 w 52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51">
                    <a:moveTo>
                      <a:pt x="47" y="51"/>
                    </a:moveTo>
                    <a:cubicBezTo>
                      <a:pt x="46" y="51"/>
                      <a:pt x="45" y="51"/>
                      <a:pt x="44" y="5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2" y="46"/>
                      <a:pt x="52" y="48"/>
                      <a:pt x="50" y="50"/>
                    </a:cubicBezTo>
                    <a:cubicBezTo>
                      <a:pt x="49" y="51"/>
                      <a:pt x="48" y="51"/>
                      <a:pt x="4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7"/>
              <p:cNvSpPr>
                <a:spLocks/>
              </p:cNvSpPr>
              <p:nvPr/>
            </p:nvSpPr>
            <p:spPr bwMode="auto">
              <a:xfrm>
                <a:off x="5915026" y="541338"/>
                <a:ext cx="44450" cy="44450"/>
              </a:xfrm>
              <a:custGeom>
                <a:avLst/>
                <a:gdLst>
                  <a:gd name="T0" fmla="*/ 48 w 52"/>
                  <a:gd name="T1" fmla="*/ 52 h 52"/>
                  <a:gd name="T2" fmla="*/ 45 w 52"/>
                  <a:gd name="T3" fmla="*/ 51 h 52"/>
                  <a:gd name="T4" fmla="*/ 2 w 52"/>
                  <a:gd name="T5" fmla="*/ 8 h 52"/>
                  <a:gd name="T6" fmla="*/ 2 w 52"/>
                  <a:gd name="T7" fmla="*/ 2 h 52"/>
                  <a:gd name="T8" fmla="*/ 8 w 52"/>
                  <a:gd name="T9" fmla="*/ 2 h 52"/>
                  <a:gd name="T10" fmla="*/ 51 w 52"/>
                  <a:gd name="T11" fmla="*/ 45 h 52"/>
                  <a:gd name="T12" fmla="*/ 51 w 52"/>
                  <a:gd name="T13" fmla="*/ 51 h 52"/>
                  <a:gd name="T14" fmla="*/ 48 w 52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52">
                    <a:moveTo>
                      <a:pt x="48" y="52"/>
                    </a:moveTo>
                    <a:cubicBezTo>
                      <a:pt x="47" y="52"/>
                      <a:pt x="46" y="51"/>
                      <a:pt x="45" y="5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2" y="47"/>
                      <a:pt x="52" y="49"/>
                      <a:pt x="51" y="51"/>
                    </a:cubicBezTo>
                    <a:cubicBezTo>
                      <a:pt x="50" y="51"/>
                      <a:pt x="49" y="52"/>
                      <a:pt x="48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8"/>
              <p:cNvSpPr>
                <a:spLocks/>
              </p:cNvSpPr>
              <p:nvPr/>
            </p:nvSpPr>
            <p:spPr bwMode="auto">
              <a:xfrm>
                <a:off x="5900738" y="571500"/>
                <a:ext cx="31750" cy="30163"/>
              </a:xfrm>
              <a:custGeom>
                <a:avLst/>
                <a:gdLst>
                  <a:gd name="T0" fmla="*/ 32 w 37"/>
                  <a:gd name="T1" fmla="*/ 36 h 36"/>
                  <a:gd name="T2" fmla="*/ 29 w 37"/>
                  <a:gd name="T3" fmla="*/ 35 h 36"/>
                  <a:gd name="T4" fmla="*/ 2 w 37"/>
                  <a:gd name="T5" fmla="*/ 8 h 36"/>
                  <a:gd name="T6" fmla="*/ 2 w 37"/>
                  <a:gd name="T7" fmla="*/ 2 h 36"/>
                  <a:gd name="T8" fmla="*/ 8 w 37"/>
                  <a:gd name="T9" fmla="*/ 2 h 36"/>
                  <a:gd name="T10" fmla="*/ 35 w 37"/>
                  <a:gd name="T11" fmla="*/ 30 h 36"/>
                  <a:gd name="T12" fmla="*/ 35 w 37"/>
                  <a:gd name="T13" fmla="*/ 35 h 36"/>
                  <a:gd name="T14" fmla="*/ 32 w 37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6">
                    <a:moveTo>
                      <a:pt x="32" y="36"/>
                    </a:moveTo>
                    <a:cubicBezTo>
                      <a:pt x="31" y="36"/>
                      <a:pt x="30" y="36"/>
                      <a:pt x="29" y="3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7" y="31"/>
                      <a:pt x="37" y="34"/>
                      <a:pt x="35" y="35"/>
                    </a:cubicBezTo>
                    <a:cubicBezTo>
                      <a:pt x="34" y="36"/>
                      <a:pt x="33" y="36"/>
                      <a:pt x="3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9"/>
              <p:cNvSpPr>
                <a:spLocks/>
              </p:cNvSpPr>
              <p:nvPr/>
            </p:nvSpPr>
            <p:spPr bwMode="auto">
              <a:xfrm>
                <a:off x="5929313" y="454025"/>
                <a:ext cx="107950" cy="107950"/>
              </a:xfrm>
              <a:custGeom>
                <a:avLst/>
                <a:gdLst>
                  <a:gd name="T0" fmla="*/ 4 w 128"/>
                  <a:gd name="T1" fmla="*/ 127 h 127"/>
                  <a:gd name="T2" fmla="*/ 1 w 128"/>
                  <a:gd name="T3" fmla="*/ 126 h 127"/>
                  <a:gd name="T4" fmla="*/ 1 w 128"/>
                  <a:gd name="T5" fmla="*/ 120 h 127"/>
                  <a:gd name="T6" fmla="*/ 121 w 128"/>
                  <a:gd name="T7" fmla="*/ 1 h 127"/>
                  <a:gd name="T8" fmla="*/ 126 w 128"/>
                  <a:gd name="T9" fmla="*/ 1 h 127"/>
                  <a:gd name="T10" fmla="*/ 126 w 128"/>
                  <a:gd name="T11" fmla="*/ 7 h 127"/>
                  <a:gd name="T12" fmla="*/ 7 w 128"/>
                  <a:gd name="T13" fmla="*/ 126 h 127"/>
                  <a:gd name="T14" fmla="*/ 4 w 128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" h="127">
                    <a:moveTo>
                      <a:pt x="4" y="127"/>
                    </a:moveTo>
                    <a:cubicBezTo>
                      <a:pt x="3" y="127"/>
                      <a:pt x="2" y="127"/>
                      <a:pt x="1" y="126"/>
                    </a:cubicBezTo>
                    <a:cubicBezTo>
                      <a:pt x="0" y="125"/>
                      <a:pt x="0" y="122"/>
                      <a:pt x="1" y="120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22" y="0"/>
                      <a:pt x="125" y="0"/>
                      <a:pt x="126" y="1"/>
                    </a:cubicBezTo>
                    <a:cubicBezTo>
                      <a:pt x="128" y="3"/>
                      <a:pt x="128" y="5"/>
                      <a:pt x="126" y="7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6" y="127"/>
                      <a:pt x="5" y="127"/>
                      <a:pt x="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00"/>
              <p:cNvSpPr>
                <a:spLocks/>
              </p:cNvSpPr>
              <p:nvPr/>
            </p:nvSpPr>
            <p:spPr bwMode="auto">
              <a:xfrm>
                <a:off x="6040438" y="431800"/>
                <a:ext cx="19050" cy="20638"/>
              </a:xfrm>
              <a:custGeom>
                <a:avLst/>
                <a:gdLst>
                  <a:gd name="T0" fmla="*/ 4 w 23"/>
                  <a:gd name="T1" fmla="*/ 24 h 24"/>
                  <a:gd name="T2" fmla="*/ 1 w 23"/>
                  <a:gd name="T3" fmla="*/ 22 h 24"/>
                  <a:gd name="T4" fmla="*/ 1 w 23"/>
                  <a:gd name="T5" fmla="*/ 17 h 24"/>
                  <a:gd name="T6" fmla="*/ 16 w 23"/>
                  <a:gd name="T7" fmla="*/ 2 h 24"/>
                  <a:gd name="T8" fmla="*/ 22 w 23"/>
                  <a:gd name="T9" fmla="*/ 2 h 24"/>
                  <a:gd name="T10" fmla="*/ 22 w 23"/>
                  <a:gd name="T11" fmla="*/ 8 h 24"/>
                  <a:gd name="T12" fmla="*/ 7 w 23"/>
                  <a:gd name="T13" fmla="*/ 22 h 24"/>
                  <a:gd name="T14" fmla="*/ 4 w 2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4">
                    <a:moveTo>
                      <a:pt x="4" y="24"/>
                    </a:moveTo>
                    <a:cubicBezTo>
                      <a:pt x="3" y="24"/>
                      <a:pt x="2" y="23"/>
                      <a:pt x="1" y="22"/>
                    </a:cubicBezTo>
                    <a:cubicBezTo>
                      <a:pt x="0" y="21"/>
                      <a:pt x="0" y="18"/>
                      <a:pt x="1" y="17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0"/>
                      <a:pt x="20" y="0"/>
                      <a:pt x="22" y="2"/>
                    </a:cubicBezTo>
                    <a:cubicBezTo>
                      <a:pt x="23" y="3"/>
                      <a:pt x="23" y="6"/>
                      <a:pt x="22" y="8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5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1"/>
              <p:cNvSpPr>
                <a:spLocks/>
              </p:cNvSpPr>
              <p:nvPr/>
            </p:nvSpPr>
            <p:spPr bwMode="auto">
              <a:xfrm>
                <a:off x="5940426" y="442913"/>
                <a:ext cx="130175" cy="131763"/>
              </a:xfrm>
              <a:custGeom>
                <a:avLst/>
                <a:gdLst>
                  <a:gd name="T0" fmla="*/ 4 w 154"/>
                  <a:gd name="T1" fmla="*/ 154 h 154"/>
                  <a:gd name="T2" fmla="*/ 2 w 154"/>
                  <a:gd name="T3" fmla="*/ 152 h 154"/>
                  <a:gd name="T4" fmla="*/ 2 w 154"/>
                  <a:gd name="T5" fmla="*/ 147 h 154"/>
                  <a:gd name="T6" fmla="*/ 147 w 154"/>
                  <a:gd name="T7" fmla="*/ 1 h 154"/>
                  <a:gd name="T8" fmla="*/ 153 w 154"/>
                  <a:gd name="T9" fmla="*/ 1 h 154"/>
                  <a:gd name="T10" fmla="*/ 153 w 154"/>
                  <a:gd name="T11" fmla="*/ 7 h 154"/>
                  <a:gd name="T12" fmla="*/ 7 w 154"/>
                  <a:gd name="T13" fmla="*/ 152 h 154"/>
                  <a:gd name="T14" fmla="*/ 4 w 154"/>
                  <a:gd name="T1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54">
                    <a:moveTo>
                      <a:pt x="4" y="154"/>
                    </a:moveTo>
                    <a:cubicBezTo>
                      <a:pt x="3" y="154"/>
                      <a:pt x="2" y="153"/>
                      <a:pt x="2" y="152"/>
                    </a:cubicBezTo>
                    <a:cubicBezTo>
                      <a:pt x="0" y="151"/>
                      <a:pt x="0" y="148"/>
                      <a:pt x="2" y="147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49" y="0"/>
                      <a:pt x="151" y="0"/>
                      <a:pt x="153" y="1"/>
                    </a:cubicBezTo>
                    <a:cubicBezTo>
                      <a:pt x="154" y="3"/>
                      <a:pt x="154" y="5"/>
                      <a:pt x="153" y="7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7" y="153"/>
                      <a:pt x="6" y="154"/>
                      <a:pt x="4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7183527" y="4479926"/>
            <a:ext cx="971550" cy="971550"/>
            <a:chOff x="5325477" y="2552700"/>
            <a:chExt cx="971550" cy="971550"/>
          </a:xfrm>
        </p:grpSpPr>
        <p:sp>
          <p:nvSpPr>
            <p:cNvPr id="8" name="Rectangle 7"/>
            <p:cNvSpPr/>
            <p:nvPr/>
          </p:nvSpPr>
          <p:spPr>
            <a:xfrm>
              <a:off x="5325477" y="2552700"/>
              <a:ext cx="971550" cy="9715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5630112" y="2914769"/>
              <a:ext cx="360000" cy="354784"/>
              <a:chOff x="6316056" y="2197566"/>
              <a:chExt cx="219075" cy="215901"/>
            </a:xfrm>
            <a:solidFill>
              <a:schemeClr val="bg1"/>
            </a:solidFill>
          </p:grpSpPr>
          <p:sp>
            <p:nvSpPr>
              <p:cNvPr id="20" name="Freeform 133"/>
              <p:cNvSpPr>
                <a:spLocks noEditPoints="1"/>
              </p:cNvSpPr>
              <p:nvPr/>
            </p:nvSpPr>
            <p:spPr bwMode="auto">
              <a:xfrm>
                <a:off x="6316056" y="2197566"/>
                <a:ext cx="166688" cy="165101"/>
              </a:xfrm>
              <a:custGeom>
                <a:avLst/>
                <a:gdLst>
                  <a:gd name="T0" fmla="*/ 98 w 196"/>
                  <a:gd name="T1" fmla="*/ 196 h 196"/>
                  <a:gd name="T2" fmla="*/ 0 w 196"/>
                  <a:gd name="T3" fmla="*/ 98 h 196"/>
                  <a:gd name="T4" fmla="*/ 98 w 196"/>
                  <a:gd name="T5" fmla="*/ 0 h 196"/>
                  <a:gd name="T6" fmla="*/ 196 w 196"/>
                  <a:gd name="T7" fmla="*/ 98 h 196"/>
                  <a:gd name="T8" fmla="*/ 98 w 196"/>
                  <a:gd name="T9" fmla="*/ 196 h 196"/>
                  <a:gd name="T10" fmla="*/ 98 w 196"/>
                  <a:gd name="T11" fmla="*/ 16 h 196"/>
                  <a:gd name="T12" fmla="*/ 16 w 196"/>
                  <a:gd name="T13" fmla="*/ 98 h 196"/>
                  <a:gd name="T14" fmla="*/ 98 w 196"/>
                  <a:gd name="T15" fmla="*/ 180 h 196"/>
                  <a:gd name="T16" fmla="*/ 180 w 196"/>
                  <a:gd name="T17" fmla="*/ 98 h 196"/>
                  <a:gd name="T18" fmla="*/ 98 w 196"/>
                  <a:gd name="T19" fmla="*/ 1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6" h="196">
                    <a:moveTo>
                      <a:pt x="98" y="196"/>
                    </a:moveTo>
                    <a:cubicBezTo>
                      <a:pt x="44" y="196"/>
                      <a:pt x="0" y="152"/>
                      <a:pt x="0" y="98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6" y="43"/>
                      <a:pt x="196" y="98"/>
                    </a:cubicBezTo>
                    <a:cubicBezTo>
                      <a:pt x="196" y="152"/>
                      <a:pt x="152" y="196"/>
                      <a:pt x="98" y="196"/>
                    </a:cubicBezTo>
                    <a:close/>
                    <a:moveTo>
                      <a:pt x="98" y="16"/>
                    </a:moveTo>
                    <a:cubicBezTo>
                      <a:pt x="53" y="16"/>
                      <a:pt x="16" y="52"/>
                      <a:pt x="16" y="98"/>
                    </a:cubicBezTo>
                    <a:cubicBezTo>
                      <a:pt x="16" y="143"/>
                      <a:pt x="53" y="180"/>
                      <a:pt x="98" y="180"/>
                    </a:cubicBezTo>
                    <a:cubicBezTo>
                      <a:pt x="143" y="180"/>
                      <a:pt x="180" y="143"/>
                      <a:pt x="180" y="98"/>
                    </a:cubicBezTo>
                    <a:cubicBezTo>
                      <a:pt x="180" y="52"/>
                      <a:pt x="143" y="16"/>
                      <a:pt x="9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auto">
              <a:xfrm>
                <a:off x="6346218" y="2219791"/>
                <a:ext cx="55563" cy="33338"/>
              </a:xfrm>
              <a:custGeom>
                <a:avLst/>
                <a:gdLst>
                  <a:gd name="T0" fmla="*/ 4 w 66"/>
                  <a:gd name="T1" fmla="*/ 41 h 41"/>
                  <a:gd name="T2" fmla="*/ 2 w 66"/>
                  <a:gd name="T3" fmla="*/ 41 h 41"/>
                  <a:gd name="T4" fmla="*/ 1 w 66"/>
                  <a:gd name="T5" fmla="*/ 35 h 41"/>
                  <a:gd name="T6" fmla="*/ 62 w 66"/>
                  <a:gd name="T7" fmla="*/ 0 h 41"/>
                  <a:gd name="T8" fmla="*/ 66 w 66"/>
                  <a:gd name="T9" fmla="*/ 4 h 41"/>
                  <a:gd name="T10" fmla="*/ 62 w 66"/>
                  <a:gd name="T11" fmla="*/ 8 h 41"/>
                  <a:gd name="T12" fmla="*/ 8 w 66"/>
                  <a:gd name="T13" fmla="*/ 39 h 41"/>
                  <a:gd name="T14" fmla="*/ 4 w 66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1">
                    <a:moveTo>
                      <a:pt x="4" y="41"/>
                    </a:moveTo>
                    <a:cubicBezTo>
                      <a:pt x="3" y="41"/>
                      <a:pt x="3" y="41"/>
                      <a:pt x="2" y="41"/>
                    </a:cubicBezTo>
                    <a:cubicBezTo>
                      <a:pt x="0" y="39"/>
                      <a:pt x="0" y="37"/>
                      <a:pt x="1" y="35"/>
                    </a:cubicBezTo>
                    <a:cubicBezTo>
                      <a:pt x="13" y="14"/>
                      <a:pt x="37" y="0"/>
                      <a:pt x="62" y="0"/>
                    </a:cubicBezTo>
                    <a:cubicBezTo>
                      <a:pt x="64" y="0"/>
                      <a:pt x="66" y="2"/>
                      <a:pt x="66" y="4"/>
                    </a:cubicBezTo>
                    <a:cubicBezTo>
                      <a:pt x="66" y="6"/>
                      <a:pt x="64" y="8"/>
                      <a:pt x="62" y="8"/>
                    </a:cubicBezTo>
                    <a:cubicBezTo>
                      <a:pt x="40" y="8"/>
                      <a:pt x="19" y="20"/>
                      <a:pt x="8" y="39"/>
                    </a:cubicBezTo>
                    <a:cubicBezTo>
                      <a:pt x="7" y="40"/>
                      <a:pt x="5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5"/>
              <p:cNvSpPr>
                <a:spLocks/>
              </p:cNvSpPr>
              <p:nvPr/>
            </p:nvSpPr>
            <p:spPr bwMode="auto">
              <a:xfrm>
                <a:off x="6338281" y="2262653"/>
                <a:ext cx="9525" cy="19050"/>
              </a:xfrm>
              <a:custGeom>
                <a:avLst/>
                <a:gdLst>
                  <a:gd name="T0" fmla="*/ 4 w 10"/>
                  <a:gd name="T1" fmla="*/ 21 h 21"/>
                  <a:gd name="T2" fmla="*/ 0 w 10"/>
                  <a:gd name="T3" fmla="*/ 17 h 21"/>
                  <a:gd name="T4" fmla="*/ 2 w 10"/>
                  <a:gd name="T5" fmla="*/ 3 h 21"/>
                  <a:gd name="T6" fmla="*/ 6 w 10"/>
                  <a:gd name="T7" fmla="*/ 0 h 21"/>
                  <a:gd name="T8" fmla="*/ 9 w 10"/>
                  <a:gd name="T9" fmla="*/ 5 h 21"/>
                  <a:gd name="T10" fmla="*/ 8 w 10"/>
                  <a:gd name="T11" fmla="*/ 17 h 21"/>
                  <a:gd name="T12" fmla="*/ 4 w 1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1">
                    <a:moveTo>
                      <a:pt x="4" y="21"/>
                    </a:moveTo>
                    <a:cubicBezTo>
                      <a:pt x="1" y="21"/>
                      <a:pt x="0" y="19"/>
                      <a:pt x="0" y="17"/>
                    </a:cubicBezTo>
                    <a:cubicBezTo>
                      <a:pt x="0" y="11"/>
                      <a:pt x="0" y="8"/>
                      <a:pt x="2" y="3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1"/>
                      <a:pt x="10" y="3"/>
                      <a:pt x="9" y="5"/>
                    </a:cubicBezTo>
                    <a:cubicBezTo>
                      <a:pt x="8" y="10"/>
                      <a:pt x="8" y="12"/>
                      <a:pt x="8" y="17"/>
                    </a:cubicBezTo>
                    <a:cubicBezTo>
                      <a:pt x="8" y="19"/>
                      <a:pt x="6" y="21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36"/>
              <p:cNvSpPr>
                <a:spLocks noEditPoints="1"/>
              </p:cNvSpPr>
              <p:nvPr/>
            </p:nvSpPr>
            <p:spPr bwMode="auto">
              <a:xfrm>
                <a:off x="6439881" y="2319804"/>
                <a:ext cx="95250" cy="93663"/>
              </a:xfrm>
              <a:custGeom>
                <a:avLst/>
                <a:gdLst>
                  <a:gd name="T0" fmla="*/ 88 w 112"/>
                  <a:gd name="T1" fmla="*/ 111 h 111"/>
                  <a:gd name="T2" fmla="*/ 71 w 112"/>
                  <a:gd name="T3" fmla="*/ 104 h 111"/>
                  <a:gd name="T4" fmla="*/ 6 w 112"/>
                  <a:gd name="T5" fmla="*/ 39 h 111"/>
                  <a:gd name="T6" fmla="*/ 2 w 112"/>
                  <a:gd name="T7" fmla="*/ 22 h 111"/>
                  <a:gd name="T8" fmla="*/ 10 w 112"/>
                  <a:gd name="T9" fmla="*/ 9 h 111"/>
                  <a:gd name="T10" fmla="*/ 28 w 112"/>
                  <a:gd name="T11" fmla="*/ 0 h 111"/>
                  <a:gd name="T12" fmla="*/ 40 w 112"/>
                  <a:gd name="T13" fmla="*/ 5 h 111"/>
                  <a:gd name="T14" fmla="*/ 105 w 112"/>
                  <a:gd name="T15" fmla="*/ 70 h 111"/>
                  <a:gd name="T16" fmla="*/ 112 w 112"/>
                  <a:gd name="T17" fmla="*/ 87 h 111"/>
                  <a:gd name="T18" fmla="*/ 105 w 112"/>
                  <a:gd name="T19" fmla="*/ 104 h 111"/>
                  <a:gd name="T20" fmla="*/ 88 w 112"/>
                  <a:gd name="T21" fmla="*/ 111 h 111"/>
                  <a:gd name="T22" fmla="*/ 17 w 112"/>
                  <a:gd name="T23" fmla="*/ 27 h 111"/>
                  <a:gd name="T24" fmla="*/ 18 w 112"/>
                  <a:gd name="T25" fmla="*/ 28 h 111"/>
                  <a:gd name="T26" fmla="*/ 82 w 112"/>
                  <a:gd name="T27" fmla="*/ 92 h 111"/>
                  <a:gd name="T28" fmla="*/ 94 w 112"/>
                  <a:gd name="T29" fmla="*/ 92 h 111"/>
                  <a:gd name="T30" fmla="*/ 96 w 112"/>
                  <a:gd name="T31" fmla="*/ 87 h 111"/>
                  <a:gd name="T32" fmla="*/ 94 w 112"/>
                  <a:gd name="T33" fmla="*/ 81 h 111"/>
                  <a:gd name="T34" fmla="*/ 29 w 112"/>
                  <a:gd name="T35" fmla="*/ 17 h 111"/>
                  <a:gd name="T36" fmla="*/ 28 w 112"/>
                  <a:gd name="T37" fmla="*/ 16 h 111"/>
                  <a:gd name="T38" fmla="*/ 22 w 112"/>
                  <a:gd name="T39" fmla="*/ 21 h 111"/>
                  <a:gd name="T40" fmla="*/ 17 w 112"/>
                  <a:gd name="T41" fmla="*/ 27 h 111"/>
                  <a:gd name="T42" fmla="*/ 17 w 112"/>
                  <a:gd name="T43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2" h="111">
                    <a:moveTo>
                      <a:pt x="88" y="111"/>
                    </a:moveTo>
                    <a:cubicBezTo>
                      <a:pt x="82" y="111"/>
                      <a:pt x="76" y="108"/>
                      <a:pt x="71" y="104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1" y="34"/>
                      <a:pt x="0" y="28"/>
                      <a:pt x="2" y="22"/>
                    </a:cubicBezTo>
                    <a:cubicBezTo>
                      <a:pt x="3" y="17"/>
                      <a:pt x="7" y="12"/>
                      <a:pt x="10" y="9"/>
                    </a:cubicBezTo>
                    <a:cubicBezTo>
                      <a:pt x="15" y="5"/>
                      <a:pt x="21" y="0"/>
                      <a:pt x="28" y="0"/>
                    </a:cubicBezTo>
                    <a:cubicBezTo>
                      <a:pt x="31" y="0"/>
                      <a:pt x="36" y="1"/>
                      <a:pt x="40" y="5"/>
                    </a:cubicBezTo>
                    <a:cubicBezTo>
                      <a:pt x="105" y="70"/>
                      <a:pt x="105" y="70"/>
                      <a:pt x="105" y="70"/>
                    </a:cubicBezTo>
                    <a:cubicBezTo>
                      <a:pt x="109" y="74"/>
                      <a:pt x="112" y="80"/>
                      <a:pt x="112" y="87"/>
                    </a:cubicBezTo>
                    <a:cubicBezTo>
                      <a:pt x="112" y="93"/>
                      <a:pt x="109" y="99"/>
                      <a:pt x="105" y="104"/>
                    </a:cubicBezTo>
                    <a:cubicBezTo>
                      <a:pt x="100" y="108"/>
                      <a:pt x="94" y="111"/>
                      <a:pt x="88" y="111"/>
                    </a:cubicBezTo>
                    <a:close/>
                    <a:moveTo>
                      <a:pt x="17" y="27"/>
                    </a:moveTo>
                    <a:cubicBezTo>
                      <a:pt x="17" y="27"/>
                      <a:pt x="17" y="27"/>
                      <a:pt x="18" y="28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5" y="95"/>
                      <a:pt x="91" y="95"/>
                      <a:pt x="94" y="92"/>
                    </a:cubicBezTo>
                    <a:cubicBezTo>
                      <a:pt x="95" y="91"/>
                      <a:pt x="96" y="89"/>
                      <a:pt x="96" y="87"/>
                    </a:cubicBezTo>
                    <a:cubicBezTo>
                      <a:pt x="96" y="85"/>
                      <a:pt x="95" y="83"/>
                      <a:pt x="94" y="81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6" y="16"/>
                      <a:pt x="22" y="21"/>
                    </a:cubicBezTo>
                    <a:cubicBezTo>
                      <a:pt x="17" y="25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8137144" y="4479926"/>
            <a:ext cx="971550" cy="971550"/>
            <a:chOff x="5325477" y="3524250"/>
            <a:chExt cx="971550" cy="971550"/>
          </a:xfrm>
        </p:grpSpPr>
        <p:sp>
          <p:nvSpPr>
            <p:cNvPr id="9" name="Rectangle 8"/>
            <p:cNvSpPr/>
            <p:nvPr/>
          </p:nvSpPr>
          <p:spPr>
            <a:xfrm>
              <a:off x="5325477" y="3524250"/>
              <a:ext cx="971550" cy="971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5638968" y="3881103"/>
              <a:ext cx="344568" cy="360000"/>
              <a:chOff x="8128838" y="2965125"/>
              <a:chExt cx="212725" cy="222252"/>
            </a:xfrm>
            <a:solidFill>
              <a:schemeClr val="bg1"/>
            </a:solidFill>
          </p:grpSpPr>
          <p:sp>
            <p:nvSpPr>
              <p:cNvPr id="25" name="Freeform 254"/>
              <p:cNvSpPr>
                <a:spLocks noEditPoints="1"/>
              </p:cNvSpPr>
              <p:nvPr/>
            </p:nvSpPr>
            <p:spPr bwMode="auto">
              <a:xfrm>
                <a:off x="8133601" y="2984175"/>
                <a:ext cx="201613" cy="201614"/>
              </a:xfrm>
              <a:custGeom>
                <a:avLst/>
                <a:gdLst>
                  <a:gd name="T0" fmla="*/ 120 w 239"/>
                  <a:gd name="T1" fmla="*/ 239 h 239"/>
                  <a:gd name="T2" fmla="*/ 0 w 239"/>
                  <a:gd name="T3" fmla="*/ 119 h 239"/>
                  <a:gd name="T4" fmla="*/ 120 w 239"/>
                  <a:gd name="T5" fmla="*/ 0 h 239"/>
                  <a:gd name="T6" fmla="*/ 239 w 239"/>
                  <a:gd name="T7" fmla="*/ 119 h 239"/>
                  <a:gd name="T8" fmla="*/ 120 w 239"/>
                  <a:gd name="T9" fmla="*/ 239 h 239"/>
                  <a:gd name="T10" fmla="*/ 120 w 239"/>
                  <a:gd name="T11" fmla="*/ 16 h 239"/>
                  <a:gd name="T12" fmla="*/ 16 w 239"/>
                  <a:gd name="T13" fmla="*/ 119 h 239"/>
                  <a:gd name="T14" fmla="*/ 120 w 239"/>
                  <a:gd name="T15" fmla="*/ 223 h 239"/>
                  <a:gd name="T16" fmla="*/ 223 w 239"/>
                  <a:gd name="T17" fmla="*/ 119 h 239"/>
                  <a:gd name="T18" fmla="*/ 120 w 239"/>
                  <a:gd name="T19" fmla="*/ 1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9" h="239">
                    <a:moveTo>
                      <a:pt x="120" y="239"/>
                    </a:moveTo>
                    <a:cubicBezTo>
                      <a:pt x="54" y="239"/>
                      <a:pt x="0" y="185"/>
                      <a:pt x="0" y="119"/>
                    </a:cubicBezTo>
                    <a:cubicBezTo>
                      <a:pt x="0" y="54"/>
                      <a:pt x="54" y="0"/>
                      <a:pt x="120" y="0"/>
                    </a:cubicBezTo>
                    <a:cubicBezTo>
                      <a:pt x="185" y="0"/>
                      <a:pt x="239" y="54"/>
                      <a:pt x="239" y="119"/>
                    </a:cubicBezTo>
                    <a:cubicBezTo>
                      <a:pt x="239" y="185"/>
                      <a:pt x="185" y="239"/>
                      <a:pt x="120" y="239"/>
                    </a:cubicBezTo>
                    <a:close/>
                    <a:moveTo>
                      <a:pt x="120" y="16"/>
                    </a:moveTo>
                    <a:cubicBezTo>
                      <a:pt x="63" y="16"/>
                      <a:pt x="16" y="62"/>
                      <a:pt x="16" y="119"/>
                    </a:cubicBezTo>
                    <a:cubicBezTo>
                      <a:pt x="16" y="176"/>
                      <a:pt x="63" y="223"/>
                      <a:pt x="120" y="223"/>
                    </a:cubicBezTo>
                    <a:cubicBezTo>
                      <a:pt x="177" y="223"/>
                      <a:pt x="223" y="176"/>
                      <a:pt x="223" y="119"/>
                    </a:cubicBezTo>
                    <a:cubicBezTo>
                      <a:pt x="223" y="62"/>
                      <a:pt x="177" y="16"/>
                      <a:pt x="12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5"/>
              <p:cNvSpPr>
                <a:spLocks/>
              </p:cNvSpPr>
              <p:nvPr/>
            </p:nvSpPr>
            <p:spPr bwMode="auto">
              <a:xfrm>
                <a:off x="8159001" y="3081014"/>
                <a:ext cx="42863" cy="69850"/>
              </a:xfrm>
              <a:custGeom>
                <a:avLst/>
                <a:gdLst>
                  <a:gd name="T0" fmla="*/ 47 w 52"/>
                  <a:gd name="T1" fmla="*/ 83 h 83"/>
                  <a:gd name="T2" fmla="*/ 45 w 52"/>
                  <a:gd name="T3" fmla="*/ 83 h 83"/>
                  <a:gd name="T4" fmla="*/ 0 w 52"/>
                  <a:gd name="T5" fmla="*/ 4 h 83"/>
                  <a:gd name="T6" fmla="*/ 4 w 52"/>
                  <a:gd name="T7" fmla="*/ 0 h 83"/>
                  <a:gd name="T8" fmla="*/ 8 w 52"/>
                  <a:gd name="T9" fmla="*/ 4 h 83"/>
                  <a:gd name="T10" fmla="*/ 49 w 52"/>
                  <a:gd name="T11" fmla="*/ 76 h 83"/>
                  <a:gd name="T12" fmla="*/ 51 w 52"/>
                  <a:gd name="T13" fmla="*/ 81 h 83"/>
                  <a:gd name="T14" fmla="*/ 47 w 52"/>
                  <a:gd name="T1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83">
                    <a:moveTo>
                      <a:pt x="47" y="83"/>
                    </a:moveTo>
                    <a:cubicBezTo>
                      <a:pt x="47" y="83"/>
                      <a:pt x="46" y="83"/>
                      <a:pt x="45" y="83"/>
                    </a:cubicBezTo>
                    <a:cubicBezTo>
                      <a:pt x="17" y="67"/>
                      <a:pt x="0" y="37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4"/>
                      <a:pt x="24" y="61"/>
                      <a:pt x="49" y="76"/>
                    </a:cubicBezTo>
                    <a:cubicBezTo>
                      <a:pt x="51" y="77"/>
                      <a:pt x="52" y="79"/>
                      <a:pt x="51" y="81"/>
                    </a:cubicBezTo>
                    <a:cubicBezTo>
                      <a:pt x="50" y="82"/>
                      <a:pt x="49" y="83"/>
                      <a:pt x="47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56"/>
              <p:cNvSpPr>
                <a:spLocks/>
              </p:cNvSpPr>
              <p:nvPr/>
            </p:nvSpPr>
            <p:spPr bwMode="auto">
              <a:xfrm>
                <a:off x="8220913" y="3152451"/>
                <a:ext cx="11113" cy="7938"/>
              </a:xfrm>
              <a:custGeom>
                <a:avLst/>
                <a:gdLst>
                  <a:gd name="T0" fmla="*/ 9 w 13"/>
                  <a:gd name="T1" fmla="*/ 9 h 9"/>
                  <a:gd name="T2" fmla="*/ 8 w 13"/>
                  <a:gd name="T3" fmla="*/ 9 h 9"/>
                  <a:gd name="T4" fmla="*/ 3 w 13"/>
                  <a:gd name="T5" fmla="*/ 8 h 9"/>
                  <a:gd name="T6" fmla="*/ 0 w 13"/>
                  <a:gd name="T7" fmla="*/ 4 h 9"/>
                  <a:gd name="T8" fmla="*/ 5 w 13"/>
                  <a:gd name="T9" fmla="*/ 0 h 9"/>
                  <a:gd name="T10" fmla="*/ 9 w 13"/>
                  <a:gd name="T11" fmla="*/ 1 h 9"/>
                  <a:gd name="T12" fmla="*/ 13 w 13"/>
                  <a:gd name="T13" fmla="*/ 5 h 9"/>
                  <a:gd name="T14" fmla="*/ 9 w 13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9" y="9"/>
                    </a:moveTo>
                    <a:cubicBezTo>
                      <a:pt x="9" y="9"/>
                      <a:pt x="9" y="9"/>
                      <a:pt x="8" y="9"/>
                    </a:cubicBezTo>
                    <a:cubicBezTo>
                      <a:pt x="7" y="9"/>
                      <a:pt x="5" y="9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" y="1"/>
                      <a:pt x="8" y="1"/>
                      <a:pt x="9" y="1"/>
                    </a:cubicBezTo>
                    <a:cubicBezTo>
                      <a:pt x="11" y="1"/>
                      <a:pt x="13" y="3"/>
                      <a:pt x="13" y="5"/>
                    </a:cubicBezTo>
                    <a:cubicBezTo>
                      <a:pt x="13" y="7"/>
                      <a:pt x="11" y="9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7"/>
              <p:cNvSpPr>
                <a:spLocks/>
              </p:cNvSpPr>
              <p:nvPr/>
            </p:nvSpPr>
            <p:spPr bwMode="auto">
              <a:xfrm>
                <a:off x="8128838" y="2965125"/>
                <a:ext cx="77788" cy="73025"/>
              </a:xfrm>
              <a:custGeom>
                <a:avLst/>
                <a:gdLst>
                  <a:gd name="T0" fmla="*/ 26 w 90"/>
                  <a:gd name="T1" fmla="*/ 86 h 86"/>
                  <a:gd name="T2" fmla="*/ 21 w 90"/>
                  <a:gd name="T3" fmla="*/ 85 h 86"/>
                  <a:gd name="T4" fmla="*/ 0 w 90"/>
                  <a:gd name="T5" fmla="*/ 46 h 86"/>
                  <a:gd name="T6" fmla="*/ 46 w 90"/>
                  <a:gd name="T7" fmla="*/ 0 h 86"/>
                  <a:gd name="T8" fmla="*/ 89 w 90"/>
                  <a:gd name="T9" fmla="*/ 29 h 86"/>
                  <a:gd name="T10" fmla="*/ 84 w 90"/>
                  <a:gd name="T11" fmla="*/ 39 h 86"/>
                  <a:gd name="T12" fmla="*/ 74 w 90"/>
                  <a:gd name="T13" fmla="*/ 35 h 86"/>
                  <a:gd name="T14" fmla="*/ 46 w 90"/>
                  <a:gd name="T15" fmla="*/ 16 h 86"/>
                  <a:gd name="T16" fmla="*/ 16 w 90"/>
                  <a:gd name="T17" fmla="*/ 46 h 86"/>
                  <a:gd name="T18" fmla="*/ 30 w 90"/>
                  <a:gd name="T19" fmla="*/ 72 h 86"/>
                  <a:gd name="T20" fmla="*/ 33 w 90"/>
                  <a:gd name="T21" fmla="*/ 83 h 86"/>
                  <a:gd name="T22" fmla="*/ 26 w 90"/>
                  <a:gd name="T2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6">
                    <a:moveTo>
                      <a:pt x="26" y="86"/>
                    </a:moveTo>
                    <a:cubicBezTo>
                      <a:pt x="24" y="86"/>
                      <a:pt x="23" y="86"/>
                      <a:pt x="21" y="85"/>
                    </a:cubicBezTo>
                    <a:cubicBezTo>
                      <a:pt x="8" y="77"/>
                      <a:pt x="0" y="62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65" y="0"/>
                      <a:pt x="81" y="11"/>
                      <a:pt x="89" y="29"/>
                    </a:cubicBezTo>
                    <a:cubicBezTo>
                      <a:pt x="90" y="33"/>
                      <a:pt x="89" y="37"/>
                      <a:pt x="84" y="39"/>
                    </a:cubicBezTo>
                    <a:cubicBezTo>
                      <a:pt x="80" y="41"/>
                      <a:pt x="76" y="39"/>
                      <a:pt x="74" y="35"/>
                    </a:cubicBezTo>
                    <a:cubicBezTo>
                      <a:pt x="69" y="24"/>
                      <a:pt x="58" y="16"/>
                      <a:pt x="46" y="16"/>
                    </a:cubicBezTo>
                    <a:cubicBezTo>
                      <a:pt x="30" y="16"/>
                      <a:pt x="16" y="30"/>
                      <a:pt x="16" y="46"/>
                    </a:cubicBezTo>
                    <a:cubicBezTo>
                      <a:pt x="16" y="57"/>
                      <a:pt x="21" y="66"/>
                      <a:pt x="30" y="72"/>
                    </a:cubicBezTo>
                    <a:cubicBezTo>
                      <a:pt x="34" y="74"/>
                      <a:pt x="35" y="79"/>
                      <a:pt x="33" y="83"/>
                    </a:cubicBezTo>
                    <a:cubicBezTo>
                      <a:pt x="31" y="85"/>
                      <a:pt x="28" y="86"/>
                      <a:pt x="26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58"/>
              <p:cNvSpPr>
                <a:spLocks/>
              </p:cNvSpPr>
              <p:nvPr/>
            </p:nvSpPr>
            <p:spPr bwMode="auto">
              <a:xfrm>
                <a:off x="8265363" y="2965125"/>
                <a:ext cx="76200" cy="73025"/>
              </a:xfrm>
              <a:custGeom>
                <a:avLst/>
                <a:gdLst>
                  <a:gd name="T0" fmla="*/ 65 w 90"/>
                  <a:gd name="T1" fmla="*/ 86 h 86"/>
                  <a:gd name="T2" fmla="*/ 58 w 90"/>
                  <a:gd name="T3" fmla="*/ 83 h 86"/>
                  <a:gd name="T4" fmla="*/ 60 w 90"/>
                  <a:gd name="T5" fmla="*/ 72 h 86"/>
                  <a:gd name="T6" fmla="*/ 74 w 90"/>
                  <a:gd name="T7" fmla="*/ 46 h 86"/>
                  <a:gd name="T8" fmla="*/ 44 w 90"/>
                  <a:gd name="T9" fmla="*/ 16 h 86"/>
                  <a:gd name="T10" fmla="*/ 16 w 90"/>
                  <a:gd name="T11" fmla="*/ 35 h 86"/>
                  <a:gd name="T12" fmla="*/ 6 w 90"/>
                  <a:gd name="T13" fmla="*/ 39 h 86"/>
                  <a:gd name="T14" fmla="*/ 2 w 90"/>
                  <a:gd name="T15" fmla="*/ 29 h 86"/>
                  <a:gd name="T16" fmla="*/ 44 w 90"/>
                  <a:gd name="T17" fmla="*/ 0 h 86"/>
                  <a:gd name="T18" fmla="*/ 90 w 90"/>
                  <a:gd name="T19" fmla="*/ 46 h 86"/>
                  <a:gd name="T20" fmla="*/ 69 w 90"/>
                  <a:gd name="T21" fmla="*/ 85 h 86"/>
                  <a:gd name="T22" fmla="*/ 65 w 90"/>
                  <a:gd name="T2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6">
                    <a:moveTo>
                      <a:pt x="65" y="86"/>
                    </a:moveTo>
                    <a:cubicBezTo>
                      <a:pt x="62" y="86"/>
                      <a:pt x="59" y="85"/>
                      <a:pt x="58" y="83"/>
                    </a:cubicBezTo>
                    <a:cubicBezTo>
                      <a:pt x="55" y="79"/>
                      <a:pt x="57" y="74"/>
                      <a:pt x="60" y="72"/>
                    </a:cubicBezTo>
                    <a:cubicBezTo>
                      <a:pt x="69" y="66"/>
                      <a:pt x="74" y="57"/>
                      <a:pt x="74" y="46"/>
                    </a:cubicBezTo>
                    <a:cubicBezTo>
                      <a:pt x="74" y="30"/>
                      <a:pt x="61" y="16"/>
                      <a:pt x="44" y="16"/>
                    </a:cubicBezTo>
                    <a:cubicBezTo>
                      <a:pt x="32" y="16"/>
                      <a:pt x="21" y="24"/>
                      <a:pt x="16" y="35"/>
                    </a:cubicBezTo>
                    <a:cubicBezTo>
                      <a:pt x="15" y="39"/>
                      <a:pt x="10" y="41"/>
                      <a:pt x="6" y="39"/>
                    </a:cubicBezTo>
                    <a:cubicBezTo>
                      <a:pt x="2" y="37"/>
                      <a:pt x="0" y="33"/>
                      <a:pt x="2" y="29"/>
                    </a:cubicBezTo>
                    <a:cubicBezTo>
                      <a:pt x="9" y="11"/>
                      <a:pt x="26" y="0"/>
                      <a:pt x="44" y="0"/>
                    </a:cubicBezTo>
                    <a:cubicBezTo>
                      <a:pt x="69" y="0"/>
                      <a:pt x="90" y="21"/>
                      <a:pt x="90" y="46"/>
                    </a:cubicBezTo>
                    <a:cubicBezTo>
                      <a:pt x="90" y="62"/>
                      <a:pt x="82" y="77"/>
                      <a:pt x="69" y="85"/>
                    </a:cubicBezTo>
                    <a:cubicBezTo>
                      <a:pt x="68" y="86"/>
                      <a:pt x="66" y="86"/>
                      <a:pt x="6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9"/>
              <p:cNvSpPr>
                <a:spLocks/>
              </p:cNvSpPr>
              <p:nvPr/>
            </p:nvSpPr>
            <p:spPr bwMode="auto">
              <a:xfrm>
                <a:off x="8155826" y="3154039"/>
                <a:ext cx="30163" cy="33338"/>
              </a:xfrm>
              <a:custGeom>
                <a:avLst/>
                <a:gdLst>
                  <a:gd name="T0" fmla="*/ 9 w 36"/>
                  <a:gd name="T1" fmla="*/ 40 h 40"/>
                  <a:gd name="T2" fmla="*/ 5 w 36"/>
                  <a:gd name="T3" fmla="*/ 39 h 40"/>
                  <a:gd name="T4" fmla="*/ 3 w 36"/>
                  <a:gd name="T5" fmla="*/ 27 h 40"/>
                  <a:gd name="T6" fmla="*/ 21 w 36"/>
                  <a:gd name="T7" fmla="*/ 4 h 40"/>
                  <a:gd name="T8" fmla="*/ 32 w 36"/>
                  <a:gd name="T9" fmla="*/ 3 h 40"/>
                  <a:gd name="T10" fmla="*/ 33 w 36"/>
                  <a:gd name="T11" fmla="*/ 14 h 40"/>
                  <a:gd name="T12" fmla="*/ 16 w 36"/>
                  <a:gd name="T13" fmla="*/ 37 h 40"/>
                  <a:gd name="T14" fmla="*/ 9 w 36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0">
                    <a:moveTo>
                      <a:pt x="9" y="40"/>
                    </a:moveTo>
                    <a:cubicBezTo>
                      <a:pt x="8" y="40"/>
                      <a:pt x="6" y="40"/>
                      <a:pt x="5" y="39"/>
                    </a:cubicBezTo>
                    <a:cubicBezTo>
                      <a:pt x="1" y="36"/>
                      <a:pt x="0" y="31"/>
                      <a:pt x="3" y="27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3" y="1"/>
                      <a:pt x="28" y="0"/>
                      <a:pt x="32" y="3"/>
                    </a:cubicBezTo>
                    <a:cubicBezTo>
                      <a:pt x="35" y="6"/>
                      <a:pt x="36" y="11"/>
                      <a:pt x="33" y="14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4" y="39"/>
                      <a:pt x="12" y="40"/>
                      <a:pt x="9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0"/>
              <p:cNvSpPr>
                <a:spLocks/>
              </p:cNvSpPr>
              <p:nvPr/>
            </p:nvSpPr>
            <p:spPr bwMode="auto">
              <a:xfrm>
                <a:off x="8281238" y="3154039"/>
                <a:ext cx="30163" cy="33338"/>
              </a:xfrm>
              <a:custGeom>
                <a:avLst/>
                <a:gdLst>
                  <a:gd name="T0" fmla="*/ 26 w 35"/>
                  <a:gd name="T1" fmla="*/ 40 h 40"/>
                  <a:gd name="T2" fmla="*/ 20 w 35"/>
                  <a:gd name="T3" fmla="*/ 37 h 40"/>
                  <a:gd name="T4" fmla="*/ 2 w 35"/>
                  <a:gd name="T5" fmla="*/ 14 h 40"/>
                  <a:gd name="T6" fmla="*/ 4 w 35"/>
                  <a:gd name="T7" fmla="*/ 3 h 40"/>
                  <a:gd name="T8" fmla="*/ 15 w 35"/>
                  <a:gd name="T9" fmla="*/ 4 h 40"/>
                  <a:gd name="T10" fmla="*/ 33 w 35"/>
                  <a:gd name="T11" fmla="*/ 27 h 40"/>
                  <a:gd name="T12" fmla="*/ 31 w 35"/>
                  <a:gd name="T13" fmla="*/ 39 h 40"/>
                  <a:gd name="T14" fmla="*/ 26 w 35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4" y="40"/>
                      <a:pt x="22" y="39"/>
                      <a:pt x="20" y="3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1"/>
                      <a:pt x="0" y="6"/>
                      <a:pt x="4" y="3"/>
                    </a:cubicBezTo>
                    <a:cubicBezTo>
                      <a:pt x="7" y="0"/>
                      <a:pt x="12" y="1"/>
                      <a:pt x="15" y="4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31"/>
                      <a:pt x="35" y="36"/>
                      <a:pt x="31" y="39"/>
                    </a:cubicBezTo>
                    <a:cubicBezTo>
                      <a:pt x="30" y="40"/>
                      <a:pt x="28" y="40"/>
                      <a:pt x="2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61"/>
              <p:cNvSpPr>
                <a:spLocks/>
              </p:cNvSpPr>
              <p:nvPr/>
            </p:nvSpPr>
            <p:spPr bwMode="auto">
              <a:xfrm>
                <a:off x="8230438" y="3025450"/>
                <a:ext cx="31750" cy="87313"/>
              </a:xfrm>
              <a:custGeom>
                <a:avLst/>
                <a:gdLst>
                  <a:gd name="T0" fmla="*/ 28 w 38"/>
                  <a:gd name="T1" fmla="*/ 102 h 102"/>
                  <a:gd name="T2" fmla="*/ 23 w 38"/>
                  <a:gd name="T3" fmla="*/ 100 h 102"/>
                  <a:gd name="T4" fmla="*/ 1 w 38"/>
                  <a:gd name="T5" fmla="*/ 77 h 102"/>
                  <a:gd name="T6" fmla="*/ 0 w 38"/>
                  <a:gd name="T7" fmla="*/ 71 h 102"/>
                  <a:gd name="T8" fmla="*/ 0 w 38"/>
                  <a:gd name="T9" fmla="*/ 8 h 102"/>
                  <a:gd name="T10" fmla="*/ 8 w 38"/>
                  <a:gd name="T11" fmla="*/ 0 h 102"/>
                  <a:gd name="T12" fmla="*/ 16 w 38"/>
                  <a:gd name="T13" fmla="*/ 8 h 102"/>
                  <a:gd name="T14" fmla="*/ 16 w 38"/>
                  <a:gd name="T15" fmla="*/ 68 h 102"/>
                  <a:gd name="T16" fmla="*/ 35 w 38"/>
                  <a:gd name="T17" fmla="*/ 89 h 102"/>
                  <a:gd name="T18" fmla="*/ 35 w 38"/>
                  <a:gd name="T19" fmla="*/ 100 h 102"/>
                  <a:gd name="T20" fmla="*/ 28 w 38"/>
                  <a:gd name="T2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02">
                    <a:moveTo>
                      <a:pt x="28" y="102"/>
                    </a:moveTo>
                    <a:cubicBezTo>
                      <a:pt x="26" y="102"/>
                      <a:pt x="24" y="102"/>
                      <a:pt x="23" y="100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75"/>
                      <a:pt x="0" y="73"/>
                      <a:pt x="0" y="7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8" y="92"/>
                      <a:pt x="38" y="97"/>
                      <a:pt x="35" y="100"/>
                    </a:cubicBezTo>
                    <a:cubicBezTo>
                      <a:pt x="33" y="102"/>
                      <a:pt x="30" y="102"/>
                      <a:pt x="2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9106927" y="4477405"/>
            <a:ext cx="971550" cy="971550"/>
            <a:chOff x="5325477" y="4495800"/>
            <a:chExt cx="971550" cy="971550"/>
          </a:xfrm>
        </p:grpSpPr>
        <p:sp>
          <p:nvSpPr>
            <p:cNvPr id="10" name="Rectangle 9"/>
            <p:cNvSpPr/>
            <p:nvPr/>
          </p:nvSpPr>
          <p:spPr>
            <a:xfrm>
              <a:off x="5325477" y="4495800"/>
              <a:ext cx="971550" cy="971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5704295" y="4806741"/>
              <a:ext cx="271887" cy="360000"/>
              <a:chOff x="4773006" y="2944488"/>
              <a:chExt cx="171450" cy="227013"/>
            </a:xfrm>
            <a:solidFill>
              <a:schemeClr val="bg1"/>
            </a:solidFill>
          </p:grpSpPr>
          <p:sp>
            <p:nvSpPr>
              <p:cNvPr id="34" name="Freeform 143"/>
              <p:cNvSpPr>
                <a:spLocks noEditPoints="1"/>
              </p:cNvSpPr>
              <p:nvPr/>
            </p:nvSpPr>
            <p:spPr bwMode="auto">
              <a:xfrm>
                <a:off x="4773006" y="2944488"/>
                <a:ext cx="171450" cy="227013"/>
              </a:xfrm>
              <a:custGeom>
                <a:avLst/>
                <a:gdLst>
                  <a:gd name="T0" fmla="*/ 13 w 202"/>
                  <a:gd name="T1" fmla="*/ 268 h 268"/>
                  <a:gd name="T2" fmla="*/ 13 w 202"/>
                  <a:gd name="T3" fmla="*/ 268 h 268"/>
                  <a:gd name="T4" fmla="*/ 5 w 202"/>
                  <a:gd name="T5" fmla="*/ 264 h 268"/>
                  <a:gd name="T6" fmla="*/ 5 w 202"/>
                  <a:gd name="T7" fmla="*/ 251 h 268"/>
                  <a:gd name="T8" fmla="*/ 31 w 202"/>
                  <a:gd name="T9" fmla="*/ 155 h 268"/>
                  <a:gd name="T10" fmla="*/ 31 w 202"/>
                  <a:gd name="T11" fmla="*/ 154 h 268"/>
                  <a:gd name="T12" fmla="*/ 31 w 202"/>
                  <a:gd name="T13" fmla="*/ 154 h 268"/>
                  <a:gd name="T14" fmla="*/ 31 w 202"/>
                  <a:gd name="T15" fmla="*/ 154 h 268"/>
                  <a:gd name="T16" fmla="*/ 16 w 202"/>
                  <a:gd name="T17" fmla="*/ 154 h 268"/>
                  <a:gd name="T18" fmla="*/ 2 w 202"/>
                  <a:gd name="T19" fmla="*/ 147 h 268"/>
                  <a:gd name="T20" fmla="*/ 3 w 202"/>
                  <a:gd name="T21" fmla="*/ 131 h 268"/>
                  <a:gd name="T22" fmla="*/ 67 w 202"/>
                  <a:gd name="T23" fmla="*/ 15 h 268"/>
                  <a:gd name="T24" fmla="*/ 92 w 202"/>
                  <a:gd name="T25" fmla="*/ 0 h 268"/>
                  <a:gd name="T26" fmla="*/ 186 w 202"/>
                  <a:gd name="T27" fmla="*/ 0 h 268"/>
                  <a:gd name="T28" fmla="*/ 199 w 202"/>
                  <a:gd name="T29" fmla="*/ 8 h 268"/>
                  <a:gd name="T30" fmla="*/ 197 w 202"/>
                  <a:gd name="T31" fmla="*/ 23 h 268"/>
                  <a:gd name="T32" fmla="*/ 130 w 202"/>
                  <a:gd name="T33" fmla="*/ 108 h 268"/>
                  <a:gd name="T34" fmla="*/ 159 w 202"/>
                  <a:gd name="T35" fmla="*/ 108 h 268"/>
                  <a:gd name="T36" fmla="*/ 172 w 202"/>
                  <a:gd name="T37" fmla="*/ 115 h 268"/>
                  <a:gd name="T38" fmla="*/ 166 w 202"/>
                  <a:gd name="T39" fmla="*/ 129 h 268"/>
                  <a:gd name="T40" fmla="*/ 23 w 202"/>
                  <a:gd name="T41" fmla="*/ 263 h 268"/>
                  <a:gd name="T42" fmla="*/ 23 w 202"/>
                  <a:gd name="T43" fmla="*/ 263 h 268"/>
                  <a:gd name="T44" fmla="*/ 13 w 202"/>
                  <a:gd name="T45" fmla="*/ 268 h 268"/>
                  <a:gd name="T46" fmla="*/ 46 w 202"/>
                  <a:gd name="T47" fmla="*/ 159 h 268"/>
                  <a:gd name="T48" fmla="*/ 25 w 202"/>
                  <a:gd name="T49" fmla="*/ 239 h 268"/>
                  <a:gd name="T50" fmla="*/ 149 w 202"/>
                  <a:gd name="T51" fmla="*/ 124 h 268"/>
                  <a:gd name="T52" fmla="*/ 125 w 202"/>
                  <a:gd name="T53" fmla="*/ 124 h 268"/>
                  <a:gd name="T54" fmla="*/ 112 w 202"/>
                  <a:gd name="T55" fmla="*/ 117 h 268"/>
                  <a:gd name="T56" fmla="*/ 115 w 202"/>
                  <a:gd name="T57" fmla="*/ 102 h 268"/>
                  <a:gd name="T58" fmla="*/ 181 w 202"/>
                  <a:gd name="T59" fmla="*/ 16 h 268"/>
                  <a:gd name="T60" fmla="*/ 92 w 202"/>
                  <a:gd name="T61" fmla="*/ 16 h 268"/>
                  <a:gd name="T62" fmla="*/ 81 w 202"/>
                  <a:gd name="T63" fmla="*/ 23 h 268"/>
                  <a:gd name="T64" fmla="*/ 18 w 202"/>
                  <a:gd name="T65" fmla="*/ 138 h 268"/>
                  <a:gd name="T66" fmla="*/ 31 w 202"/>
                  <a:gd name="T67" fmla="*/ 138 h 268"/>
                  <a:gd name="T68" fmla="*/ 45 w 202"/>
                  <a:gd name="T69" fmla="*/ 144 h 268"/>
                  <a:gd name="T70" fmla="*/ 46 w 202"/>
                  <a:gd name="T71" fmla="*/ 15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2" h="268">
                    <a:moveTo>
                      <a:pt x="13" y="268"/>
                    </a:moveTo>
                    <a:cubicBezTo>
                      <a:pt x="13" y="268"/>
                      <a:pt x="13" y="268"/>
                      <a:pt x="13" y="268"/>
                    </a:cubicBezTo>
                    <a:cubicBezTo>
                      <a:pt x="10" y="268"/>
                      <a:pt x="7" y="266"/>
                      <a:pt x="5" y="264"/>
                    </a:cubicBezTo>
                    <a:cubicBezTo>
                      <a:pt x="2" y="259"/>
                      <a:pt x="4" y="253"/>
                      <a:pt x="5" y="251"/>
                    </a:cubicBez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4"/>
                      <a:pt x="31" y="154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0" y="154"/>
                      <a:pt x="5" y="151"/>
                      <a:pt x="2" y="147"/>
                    </a:cubicBezTo>
                    <a:cubicBezTo>
                      <a:pt x="0" y="142"/>
                      <a:pt x="0" y="137"/>
                      <a:pt x="3" y="131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72" y="7"/>
                      <a:pt x="83" y="0"/>
                      <a:pt x="9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92" y="0"/>
                      <a:pt x="197" y="3"/>
                      <a:pt x="199" y="8"/>
                    </a:cubicBezTo>
                    <a:cubicBezTo>
                      <a:pt x="202" y="12"/>
                      <a:pt x="201" y="18"/>
                      <a:pt x="197" y="23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68" y="108"/>
                      <a:pt x="171" y="113"/>
                      <a:pt x="172" y="115"/>
                    </a:cubicBezTo>
                    <a:cubicBezTo>
                      <a:pt x="172" y="118"/>
                      <a:pt x="174" y="123"/>
                      <a:pt x="166" y="129"/>
                    </a:cubicBezTo>
                    <a:cubicBezTo>
                      <a:pt x="23" y="263"/>
                      <a:pt x="23" y="263"/>
                      <a:pt x="23" y="263"/>
                    </a:cubicBezTo>
                    <a:cubicBezTo>
                      <a:pt x="23" y="263"/>
                      <a:pt x="23" y="263"/>
                      <a:pt x="23" y="263"/>
                    </a:cubicBezTo>
                    <a:cubicBezTo>
                      <a:pt x="19" y="266"/>
                      <a:pt x="16" y="268"/>
                      <a:pt x="13" y="268"/>
                    </a:cubicBezTo>
                    <a:close/>
                    <a:moveTo>
                      <a:pt x="46" y="159"/>
                    </a:moveTo>
                    <a:cubicBezTo>
                      <a:pt x="25" y="239"/>
                      <a:pt x="25" y="239"/>
                      <a:pt x="25" y="239"/>
                    </a:cubicBezTo>
                    <a:cubicBezTo>
                      <a:pt x="149" y="124"/>
                      <a:pt x="149" y="124"/>
                      <a:pt x="149" y="124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19" y="124"/>
                      <a:pt x="114" y="121"/>
                      <a:pt x="112" y="117"/>
                    </a:cubicBezTo>
                    <a:cubicBezTo>
                      <a:pt x="110" y="112"/>
                      <a:pt x="111" y="107"/>
                      <a:pt x="115" y="102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88" y="16"/>
                      <a:pt x="83" y="19"/>
                      <a:pt x="81" y="23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7" y="138"/>
                      <a:pt x="42" y="140"/>
                      <a:pt x="45" y="144"/>
                    </a:cubicBezTo>
                    <a:cubicBezTo>
                      <a:pt x="48" y="149"/>
                      <a:pt x="48" y="154"/>
                      <a:pt x="46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44"/>
              <p:cNvSpPr>
                <a:spLocks noEditPoints="1"/>
              </p:cNvSpPr>
              <p:nvPr/>
            </p:nvSpPr>
            <p:spPr bwMode="auto">
              <a:xfrm>
                <a:off x="4822218" y="2968300"/>
                <a:ext cx="52388" cy="58738"/>
              </a:xfrm>
              <a:custGeom>
                <a:avLst/>
                <a:gdLst>
                  <a:gd name="T0" fmla="*/ 4 w 62"/>
                  <a:gd name="T1" fmla="*/ 68 h 68"/>
                  <a:gd name="T2" fmla="*/ 3 w 62"/>
                  <a:gd name="T3" fmla="*/ 67 h 68"/>
                  <a:gd name="T4" fmla="*/ 1 w 62"/>
                  <a:gd name="T5" fmla="*/ 62 h 68"/>
                  <a:gd name="T6" fmla="*/ 5 w 62"/>
                  <a:gd name="T7" fmla="*/ 56 h 68"/>
                  <a:gd name="T8" fmla="*/ 10 w 62"/>
                  <a:gd name="T9" fmla="*/ 54 h 68"/>
                  <a:gd name="T10" fmla="*/ 12 w 62"/>
                  <a:gd name="T11" fmla="*/ 59 h 68"/>
                  <a:gd name="T12" fmla="*/ 8 w 62"/>
                  <a:gd name="T13" fmla="*/ 66 h 68"/>
                  <a:gd name="T14" fmla="*/ 4 w 62"/>
                  <a:gd name="T15" fmla="*/ 68 h 68"/>
                  <a:gd name="T16" fmla="*/ 16 w 62"/>
                  <a:gd name="T17" fmla="*/ 48 h 68"/>
                  <a:gd name="T18" fmla="*/ 14 w 62"/>
                  <a:gd name="T19" fmla="*/ 47 h 68"/>
                  <a:gd name="T20" fmla="*/ 12 w 62"/>
                  <a:gd name="T21" fmla="*/ 42 h 68"/>
                  <a:gd name="T22" fmla="*/ 29 w 62"/>
                  <a:gd name="T23" fmla="*/ 11 h 68"/>
                  <a:gd name="T24" fmla="*/ 48 w 62"/>
                  <a:gd name="T25" fmla="*/ 0 h 68"/>
                  <a:gd name="T26" fmla="*/ 58 w 62"/>
                  <a:gd name="T27" fmla="*/ 0 h 68"/>
                  <a:gd name="T28" fmla="*/ 62 w 62"/>
                  <a:gd name="T29" fmla="*/ 4 h 68"/>
                  <a:gd name="T30" fmla="*/ 58 w 62"/>
                  <a:gd name="T31" fmla="*/ 8 h 68"/>
                  <a:gd name="T32" fmla="*/ 48 w 62"/>
                  <a:gd name="T33" fmla="*/ 8 h 68"/>
                  <a:gd name="T34" fmla="*/ 36 w 62"/>
                  <a:gd name="T35" fmla="*/ 15 h 68"/>
                  <a:gd name="T36" fmla="*/ 19 w 62"/>
                  <a:gd name="T37" fmla="*/ 46 h 68"/>
                  <a:gd name="T38" fmla="*/ 16 w 62"/>
                  <a:gd name="T39" fmla="*/ 4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" h="68">
                    <a:moveTo>
                      <a:pt x="4" y="68"/>
                    </a:moveTo>
                    <a:cubicBezTo>
                      <a:pt x="4" y="68"/>
                      <a:pt x="3" y="68"/>
                      <a:pt x="3" y="67"/>
                    </a:cubicBezTo>
                    <a:cubicBezTo>
                      <a:pt x="1" y="66"/>
                      <a:pt x="0" y="64"/>
                      <a:pt x="1" y="62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6" y="54"/>
                      <a:pt x="8" y="53"/>
                      <a:pt x="10" y="54"/>
                    </a:cubicBezTo>
                    <a:cubicBezTo>
                      <a:pt x="12" y="55"/>
                      <a:pt x="13" y="58"/>
                      <a:pt x="12" y="5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7" y="67"/>
                      <a:pt x="6" y="68"/>
                      <a:pt x="4" y="68"/>
                    </a:cubicBezTo>
                    <a:close/>
                    <a:moveTo>
                      <a:pt x="16" y="48"/>
                    </a:moveTo>
                    <a:cubicBezTo>
                      <a:pt x="15" y="48"/>
                      <a:pt x="14" y="47"/>
                      <a:pt x="14" y="47"/>
                    </a:cubicBezTo>
                    <a:cubicBezTo>
                      <a:pt x="12" y="46"/>
                      <a:pt x="11" y="44"/>
                      <a:pt x="12" y="4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5"/>
                      <a:pt x="41" y="0"/>
                      <a:pt x="4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2"/>
                      <a:pt x="62" y="4"/>
                    </a:cubicBezTo>
                    <a:cubicBezTo>
                      <a:pt x="62" y="6"/>
                      <a:pt x="61" y="8"/>
                      <a:pt x="5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4" y="8"/>
                      <a:pt x="38" y="11"/>
                      <a:pt x="36" y="15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7" y="48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78E77FCF-7221-4849-8412-9D2A9B4B78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4841" r="24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21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c-Cinema-Monitor-Style-Mock-u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4267200" cy="3318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DESKTOP MOCKUP</a:t>
            </a:r>
          </a:p>
        </p:txBody>
      </p:sp>
      <p:sp>
        <p:nvSpPr>
          <p:cNvPr id="5" name="Rectangle 4"/>
          <p:cNvSpPr/>
          <p:nvPr/>
        </p:nvSpPr>
        <p:spPr>
          <a:xfrm>
            <a:off x="-180" y="1088236"/>
            <a:ext cx="12191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powerpoint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 presentation template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248063" y="4215061"/>
            <a:ext cx="3600000" cy="61750"/>
            <a:chOff x="1132840" y="3367250"/>
            <a:chExt cx="3970945" cy="61750"/>
          </a:xfrm>
        </p:grpSpPr>
        <p:sp>
          <p:nvSpPr>
            <p:cNvPr id="68" name="Rectangle 67"/>
            <p:cNvSpPr/>
            <p:nvPr/>
          </p:nvSpPr>
          <p:spPr>
            <a:xfrm>
              <a:off x="1133323" y="3367250"/>
              <a:ext cx="3970462" cy="57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32840" y="3371357"/>
              <a:ext cx="2869780" cy="576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6243466" y="4620105"/>
            <a:ext cx="3600000" cy="576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46611" y="4624212"/>
            <a:ext cx="3240000" cy="57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243466" y="5063906"/>
            <a:ext cx="3600000" cy="61750"/>
            <a:chOff x="1132840" y="3367250"/>
            <a:chExt cx="3970945" cy="61750"/>
          </a:xfrm>
        </p:grpSpPr>
        <p:sp>
          <p:nvSpPr>
            <p:cNvPr id="73" name="Rectangle 72"/>
            <p:cNvSpPr/>
            <p:nvPr/>
          </p:nvSpPr>
          <p:spPr>
            <a:xfrm>
              <a:off x="1133323" y="3367250"/>
              <a:ext cx="3970462" cy="57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32840" y="3371357"/>
              <a:ext cx="2869780" cy="5764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246611" y="4025678"/>
            <a:ext cx="864019" cy="1246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Adobe Photoshop</a:t>
            </a: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Adobe Illustrator</a:t>
            </a: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Adobe 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Indesign</a:t>
            </a:r>
          </a:p>
          <a:p>
            <a:endParaRPr lang="en-US" sz="900" b="1" dirty="0" err="1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  <a:p>
            <a:endParaRPr lang="en-US" sz="900" b="1" dirty="0" err="1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93696" y="2362200"/>
            <a:ext cx="219754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+70%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165975" y="2957120"/>
            <a:ext cx="4756025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ABB5991-6CC8-45BF-B83C-680DDBF06B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8559" b="8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0385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0" grpId="0" animBg="1"/>
      <p:bldP spid="71" grpId="0" animBg="1"/>
      <p:bldP spid="75" grpId="0"/>
      <p:bldP spid="77" grpId="0"/>
      <p:bldP spid="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35" y="2079939"/>
            <a:ext cx="5105400" cy="3355660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BBF7874-70B7-466D-B607-18BF71BB38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9270" b="29270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ADD5F4-153C-470F-8973-1278104CAFF9}"/>
              </a:ext>
            </a:extLst>
          </p:cNvPr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DESKTOP MOCKUP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A3504-E9A1-4866-A039-246D79562402}"/>
              </a:ext>
            </a:extLst>
          </p:cNvPr>
          <p:cNvSpPr/>
          <p:nvPr/>
        </p:nvSpPr>
        <p:spPr>
          <a:xfrm>
            <a:off x="-180" y="1088236"/>
            <a:ext cx="12191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powerpoint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 presentation template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114302-8475-422A-9541-4CBAA267EBE9}"/>
              </a:ext>
            </a:extLst>
          </p:cNvPr>
          <p:cNvGrpSpPr/>
          <p:nvPr/>
        </p:nvGrpSpPr>
        <p:grpSpPr>
          <a:xfrm>
            <a:off x="1246744" y="4038009"/>
            <a:ext cx="3600000" cy="61750"/>
            <a:chOff x="1132840" y="3367250"/>
            <a:chExt cx="3970945" cy="617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E08A22-1FAD-485F-8EAD-645CD0E6271F}"/>
                </a:ext>
              </a:extLst>
            </p:cNvPr>
            <p:cNvSpPr/>
            <p:nvPr/>
          </p:nvSpPr>
          <p:spPr>
            <a:xfrm>
              <a:off x="1133323" y="3367250"/>
              <a:ext cx="3970462" cy="57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BBC31A-DF7D-4331-A1A5-38C3397C21C3}"/>
                </a:ext>
              </a:extLst>
            </p:cNvPr>
            <p:cNvSpPr/>
            <p:nvPr/>
          </p:nvSpPr>
          <p:spPr>
            <a:xfrm>
              <a:off x="1132840" y="3371357"/>
              <a:ext cx="2869780" cy="576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A71274B-FF82-400D-9754-0BA0A923997B}"/>
              </a:ext>
            </a:extLst>
          </p:cNvPr>
          <p:cNvSpPr/>
          <p:nvPr/>
        </p:nvSpPr>
        <p:spPr>
          <a:xfrm>
            <a:off x="1242147" y="4443053"/>
            <a:ext cx="3600000" cy="576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C7C6E6-EEFC-49FF-95CC-AEB71980EE62}"/>
              </a:ext>
            </a:extLst>
          </p:cNvPr>
          <p:cNvSpPr/>
          <p:nvPr/>
        </p:nvSpPr>
        <p:spPr>
          <a:xfrm>
            <a:off x="1245292" y="4447160"/>
            <a:ext cx="3240000" cy="57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A5E434-CD3B-43EB-8F26-CAB0DE2EC23D}"/>
              </a:ext>
            </a:extLst>
          </p:cNvPr>
          <p:cNvGrpSpPr/>
          <p:nvPr/>
        </p:nvGrpSpPr>
        <p:grpSpPr>
          <a:xfrm>
            <a:off x="1242147" y="4886854"/>
            <a:ext cx="3600000" cy="61750"/>
            <a:chOff x="1132840" y="3367250"/>
            <a:chExt cx="3970945" cy="617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8BF482-89CC-44C9-9A4E-E1F6A55EFA46}"/>
                </a:ext>
              </a:extLst>
            </p:cNvPr>
            <p:cNvSpPr/>
            <p:nvPr/>
          </p:nvSpPr>
          <p:spPr>
            <a:xfrm>
              <a:off x="1133323" y="3367250"/>
              <a:ext cx="3970462" cy="57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4A9763-67E2-4209-8E4A-48D236E4AD68}"/>
                </a:ext>
              </a:extLst>
            </p:cNvPr>
            <p:cNvSpPr/>
            <p:nvPr/>
          </p:nvSpPr>
          <p:spPr>
            <a:xfrm>
              <a:off x="1132840" y="3371357"/>
              <a:ext cx="2869780" cy="5764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C2BC483-3355-4065-A327-1697252466A2}"/>
              </a:ext>
            </a:extLst>
          </p:cNvPr>
          <p:cNvSpPr txBox="1"/>
          <p:nvPr/>
        </p:nvSpPr>
        <p:spPr>
          <a:xfrm>
            <a:off x="1245292" y="3848626"/>
            <a:ext cx="864019" cy="1246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Adobe Photoshop</a:t>
            </a: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Adobe Illustrator</a:t>
            </a: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Adobe 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Indesign</a:t>
            </a:r>
          </a:p>
          <a:p>
            <a:endParaRPr lang="en-US" sz="900" b="1" dirty="0" err="1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  <a:p>
            <a:endParaRPr lang="en-US" sz="900" b="1" dirty="0" err="1">
              <a:solidFill>
                <a:schemeClr val="tx1">
                  <a:lumMod val="75000"/>
                  <a:lumOff val="25000"/>
                </a:schemeClr>
              </a:solidFill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0E8EE3-A720-4FA1-AE6D-FDA1689FC089}"/>
              </a:ext>
            </a:extLst>
          </p:cNvPr>
          <p:cNvSpPr txBox="1"/>
          <p:nvPr/>
        </p:nvSpPr>
        <p:spPr>
          <a:xfrm>
            <a:off x="1092377" y="2185148"/>
            <a:ext cx="219754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+70%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2DFAEC-8A67-4B08-841E-81384A5014B8}"/>
              </a:ext>
            </a:extLst>
          </p:cNvPr>
          <p:cNvSpPr/>
          <p:nvPr/>
        </p:nvSpPr>
        <p:spPr>
          <a:xfrm>
            <a:off x="1164656" y="2780068"/>
            <a:ext cx="4756025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closer.</a:t>
            </a:r>
          </a:p>
        </p:txBody>
      </p:sp>
    </p:spTree>
    <p:extLst>
      <p:ext uri="{BB962C8B-B14F-4D97-AF65-F5344CB8AC3E}">
        <p14:creationId xmlns:p14="http://schemas.microsoft.com/office/powerpoint/2010/main" val="1476003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20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9BD966-202A-43BB-9D4C-6F75B1FA00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1250" b="3125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85750" y="300038"/>
            <a:ext cx="11601450" cy="6257924"/>
          </a:xfrm>
          <a:prstGeom prst="rect">
            <a:avLst/>
          </a:prstGeom>
          <a:gradFill flip="none" rotWithShape="1">
            <a:gsLst>
              <a:gs pos="0">
                <a:srgbClr val="948E99"/>
              </a:gs>
              <a:gs pos="100000">
                <a:srgbClr val="2E1437">
                  <a:alpha val="69804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6254" y="2422593"/>
            <a:ext cx="6020442" cy="2012813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THANKS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FOR WATCHING</a:t>
            </a:r>
          </a:p>
        </p:txBody>
      </p:sp>
    </p:spTree>
    <p:extLst>
      <p:ext uri="{BB962C8B-B14F-4D97-AF65-F5344CB8AC3E}">
        <p14:creationId xmlns:p14="http://schemas.microsoft.com/office/powerpoint/2010/main" val="21386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528997" y="2188042"/>
            <a:ext cx="112713" cy="144463"/>
          </a:xfrm>
          <a:custGeom>
            <a:avLst/>
            <a:gdLst>
              <a:gd name="T0" fmla="*/ 66 w 132"/>
              <a:gd name="T1" fmla="*/ 171 h 171"/>
              <a:gd name="T2" fmla="*/ 0 w 132"/>
              <a:gd name="T3" fmla="*/ 66 h 171"/>
              <a:gd name="T4" fmla="*/ 66 w 132"/>
              <a:gd name="T5" fmla="*/ 0 h 171"/>
              <a:gd name="T6" fmla="*/ 132 w 132"/>
              <a:gd name="T7" fmla="*/ 66 h 171"/>
              <a:gd name="T8" fmla="*/ 66 w 132"/>
              <a:gd name="T9" fmla="*/ 171 h 171"/>
              <a:gd name="T10" fmla="*/ 66 w 132"/>
              <a:gd name="T11" fmla="*/ 16 h 171"/>
              <a:gd name="T12" fmla="*/ 16 w 132"/>
              <a:gd name="T13" fmla="*/ 66 h 171"/>
              <a:gd name="T14" fmla="*/ 66 w 132"/>
              <a:gd name="T15" fmla="*/ 155 h 171"/>
              <a:gd name="T16" fmla="*/ 116 w 132"/>
              <a:gd name="T17" fmla="*/ 66 h 171"/>
              <a:gd name="T18" fmla="*/ 66 w 132"/>
              <a:gd name="T19" fmla="*/ 1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171">
                <a:moveTo>
                  <a:pt x="66" y="171"/>
                </a:moveTo>
                <a:cubicBezTo>
                  <a:pt x="28" y="171"/>
                  <a:pt x="0" y="102"/>
                  <a:pt x="0" y="66"/>
                </a:cubicBezTo>
                <a:cubicBezTo>
                  <a:pt x="0" y="30"/>
                  <a:pt x="30" y="0"/>
                  <a:pt x="66" y="0"/>
                </a:cubicBezTo>
                <a:cubicBezTo>
                  <a:pt x="102" y="0"/>
                  <a:pt x="132" y="30"/>
                  <a:pt x="132" y="66"/>
                </a:cubicBezTo>
                <a:cubicBezTo>
                  <a:pt x="132" y="102"/>
                  <a:pt x="104" y="171"/>
                  <a:pt x="66" y="171"/>
                </a:cubicBezTo>
                <a:close/>
                <a:moveTo>
                  <a:pt x="66" y="16"/>
                </a:moveTo>
                <a:cubicBezTo>
                  <a:pt x="39" y="16"/>
                  <a:pt x="16" y="39"/>
                  <a:pt x="16" y="66"/>
                </a:cubicBezTo>
                <a:cubicBezTo>
                  <a:pt x="16" y="97"/>
                  <a:pt x="42" y="155"/>
                  <a:pt x="66" y="155"/>
                </a:cubicBezTo>
                <a:cubicBezTo>
                  <a:pt x="90" y="155"/>
                  <a:pt x="116" y="97"/>
                  <a:pt x="116" y="66"/>
                </a:cubicBezTo>
                <a:cubicBezTo>
                  <a:pt x="116" y="39"/>
                  <a:pt x="94" y="16"/>
                  <a:pt x="66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1554397" y="2211854"/>
            <a:ext cx="36513" cy="38100"/>
          </a:xfrm>
          <a:custGeom>
            <a:avLst/>
            <a:gdLst>
              <a:gd name="T0" fmla="*/ 4 w 43"/>
              <a:gd name="T1" fmla="*/ 44 h 44"/>
              <a:gd name="T2" fmla="*/ 0 w 43"/>
              <a:gd name="T3" fmla="*/ 40 h 44"/>
              <a:gd name="T4" fmla="*/ 39 w 43"/>
              <a:gd name="T5" fmla="*/ 0 h 44"/>
              <a:gd name="T6" fmla="*/ 43 w 43"/>
              <a:gd name="T7" fmla="*/ 4 h 44"/>
              <a:gd name="T8" fmla="*/ 39 w 43"/>
              <a:gd name="T9" fmla="*/ 8 h 44"/>
              <a:gd name="T10" fmla="*/ 8 w 43"/>
              <a:gd name="T11" fmla="*/ 40 h 44"/>
              <a:gd name="T12" fmla="*/ 4 w 43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44">
                <a:moveTo>
                  <a:pt x="4" y="44"/>
                </a:moveTo>
                <a:cubicBezTo>
                  <a:pt x="1" y="44"/>
                  <a:pt x="0" y="42"/>
                  <a:pt x="0" y="40"/>
                </a:cubicBezTo>
                <a:cubicBezTo>
                  <a:pt x="0" y="18"/>
                  <a:pt x="17" y="0"/>
                  <a:pt x="39" y="0"/>
                </a:cubicBezTo>
                <a:cubicBezTo>
                  <a:pt x="42" y="0"/>
                  <a:pt x="43" y="2"/>
                  <a:pt x="43" y="4"/>
                </a:cubicBezTo>
                <a:cubicBezTo>
                  <a:pt x="43" y="6"/>
                  <a:pt x="42" y="8"/>
                  <a:pt x="39" y="8"/>
                </a:cubicBezTo>
                <a:cubicBezTo>
                  <a:pt x="22" y="8"/>
                  <a:pt x="8" y="22"/>
                  <a:pt x="8" y="40"/>
                </a:cubicBezTo>
                <a:cubicBezTo>
                  <a:pt x="8" y="42"/>
                  <a:pt x="6" y="44"/>
                  <a:pt x="4" y="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1554395" y="2254716"/>
            <a:ext cx="6351" cy="7939"/>
          </a:xfrm>
          <a:custGeom>
            <a:avLst/>
            <a:gdLst>
              <a:gd name="T0" fmla="*/ 4 w 8"/>
              <a:gd name="T1" fmla="*/ 8 h 8"/>
              <a:gd name="T2" fmla="*/ 1 w 8"/>
              <a:gd name="T3" fmla="*/ 7 h 8"/>
              <a:gd name="T4" fmla="*/ 0 w 8"/>
              <a:gd name="T5" fmla="*/ 4 h 8"/>
              <a:gd name="T6" fmla="*/ 1 w 8"/>
              <a:gd name="T7" fmla="*/ 1 h 8"/>
              <a:gd name="T8" fmla="*/ 7 w 8"/>
              <a:gd name="T9" fmla="*/ 1 h 8"/>
              <a:gd name="T10" fmla="*/ 8 w 8"/>
              <a:gd name="T11" fmla="*/ 4 h 8"/>
              <a:gd name="T12" fmla="*/ 7 w 8"/>
              <a:gd name="T13" fmla="*/ 7 h 8"/>
              <a:gd name="T14" fmla="*/ 4 w 8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3" y="8"/>
                  <a:pt x="2" y="8"/>
                  <a:pt x="1" y="7"/>
                </a:cubicBezTo>
                <a:cubicBezTo>
                  <a:pt x="0" y="6"/>
                  <a:pt x="0" y="5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3" y="0"/>
                  <a:pt x="5" y="0"/>
                  <a:pt x="7" y="1"/>
                </a:cubicBezTo>
                <a:cubicBezTo>
                  <a:pt x="8" y="2"/>
                  <a:pt x="8" y="3"/>
                  <a:pt x="8" y="4"/>
                </a:cubicBezTo>
                <a:cubicBezTo>
                  <a:pt x="8" y="5"/>
                  <a:pt x="8" y="6"/>
                  <a:pt x="7" y="7"/>
                </a:cubicBezTo>
                <a:cubicBezTo>
                  <a:pt x="6" y="8"/>
                  <a:pt x="5" y="8"/>
                  <a:pt x="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1503597" y="2307103"/>
            <a:ext cx="163513" cy="107951"/>
          </a:xfrm>
          <a:custGeom>
            <a:avLst/>
            <a:gdLst>
              <a:gd name="T0" fmla="*/ 97 w 193"/>
              <a:gd name="T1" fmla="*/ 127 h 127"/>
              <a:gd name="T2" fmla="*/ 0 w 193"/>
              <a:gd name="T3" fmla="*/ 95 h 127"/>
              <a:gd name="T4" fmla="*/ 69 w 193"/>
              <a:gd name="T5" fmla="*/ 2 h 127"/>
              <a:gd name="T6" fmla="*/ 74 w 193"/>
              <a:gd name="T7" fmla="*/ 0 h 127"/>
              <a:gd name="T8" fmla="*/ 77 w 193"/>
              <a:gd name="T9" fmla="*/ 4 h 127"/>
              <a:gd name="T10" fmla="*/ 117 w 193"/>
              <a:gd name="T11" fmla="*/ 4 h 127"/>
              <a:gd name="T12" fmla="*/ 121 w 193"/>
              <a:gd name="T13" fmla="*/ 0 h 127"/>
              <a:gd name="T14" fmla="*/ 125 w 193"/>
              <a:gd name="T15" fmla="*/ 1 h 127"/>
              <a:gd name="T16" fmla="*/ 193 w 193"/>
              <a:gd name="T17" fmla="*/ 95 h 127"/>
              <a:gd name="T18" fmla="*/ 97 w 193"/>
              <a:gd name="T19" fmla="*/ 127 h 127"/>
              <a:gd name="T20" fmla="*/ 69 w 193"/>
              <a:gd name="T21" fmla="*/ 19 h 127"/>
              <a:gd name="T22" fmla="*/ 16 w 193"/>
              <a:gd name="T23" fmla="*/ 95 h 127"/>
              <a:gd name="T24" fmla="*/ 97 w 193"/>
              <a:gd name="T25" fmla="*/ 111 h 127"/>
              <a:gd name="T26" fmla="*/ 177 w 193"/>
              <a:gd name="T27" fmla="*/ 95 h 127"/>
              <a:gd name="T28" fmla="*/ 125 w 193"/>
              <a:gd name="T29" fmla="*/ 18 h 127"/>
              <a:gd name="T30" fmla="*/ 97 w 193"/>
              <a:gd name="T31" fmla="*/ 31 h 127"/>
              <a:gd name="T32" fmla="*/ 69 w 193"/>
              <a:gd name="T33" fmla="*/ 1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3" h="127">
                <a:moveTo>
                  <a:pt x="97" y="127"/>
                </a:moveTo>
                <a:cubicBezTo>
                  <a:pt x="74" y="127"/>
                  <a:pt x="0" y="125"/>
                  <a:pt x="0" y="95"/>
                </a:cubicBezTo>
                <a:cubicBezTo>
                  <a:pt x="0" y="52"/>
                  <a:pt x="29" y="14"/>
                  <a:pt x="69" y="2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4"/>
                  <a:pt x="77" y="4"/>
                  <a:pt x="77" y="4"/>
                </a:cubicBezTo>
                <a:cubicBezTo>
                  <a:pt x="89" y="18"/>
                  <a:pt x="104" y="18"/>
                  <a:pt x="117" y="4"/>
                </a:cubicBezTo>
                <a:cubicBezTo>
                  <a:pt x="121" y="0"/>
                  <a:pt x="121" y="0"/>
                  <a:pt x="121" y="0"/>
                </a:cubicBezTo>
                <a:cubicBezTo>
                  <a:pt x="125" y="1"/>
                  <a:pt x="125" y="1"/>
                  <a:pt x="125" y="1"/>
                </a:cubicBezTo>
                <a:cubicBezTo>
                  <a:pt x="165" y="14"/>
                  <a:pt x="193" y="53"/>
                  <a:pt x="193" y="95"/>
                </a:cubicBezTo>
                <a:cubicBezTo>
                  <a:pt x="193" y="125"/>
                  <a:pt x="119" y="127"/>
                  <a:pt x="97" y="127"/>
                </a:cubicBezTo>
                <a:close/>
                <a:moveTo>
                  <a:pt x="69" y="19"/>
                </a:moveTo>
                <a:cubicBezTo>
                  <a:pt x="38" y="30"/>
                  <a:pt x="16" y="61"/>
                  <a:pt x="16" y="95"/>
                </a:cubicBezTo>
                <a:cubicBezTo>
                  <a:pt x="16" y="99"/>
                  <a:pt x="41" y="111"/>
                  <a:pt x="97" y="111"/>
                </a:cubicBezTo>
                <a:cubicBezTo>
                  <a:pt x="152" y="111"/>
                  <a:pt x="177" y="99"/>
                  <a:pt x="177" y="95"/>
                </a:cubicBezTo>
                <a:cubicBezTo>
                  <a:pt x="177" y="61"/>
                  <a:pt x="156" y="30"/>
                  <a:pt x="125" y="18"/>
                </a:cubicBezTo>
                <a:cubicBezTo>
                  <a:pt x="117" y="26"/>
                  <a:pt x="107" y="31"/>
                  <a:pt x="97" y="31"/>
                </a:cubicBezTo>
                <a:cubicBezTo>
                  <a:pt x="87" y="31"/>
                  <a:pt x="77" y="26"/>
                  <a:pt x="69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913172" y="2270593"/>
            <a:ext cx="61913" cy="61913"/>
          </a:xfrm>
          <a:custGeom>
            <a:avLst/>
            <a:gdLst>
              <a:gd name="T0" fmla="*/ 37 w 73"/>
              <a:gd name="T1" fmla="*/ 74 h 74"/>
              <a:gd name="T2" fmla="*/ 0 w 73"/>
              <a:gd name="T3" fmla="*/ 37 h 74"/>
              <a:gd name="T4" fmla="*/ 37 w 73"/>
              <a:gd name="T5" fmla="*/ 0 h 74"/>
              <a:gd name="T6" fmla="*/ 73 w 73"/>
              <a:gd name="T7" fmla="*/ 37 h 74"/>
              <a:gd name="T8" fmla="*/ 37 w 73"/>
              <a:gd name="T9" fmla="*/ 74 h 74"/>
              <a:gd name="T10" fmla="*/ 37 w 73"/>
              <a:gd name="T11" fmla="*/ 16 h 74"/>
              <a:gd name="T12" fmla="*/ 16 w 73"/>
              <a:gd name="T13" fmla="*/ 37 h 74"/>
              <a:gd name="T14" fmla="*/ 37 w 73"/>
              <a:gd name="T15" fmla="*/ 58 h 74"/>
              <a:gd name="T16" fmla="*/ 57 w 73"/>
              <a:gd name="T17" fmla="*/ 37 h 74"/>
              <a:gd name="T18" fmla="*/ 37 w 73"/>
              <a:gd name="T19" fmla="*/ 1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74">
                <a:moveTo>
                  <a:pt x="37" y="74"/>
                </a:moveTo>
                <a:cubicBezTo>
                  <a:pt x="16" y="74"/>
                  <a:pt x="0" y="57"/>
                  <a:pt x="0" y="37"/>
                </a:cubicBezTo>
                <a:cubicBezTo>
                  <a:pt x="0" y="17"/>
                  <a:pt x="16" y="0"/>
                  <a:pt x="37" y="0"/>
                </a:cubicBezTo>
                <a:cubicBezTo>
                  <a:pt x="57" y="0"/>
                  <a:pt x="73" y="17"/>
                  <a:pt x="73" y="37"/>
                </a:cubicBezTo>
                <a:cubicBezTo>
                  <a:pt x="73" y="57"/>
                  <a:pt x="57" y="74"/>
                  <a:pt x="37" y="74"/>
                </a:cubicBezTo>
                <a:close/>
                <a:moveTo>
                  <a:pt x="37" y="16"/>
                </a:moveTo>
                <a:cubicBezTo>
                  <a:pt x="25" y="16"/>
                  <a:pt x="16" y="26"/>
                  <a:pt x="16" y="37"/>
                </a:cubicBezTo>
                <a:cubicBezTo>
                  <a:pt x="16" y="48"/>
                  <a:pt x="25" y="58"/>
                  <a:pt x="37" y="58"/>
                </a:cubicBezTo>
                <a:cubicBezTo>
                  <a:pt x="48" y="58"/>
                  <a:pt x="57" y="48"/>
                  <a:pt x="57" y="37"/>
                </a:cubicBezTo>
                <a:cubicBezTo>
                  <a:pt x="57" y="26"/>
                  <a:pt x="48" y="16"/>
                  <a:pt x="37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1835383" y="2191218"/>
            <a:ext cx="220663" cy="220663"/>
          </a:xfrm>
          <a:custGeom>
            <a:avLst/>
            <a:gdLst>
              <a:gd name="T0" fmla="*/ 129 w 260"/>
              <a:gd name="T1" fmla="*/ 260 h 260"/>
              <a:gd name="T2" fmla="*/ 78 w 260"/>
              <a:gd name="T3" fmla="*/ 226 h 260"/>
              <a:gd name="T4" fmla="*/ 37 w 260"/>
              <a:gd name="T5" fmla="*/ 223 h 260"/>
              <a:gd name="T6" fmla="*/ 33 w 260"/>
              <a:gd name="T7" fmla="*/ 181 h 260"/>
              <a:gd name="T8" fmla="*/ 0 w 260"/>
              <a:gd name="T9" fmla="*/ 130 h 260"/>
              <a:gd name="T10" fmla="*/ 26 w 260"/>
              <a:gd name="T11" fmla="*/ 98 h 260"/>
              <a:gd name="T12" fmla="*/ 37 w 260"/>
              <a:gd name="T13" fmla="*/ 38 h 260"/>
              <a:gd name="T14" fmla="*/ 60 w 260"/>
              <a:gd name="T15" fmla="*/ 29 h 260"/>
              <a:gd name="T16" fmla="*/ 96 w 260"/>
              <a:gd name="T17" fmla="*/ 26 h 260"/>
              <a:gd name="T18" fmla="*/ 130 w 260"/>
              <a:gd name="T19" fmla="*/ 0 h 260"/>
              <a:gd name="T20" fmla="*/ 179 w 260"/>
              <a:gd name="T21" fmla="*/ 34 h 260"/>
              <a:gd name="T22" fmla="*/ 221 w 260"/>
              <a:gd name="T23" fmla="*/ 38 h 260"/>
              <a:gd name="T24" fmla="*/ 225 w 260"/>
              <a:gd name="T25" fmla="*/ 80 h 260"/>
              <a:gd name="T26" fmla="*/ 260 w 260"/>
              <a:gd name="T27" fmla="*/ 130 h 260"/>
              <a:gd name="T28" fmla="*/ 233 w 260"/>
              <a:gd name="T29" fmla="*/ 163 h 260"/>
              <a:gd name="T30" fmla="*/ 221 w 260"/>
              <a:gd name="T31" fmla="*/ 222 h 260"/>
              <a:gd name="T32" fmla="*/ 198 w 260"/>
              <a:gd name="T33" fmla="*/ 232 h 260"/>
              <a:gd name="T34" fmla="*/ 179 w 260"/>
              <a:gd name="T35" fmla="*/ 226 h 260"/>
              <a:gd name="T36" fmla="*/ 130 w 260"/>
              <a:gd name="T37" fmla="*/ 260 h 260"/>
              <a:gd name="T38" fmla="*/ 82 w 260"/>
              <a:gd name="T39" fmla="*/ 210 h 260"/>
              <a:gd name="T40" fmla="*/ 111 w 260"/>
              <a:gd name="T41" fmla="*/ 226 h 260"/>
              <a:gd name="T42" fmla="*/ 130 w 260"/>
              <a:gd name="T43" fmla="*/ 244 h 260"/>
              <a:gd name="T44" fmla="*/ 152 w 260"/>
              <a:gd name="T45" fmla="*/ 220 h 260"/>
              <a:gd name="T46" fmla="*/ 185 w 260"/>
              <a:gd name="T47" fmla="*/ 210 h 260"/>
              <a:gd name="T48" fmla="*/ 198 w 260"/>
              <a:gd name="T49" fmla="*/ 215 h 260"/>
              <a:gd name="T50" fmla="*/ 210 w 260"/>
              <a:gd name="T51" fmla="*/ 210 h 260"/>
              <a:gd name="T52" fmla="*/ 209 w 260"/>
              <a:gd name="T53" fmla="*/ 176 h 260"/>
              <a:gd name="T54" fmla="*/ 226 w 260"/>
              <a:gd name="T55" fmla="*/ 148 h 260"/>
              <a:gd name="T56" fmla="*/ 244 w 260"/>
              <a:gd name="T57" fmla="*/ 130 h 260"/>
              <a:gd name="T58" fmla="*/ 219 w 260"/>
              <a:gd name="T59" fmla="*/ 106 h 260"/>
              <a:gd name="T60" fmla="*/ 210 w 260"/>
              <a:gd name="T61" fmla="*/ 74 h 260"/>
              <a:gd name="T62" fmla="*/ 210 w 260"/>
              <a:gd name="T63" fmla="*/ 50 h 260"/>
              <a:gd name="T64" fmla="*/ 184 w 260"/>
              <a:gd name="T65" fmla="*/ 49 h 260"/>
              <a:gd name="T66" fmla="*/ 152 w 260"/>
              <a:gd name="T67" fmla="*/ 41 h 260"/>
              <a:gd name="T68" fmla="*/ 130 w 260"/>
              <a:gd name="T69" fmla="*/ 16 h 260"/>
              <a:gd name="T70" fmla="*/ 111 w 260"/>
              <a:gd name="T71" fmla="*/ 34 h 260"/>
              <a:gd name="T72" fmla="*/ 83 w 260"/>
              <a:gd name="T73" fmla="*/ 50 h 260"/>
              <a:gd name="T74" fmla="*/ 60 w 260"/>
              <a:gd name="T75" fmla="*/ 45 h 260"/>
              <a:gd name="T76" fmla="*/ 48 w 260"/>
              <a:gd name="T77" fmla="*/ 50 h 260"/>
              <a:gd name="T78" fmla="*/ 49 w 260"/>
              <a:gd name="T79" fmla="*/ 83 h 260"/>
              <a:gd name="T80" fmla="*/ 33 w 260"/>
              <a:gd name="T81" fmla="*/ 112 h 260"/>
              <a:gd name="T82" fmla="*/ 16 w 260"/>
              <a:gd name="T83" fmla="*/ 130 h 260"/>
              <a:gd name="T84" fmla="*/ 40 w 260"/>
              <a:gd name="T85" fmla="*/ 153 h 260"/>
              <a:gd name="T86" fmla="*/ 48 w 260"/>
              <a:gd name="T87" fmla="*/ 185 h 260"/>
              <a:gd name="T88" fmla="*/ 49 w 260"/>
              <a:gd name="T89" fmla="*/ 212 h 260"/>
              <a:gd name="T90" fmla="*/ 73 w 260"/>
              <a:gd name="T91" fmla="*/ 21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0" h="260">
                <a:moveTo>
                  <a:pt x="130" y="260"/>
                </a:moveTo>
                <a:cubicBezTo>
                  <a:pt x="129" y="260"/>
                  <a:pt x="129" y="260"/>
                  <a:pt x="129" y="260"/>
                </a:cubicBezTo>
                <a:cubicBezTo>
                  <a:pt x="114" y="260"/>
                  <a:pt x="101" y="249"/>
                  <a:pt x="96" y="234"/>
                </a:cubicBezTo>
                <a:cubicBezTo>
                  <a:pt x="90" y="232"/>
                  <a:pt x="84" y="229"/>
                  <a:pt x="78" y="226"/>
                </a:cubicBezTo>
                <a:cubicBezTo>
                  <a:pt x="72" y="230"/>
                  <a:pt x="66" y="231"/>
                  <a:pt x="59" y="231"/>
                </a:cubicBezTo>
                <a:cubicBezTo>
                  <a:pt x="51" y="231"/>
                  <a:pt x="43" y="228"/>
                  <a:pt x="37" y="223"/>
                </a:cubicBezTo>
                <a:cubicBezTo>
                  <a:pt x="37" y="222"/>
                  <a:pt x="37" y="222"/>
                  <a:pt x="37" y="222"/>
                </a:cubicBezTo>
                <a:cubicBezTo>
                  <a:pt x="27" y="212"/>
                  <a:pt x="25" y="195"/>
                  <a:pt x="33" y="181"/>
                </a:cubicBezTo>
                <a:cubicBezTo>
                  <a:pt x="30" y="175"/>
                  <a:pt x="28" y="169"/>
                  <a:pt x="26" y="162"/>
                </a:cubicBezTo>
                <a:cubicBezTo>
                  <a:pt x="10" y="158"/>
                  <a:pt x="0" y="145"/>
                  <a:pt x="0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15"/>
                  <a:pt x="10" y="103"/>
                  <a:pt x="26" y="98"/>
                </a:cubicBezTo>
                <a:cubicBezTo>
                  <a:pt x="28" y="91"/>
                  <a:pt x="30" y="85"/>
                  <a:pt x="33" y="79"/>
                </a:cubicBezTo>
                <a:cubicBezTo>
                  <a:pt x="25" y="65"/>
                  <a:pt x="26" y="4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3" y="32"/>
                  <a:pt x="51" y="29"/>
                  <a:pt x="60" y="29"/>
                </a:cubicBezTo>
                <a:cubicBezTo>
                  <a:pt x="67" y="29"/>
                  <a:pt x="73" y="30"/>
                  <a:pt x="79" y="33"/>
                </a:cubicBezTo>
                <a:cubicBezTo>
                  <a:pt x="84" y="31"/>
                  <a:pt x="90" y="28"/>
                  <a:pt x="96" y="26"/>
                </a:cubicBezTo>
                <a:cubicBezTo>
                  <a:pt x="100" y="11"/>
                  <a:pt x="113" y="0"/>
                  <a:pt x="129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5" y="0"/>
                  <a:pt x="158" y="11"/>
                  <a:pt x="161" y="27"/>
                </a:cubicBezTo>
                <a:cubicBezTo>
                  <a:pt x="167" y="28"/>
                  <a:pt x="173" y="31"/>
                  <a:pt x="179" y="34"/>
                </a:cubicBezTo>
                <a:cubicBezTo>
                  <a:pt x="184" y="30"/>
                  <a:pt x="191" y="29"/>
                  <a:pt x="197" y="29"/>
                </a:cubicBezTo>
                <a:cubicBezTo>
                  <a:pt x="206" y="29"/>
                  <a:pt x="215" y="32"/>
                  <a:pt x="221" y="38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32" y="50"/>
                  <a:pt x="234" y="66"/>
                  <a:pt x="225" y="80"/>
                </a:cubicBezTo>
                <a:cubicBezTo>
                  <a:pt x="228" y="86"/>
                  <a:pt x="231" y="91"/>
                  <a:pt x="233" y="97"/>
                </a:cubicBezTo>
                <a:cubicBezTo>
                  <a:pt x="248" y="101"/>
                  <a:pt x="260" y="114"/>
                  <a:pt x="260" y="130"/>
                </a:cubicBezTo>
                <a:cubicBezTo>
                  <a:pt x="260" y="130"/>
                  <a:pt x="260" y="130"/>
                  <a:pt x="260" y="130"/>
                </a:cubicBezTo>
                <a:cubicBezTo>
                  <a:pt x="260" y="146"/>
                  <a:pt x="248" y="159"/>
                  <a:pt x="233" y="163"/>
                </a:cubicBezTo>
                <a:cubicBezTo>
                  <a:pt x="231" y="168"/>
                  <a:pt x="228" y="174"/>
                  <a:pt x="226" y="179"/>
                </a:cubicBezTo>
                <a:cubicBezTo>
                  <a:pt x="234" y="193"/>
                  <a:pt x="232" y="210"/>
                  <a:pt x="221" y="222"/>
                </a:cubicBezTo>
                <a:cubicBezTo>
                  <a:pt x="220" y="222"/>
                  <a:pt x="220" y="222"/>
                  <a:pt x="220" y="222"/>
                </a:cubicBezTo>
                <a:cubicBezTo>
                  <a:pt x="214" y="228"/>
                  <a:pt x="206" y="232"/>
                  <a:pt x="198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192" y="232"/>
                  <a:pt x="185" y="230"/>
                  <a:pt x="179" y="226"/>
                </a:cubicBezTo>
                <a:cubicBezTo>
                  <a:pt x="173" y="229"/>
                  <a:pt x="167" y="232"/>
                  <a:pt x="161" y="234"/>
                </a:cubicBezTo>
                <a:cubicBezTo>
                  <a:pt x="157" y="249"/>
                  <a:pt x="144" y="260"/>
                  <a:pt x="130" y="260"/>
                </a:cubicBezTo>
                <a:close/>
                <a:moveTo>
                  <a:pt x="78" y="209"/>
                </a:moveTo>
                <a:cubicBezTo>
                  <a:pt x="79" y="209"/>
                  <a:pt x="81" y="209"/>
                  <a:pt x="82" y="210"/>
                </a:cubicBezTo>
                <a:cubicBezTo>
                  <a:pt x="89" y="214"/>
                  <a:pt x="97" y="217"/>
                  <a:pt x="105" y="220"/>
                </a:cubicBezTo>
                <a:cubicBezTo>
                  <a:pt x="108" y="220"/>
                  <a:pt x="110" y="223"/>
                  <a:pt x="111" y="226"/>
                </a:cubicBezTo>
                <a:cubicBezTo>
                  <a:pt x="113" y="236"/>
                  <a:pt x="121" y="244"/>
                  <a:pt x="129" y="244"/>
                </a:cubicBezTo>
                <a:cubicBezTo>
                  <a:pt x="130" y="244"/>
                  <a:pt x="130" y="244"/>
                  <a:pt x="130" y="244"/>
                </a:cubicBezTo>
                <a:cubicBezTo>
                  <a:pt x="139" y="244"/>
                  <a:pt x="145" y="235"/>
                  <a:pt x="146" y="226"/>
                </a:cubicBezTo>
                <a:cubicBezTo>
                  <a:pt x="147" y="223"/>
                  <a:pt x="149" y="220"/>
                  <a:pt x="152" y="220"/>
                </a:cubicBezTo>
                <a:cubicBezTo>
                  <a:pt x="160" y="217"/>
                  <a:pt x="168" y="214"/>
                  <a:pt x="176" y="210"/>
                </a:cubicBezTo>
                <a:cubicBezTo>
                  <a:pt x="179" y="208"/>
                  <a:pt x="182" y="208"/>
                  <a:pt x="185" y="210"/>
                </a:cubicBezTo>
                <a:cubicBezTo>
                  <a:pt x="189" y="214"/>
                  <a:pt x="193" y="215"/>
                  <a:pt x="198" y="215"/>
                </a:cubicBezTo>
                <a:cubicBezTo>
                  <a:pt x="198" y="215"/>
                  <a:pt x="198" y="215"/>
                  <a:pt x="198" y="215"/>
                </a:cubicBezTo>
                <a:cubicBezTo>
                  <a:pt x="202" y="215"/>
                  <a:pt x="206" y="214"/>
                  <a:pt x="209" y="211"/>
                </a:cubicBezTo>
                <a:cubicBezTo>
                  <a:pt x="210" y="210"/>
                  <a:pt x="210" y="210"/>
                  <a:pt x="210" y="210"/>
                </a:cubicBezTo>
                <a:cubicBezTo>
                  <a:pt x="216" y="204"/>
                  <a:pt x="216" y="193"/>
                  <a:pt x="210" y="185"/>
                </a:cubicBezTo>
                <a:cubicBezTo>
                  <a:pt x="208" y="182"/>
                  <a:pt x="207" y="179"/>
                  <a:pt x="209" y="176"/>
                </a:cubicBezTo>
                <a:cubicBezTo>
                  <a:pt x="213" y="168"/>
                  <a:pt x="216" y="161"/>
                  <a:pt x="218" y="154"/>
                </a:cubicBezTo>
                <a:cubicBezTo>
                  <a:pt x="219" y="151"/>
                  <a:pt x="222" y="148"/>
                  <a:pt x="226" y="148"/>
                </a:cubicBezTo>
                <a:cubicBezTo>
                  <a:pt x="236" y="147"/>
                  <a:pt x="244" y="140"/>
                  <a:pt x="244" y="130"/>
                </a:cubicBezTo>
                <a:cubicBezTo>
                  <a:pt x="244" y="130"/>
                  <a:pt x="244" y="130"/>
                  <a:pt x="244" y="130"/>
                </a:cubicBezTo>
                <a:cubicBezTo>
                  <a:pt x="244" y="120"/>
                  <a:pt x="236" y="113"/>
                  <a:pt x="226" y="112"/>
                </a:cubicBezTo>
                <a:cubicBezTo>
                  <a:pt x="222" y="112"/>
                  <a:pt x="219" y="109"/>
                  <a:pt x="219" y="106"/>
                </a:cubicBezTo>
                <a:cubicBezTo>
                  <a:pt x="217" y="99"/>
                  <a:pt x="213" y="91"/>
                  <a:pt x="209" y="84"/>
                </a:cubicBezTo>
                <a:cubicBezTo>
                  <a:pt x="207" y="81"/>
                  <a:pt x="207" y="77"/>
                  <a:pt x="210" y="74"/>
                </a:cubicBezTo>
                <a:cubicBezTo>
                  <a:pt x="216" y="66"/>
                  <a:pt x="216" y="56"/>
                  <a:pt x="210" y="50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06" y="46"/>
                  <a:pt x="202" y="45"/>
                  <a:pt x="197" y="45"/>
                </a:cubicBezTo>
                <a:cubicBezTo>
                  <a:pt x="192" y="45"/>
                  <a:pt x="188" y="46"/>
                  <a:pt x="184" y="49"/>
                </a:cubicBezTo>
                <a:cubicBezTo>
                  <a:pt x="182" y="51"/>
                  <a:pt x="178" y="52"/>
                  <a:pt x="175" y="50"/>
                </a:cubicBezTo>
                <a:cubicBezTo>
                  <a:pt x="168" y="46"/>
                  <a:pt x="160" y="43"/>
                  <a:pt x="152" y="41"/>
                </a:cubicBezTo>
                <a:cubicBezTo>
                  <a:pt x="149" y="40"/>
                  <a:pt x="147" y="37"/>
                  <a:pt x="146" y="34"/>
                </a:cubicBezTo>
                <a:cubicBezTo>
                  <a:pt x="145" y="23"/>
                  <a:pt x="139" y="16"/>
                  <a:pt x="130" y="16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0" y="16"/>
                  <a:pt x="112" y="24"/>
                  <a:pt x="111" y="34"/>
                </a:cubicBezTo>
                <a:cubicBezTo>
                  <a:pt x="110" y="37"/>
                  <a:pt x="108" y="40"/>
                  <a:pt x="105" y="41"/>
                </a:cubicBezTo>
                <a:cubicBezTo>
                  <a:pt x="97" y="43"/>
                  <a:pt x="90" y="46"/>
                  <a:pt x="83" y="50"/>
                </a:cubicBezTo>
                <a:cubicBezTo>
                  <a:pt x="80" y="51"/>
                  <a:pt x="76" y="51"/>
                  <a:pt x="74" y="49"/>
                </a:cubicBezTo>
                <a:cubicBezTo>
                  <a:pt x="70" y="46"/>
                  <a:pt x="65" y="45"/>
                  <a:pt x="60" y="45"/>
                </a:cubicBezTo>
                <a:cubicBezTo>
                  <a:pt x="55" y="45"/>
                  <a:pt x="51" y="46"/>
                  <a:pt x="48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1" y="56"/>
                  <a:pt x="43" y="67"/>
                  <a:pt x="49" y="74"/>
                </a:cubicBezTo>
                <a:cubicBezTo>
                  <a:pt x="50" y="76"/>
                  <a:pt x="51" y="80"/>
                  <a:pt x="49" y="83"/>
                </a:cubicBezTo>
                <a:cubicBezTo>
                  <a:pt x="45" y="90"/>
                  <a:pt x="42" y="98"/>
                  <a:pt x="39" y="107"/>
                </a:cubicBezTo>
                <a:cubicBezTo>
                  <a:pt x="39" y="110"/>
                  <a:pt x="36" y="112"/>
                  <a:pt x="33" y="112"/>
                </a:cubicBezTo>
                <a:cubicBezTo>
                  <a:pt x="23" y="114"/>
                  <a:pt x="16" y="122"/>
                  <a:pt x="16" y="130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16" y="138"/>
                  <a:pt x="23" y="146"/>
                  <a:pt x="33" y="148"/>
                </a:cubicBezTo>
                <a:cubicBezTo>
                  <a:pt x="36" y="148"/>
                  <a:pt x="39" y="150"/>
                  <a:pt x="40" y="153"/>
                </a:cubicBezTo>
                <a:cubicBezTo>
                  <a:pt x="42" y="162"/>
                  <a:pt x="45" y="170"/>
                  <a:pt x="49" y="177"/>
                </a:cubicBezTo>
                <a:cubicBezTo>
                  <a:pt x="50" y="179"/>
                  <a:pt x="50" y="183"/>
                  <a:pt x="48" y="185"/>
                </a:cubicBezTo>
                <a:cubicBezTo>
                  <a:pt x="42" y="194"/>
                  <a:pt x="42" y="205"/>
                  <a:pt x="48" y="211"/>
                </a:cubicBezTo>
                <a:cubicBezTo>
                  <a:pt x="49" y="212"/>
                  <a:pt x="49" y="212"/>
                  <a:pt x="49" y="212"/>
                </a:cubicBezTo>
                <a:cubicBezTo>
                  <a:pt x="52" y="215"/>
                  <a:pt x="56" y="215"/>
                  <a:pt x="59" y="215"/>
                </a:cubicBezTo>
                <a:cubicBezTo>
                  <a:pt x="64" y="215"/>
                  <a:pt x="69" y="214"/>
                  <a:pt x="73" y="210"/>
                </a:cubicBezTo>
                <a:cubicBezTo>
                  <a:pt x="75" y="209"/>
                  <a:pt x="76" y="209"/>
                  <a:pt x="78" y="2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1940157" y="2235668"/>
            <a:ext cx="65088" cy="47625"/>
          </a:xfrm>
          <a:custGeom>
            <a:avLst/>
            <a:gdLst>
              <a:gd name="T0" fmla="*/ 72 w 76"/>
              <a:gd name="T1" fmla="*/ 55 h 55"/>
              <a:gd name="T2" fmla="*/ 68 w 76"/>
              <a:gd name="T3" fmla="*/ 52 h 55"/>
              <a:gd name="T4" fmla="*/ 4 w 76"/>
              <a:gd name="T5" fmla="*/ 8 h 55"/>
              <a:gd name="T6" fmla="*/ 0 w 76"/>
              <a:gd name="T7" fmla="*/ 4 h 55"/>
              <a:gd name="T8" fmla="*/ 4 w 76"/>
              <a:gd name="T9" fmla="*/ 0 h 55"/>
              <a:gd name="T10" fmla="*/ 4 w 76"/>
              <a:gd name="T11" fmla="*/ 0 h 55"/>
              <a:gd name="T12" fmla="*/ 76 w 76"/>
              <a:gd name="T13" fmla="*/ 50 h 55"/>
              <a:gd name="T14" fmla="*/ 73 w 76"/>
              <a:gd name="T15" fmla="*/ 55 h 55"/>
              <a:gd name="T16" fmla="*/ 72 w 76"/>
              <a:gd name="T1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5">
                <a:moveTo>
                  <a:pt x="72" y="55"/>
                </a:moveTo>
                <a:cubicBezTo>
                  <a:pt x="70" y="55"/>
                  <a:pt x="69" y="54"/>
                  <a:pt x="68" y="52"/>
                </a:cubicBezTo>
                <a:cubicBezTo>
                  <a:pt x="58" y="26"/>
                  <a:pt x="32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5" y="0"/>
                  <a:pt x="64" y="20"/>
                  <a:pt x="76" y="50"/>
                </a:cubicBezTo>
                <a:cubicBezTo>
                  <a:pt x="76" y="52"/>
                  <a:pt x="75" y="54"/>
                  <a:pt x="73" y="55"/>
                </a:cubicBezTo>
                <a:cubicBezTo>
                  <a:pt x="73" y="55"/>
                  <a:pt x="72" y="55"/>
                  <a:pt x="72" y="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879833" y="2318216"/>
            <a:ext cx="11113" cy="14288"/>
          </a:xfrm>
          <a:custGeom>
            <a:avLst/>
            <a:gdLst>
              <a:gd name="T0" fmla="*/ 8 w 12"/>
              <a:gd name="T1" fmla="*/ 16 h 16"/>
              <a:gd name="T2" fmla="*/ 4 w 12"/>
              <a:gd name="T3" fmla="*/ 14 h 16"/>
              <a:gd name="T4" fmla="*/ 3 w 12"/>
              <a:gd name="T5" fmla="*/ 10 h 16"/>
              <a:gd name="T6" fmla="*/ 1 w 12"/>
              <a:gd name="T7" fmla="*/ 6 h 16"/>
              <a:gd name="T8" fmla="*/ 4 w 12"/>
              <a:gd name="T9" fmla="*/ 1 h 16"/>
              <a:gd name="T10" fmla="*/ 9 w 12"/>
              <a:gd name="T11" fmla="*/ 3 h 16"/>
              <a:gd name="T12" fmla="*/ 10 w 12"/>
              <a:gd name="T13" fmla="*/ 7 h 16"/>
              <a:gd name="T14" fmla="*/ 11 w 12"/>
              <a:gd name="T15" fmla="*/ 10 h 16"/>
              <a:gd name="T16" fmla="*/ 10 w 12"/>
              <a:gd name="T17" fmla="*/ 15 h 16"/>
              <a:gd name="T18" fmla="*/ 8 w 12"/>
              <a:gd name="T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6">
                <a:moveTo>
                  <a:pt x="8" y="16"/>
                </a:moveTo>
                <a:cubicBezTo>
                  <a:pt x="6" y="16"/>
                  <a:pt x="5" y="15"/>
                  <a:pt x="4" y="14"/>
                </a:cubicBezTo>
                <a:cubicBezTo>
                  <a:pt x="4" y="12"/>
                  <a:pt x="3" y="11"/>
                  <a:pt x="3" y="10"/>
                </a:cubicBezTo>
                <a:cubicBezTo>
                  <a:pt x="2" y="9"/>
                  <a:pt x="2" y="8"/>
                  <a:pt x="1" y="6"/>
                </a:cubicBezTo>
                <a:cubicBezTo>
                  <a:pt x="0" y="4"/>
                  <a:pt x="1" y="2"/>
                  <a:pt x="4" y="1"/>
                </a:cubicBezTo>
                <a:cubicBezTo>
                  <a:pt x="6" y="0"/>
                  <a:pt x="8" y="1"/>
                  <a:pt x="9" y="3"/>
                </a:cubicBezTo>
                <a:cubicBezTo>
                  <a:pt x="9" y="5"/>
                  <a:pt x="10" y="6"/>
                  <a:pt x="10" y="7"/>
                </a:cubicBezTo>
                <a:cubicBezTo>
                  <a:pt x="11" y="9"/>
                  <a:pt x="11" y="9"/>
                  <a:pt x="11" y="10"/>
                </a:cubicBezTo>
                <a:cubicBezTo>
                  <a:pt x="12" y="11"/>
                  <a:pt x="12" y="14"/>
                  <a:pt x="10" y="15"/>
                </a:cubicBezTo>
                <a:cubicBezTo>
                  <a:pt x="9" y="15"/>
                  <a:pt x="8" y="16"/>
                  <a:pt x="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1890945" y="2337267"/>
            <a:ext cx="55563" cy="28575"/>
          </a:xfrm>
          <a:custGeom>
            <a:avLst/>
            <a:gdLst>
              <a:gd name="T0" fmla="*/ 60 w 64"/>
              <a:gd name="T1" fmla="*/ 35 h 35"/>
              <a:gd name="T2" fmla="*/ 60 w 64"/>
              <a:gd name="T3" fmla="*/ 35 h 35"/>
              <a:gd name="T4" fmla="*/ 1 w 64"/>
              <a:gd name="T5" fmla="*/ 7 h 35"/>
              <a:gd name="T6" fmla="*/ 2 w 64"/>
              <a:gd name="T7" fmla="*/ 2 h 35"/>
              <a:gd name="T8" fmla="*/ 7 w 64"/>
              <a:gd name="T9" fmla="*/ 2 h 35"/>
              <a:gd name="T10" fmla="*/ 60 w 64"/>
              <a:gd name="T11" fmla="*/ 27 h 35"/>
              <a:gd name="T12" fmla="*/ 64 w 64"/>
              <a:gd name="T13" fmla="*/ 31 h 35"/>
              <a:gd name="T14" fmla="*/ 60 w 64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35">
                <a:moveTo>
                  <a:pt x="60" y="35"/>
                </a:moveTo>
                <a:cubicBezTo>
                  <a:pt x="60" y="35"/>
                  <a:pt x="60" y="35"/>
                  <a:pt x="60" y="35"/>
                </a:cubicBezTo>
                <a:cubicBezTo>
                  <a:pt x="37" y="35"/>
                  <a:pt x="16" y="25"/>
                  <a:pt x="1" y="7"/>
                </a:cubicBezTo>
                <a:cubicBezTo>
                  <a:pt x="0" y="6"/>
                  <a:pt x="0" y="3"/>
                  <a:pt x="2" y="2"/>
                </a:cubicBezTo>
                <a:cubicBezTo>
                  <a:pt x="3" y="0"/>
                  <a:pt x="6" y="0"/>
                  <a:pt x="7" y="2"/>
                </a:cubicBezTo>
                <a:cubicBezTo>
                  <a:pt x="21" y="18"/>
                  <a:pt x="40" y="27"/>
                  <a:pt x="60" y="27"/>
                </a:cubicBezTo>
                <a:cubicBezTo>
                  <a:pt x="62" y="27"/>
                  <a:pt x="64" y="28"/>
                  <a:pt x="64" y="31"/>
                </a:cubicBezTo>
                <a:cubicBezTo>
                  <a:pt x="64" y="33"/>
                  <a:pt x="62" y="35"/>
                  <a:pt x="60" y="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4"/>
          <p:cNvSpPr>
            <a:spLocks noEditPoints="1"/>
          </p:cNvSpPr>
          <p:nvPr/>
        </p:nvSpPr>
        <p:spPr bwMode="auto">
          <a:xfrm>
            <a:off x="2914884" y="2203918"/>
            <a:ext cx="214313" cy="195263"/>
          </a:xfrm>
          <a:custGeom>
            <a:avLst/>
            <a:gdLst>
              <a:gd name="T0" fmla="*/ 125 w 251"/>
              <a:gd name="T1" fmla="*/ 229 h 229"/>
              <a:gd name="T2" fmla="*/ 125 w 251"/>
              <a:gd name="T3" fmla="*/ 229 h 229"/>
              <a:gd name="T4" fmla="*/ 106 w 251"/>
              <a:gd name="T5" fmla="*/ 219 h 229"/>
              <a:gd name="T6" fmla="*/ 20 w 251"/>
              <a:gd name="T7" fmla="*/ 118 h 229"/>
              <a:gd name="T8" fmla="*/ 0 w 251"/>
              <a:gd name="T9" fmla="*/ 70 h 229"/>
              <a:gd name="T10" fmla="*/ 20 w 251"/>
              <a:gd name="T11" fmla="*/ 22 h 229"/>
              <a:gd name="T12" fmla="*/ 22 w 251"/>
              <a:gd name="T13" fmla="*/ 20 h 229"/>
              <a:gd name="T14" fmla="*/ 70 w 251"/>
              <a:gd name="T15" fmla="*/ 0 h 229"/>
              <a:gd name="T16" fmla="*/ 118 w 251"/>
              <a:gd name="T17" fmla="*/ 20 h 229"/>
              <a:gd name="T18" fmla="*/ 119 w 251"/>
              <a:gd name="T19" fmla="*/ 21 h 229"/>
              <a:gd name="T20" fmla="*/ 125 w 251"/>
              <a:gd name="T21" fmla="*/ 24 h 229"/>
              <a:gd name="T22" fmla="*/ 131 w 251"/>
              <a:gd name="T23" fmla="*/ 21 h 229"/>
              <a:gd name="T24" fmla="*/ 132 w 251"/>
              <a:gd name="T25" fmla="*/ 20 h 229"/>
              <a:gd name="T26" fmla="*/ 180 w 251"/>
              <a:gd name="T27" fmla="*/ 0 h 229"/>
              <a:gd name="T28" fmla="*/ 229 w 251"/>
              <a:gd name="T29" fmla="*/ 20 h 229"/>
              <a:gd name="T30" fmla="*/ 231 w 251"/>
              <a:gd name="T31" fmla="*/ 22 h 229"/>
              <a:gd name="T32" fmla="*/ 251 w 251"/>
              <a:gd name="T33" fmla="*/ 70 h 229"/>
              <a:gd name="T34" fmla="*/ 231 w 251"/>
              <a:gd name="T35" fmla="*/ 118 h 229"/>
              <a:gd name="T36" fmla="*/ 145 w 251"/>
              <a:gd name="T37" fmla="*/ 219 h 229"/>
              <a:gd name="T38" fmla="*/ 125 w 251"/>
              <a:gd name="T39" fmla="*/ 229 h 229"/>
              <a:gd name="T40" fmla="*/ 70 w 251"/>
              <a:gd name="T41" fmla="*/ 16 h 229"/>
              <a:gd name="T42" fmla="*/ 33 w 251"/>
              <a:gd name="T43" fmla="*/ 31 h 229"/>
              <a:gd name="T44" fmla="*/ 31 w 251"/>
              <a:gd name="T45" fmla="*/ 33 h 229"/>
              <a:gd name="T46" fmla="*/ 16 w 251"/>
              <a:gd name="T47" fmla="*/ 70 h 229"/>
              <a:gd name="T48" fmla="*/ 31 w 251"/>
              <a:gd name="T49" fmla="*/ 107 h 229"/>
              <a:gd name="T50" fmla="*/ 32 w 251"/>
              <a:gd name="T51" fmla="*/ 107 h 229"/>
              <a:gd name="T52" fmla="*/ 117 w 251"/>
              <a:gd name="T53" fmla="*/ 208 h 229"/>
              <a:gd name="T54" fmla="*/ 125 w 251"/>
              <a:gd name="T55" fmla="*/ 213 h 229"/>
              <a:gd name="T56" fmla="*/ 134 w 251"/>
              <a:gd name="T57" fmla="*/ 208 h 229"/>
              <a:gd name="T58" fmla="*/ 219 w 251"/>
              <a:gd name="T59" fmla="*/ 107 h 229"/>
              <a:gd name="T60" fmla="*/ 219 w 251"/>
              <a:gd name="T61" fmla="*/ 107 h 229"/>
              <a:gd name="T62" fmla="*/ 235 w 251"/>
              <a:gd name="T63" fmla="*/ 70 h 229"/>
              <a:gd name="T64" fmla="*/ 219 w 251"/>
              <a:gd name="T65" fmla="*/ 33 h 229"/>
              <a:gd name="T66" fmla="*/ 217 w 251"/>
              <a:gd name="T67" fmla="*/ 31 h 229"/>
              <a:gd name="T68" fmla="*/ 180 w 251"/>
              <a:gd name="T69" fmla="*/ 16 h 229"/>
              <a:gd name="T70" fmla="*/ 144 w 251"/>
              <a:gd name="T71" fmla="*/ 31 h 229"/>
              <a:gd name="T72" fmla="*/ 125 w 251"/>
              <a:gd name="T73" fmla="*/ 40 h 229"/>
              <a:gd name="T74" fmla="*/ 107 w 251"/>
              <a:gd name="T75" fmla="*/ 31 h 229"/>
              <a:gd name="T76" fmla="*/ 70 w 251"/>
              <a:gd name="T77" fmla="*/ 1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1" h="229">
                <a:moveTo>
                  <a:pt x="125" y="229"/>
                </a:moveTo>
                <a:cubicBezTo>
                  <a:pt x="125" y="229"/>
                  <a:pt x="125" y="229"/>
                  <a:pt x="125" y="229"/>
                </a:cubicBezTo>
                <a:cubicBezTo>
                  <a:pt x="117" y="229"/>
                  <a:pt x="110" y="223"/>
                  <a:pt x="106" y="219"/>
                </a:cubicBezTo>
                <a:cubicBezTo>
                  <a:pt x="95" y="209"/>
                  <a:pt x="25" y="124"/>
                  <a:pt x="20" y="118"/>
                </a:cubicBezTo>
                <a:cubicBezTo>
                  <a:pt x="7" y="105"/>
                  <a:pt x="0" y="88"/>
                  <a:pt x="0" y="70"/>
                </a:cubicBezTo>
                <a:cubicBezTo>
                  <a:pt x="0" y="52"/>
                  <a:pt x="7" y="35"/>
                  <a:pt x="20" y="22"/>
                </a:cubicBezTo>
                <a:cubicBezTo>
                  <a:pt x="22" y="20"/>
                  <a:pt x="22" y="20"/>
                  <a:pt x="22" y="20"/>
                </a:cubicBezTo>
                <a:cubicBezTo>
                  <a:pt x="35" y="7"/>
                  <a:pt x="52" y="0"/>
                  <a:pt x="70" y="0"/>
                </a:cubicBezTo>
                <a:cubicBezTo>
                  <a:pt x="88" y="0"/>
                  <a:pt x="105" y="7"/>
                  <a:pt x="118" y="20"/>
                </a:cubicBezTo>
                <a:cubicBezTo>
                  <a:pt x="119" y="20"/>
                  <a:pt x="119" y="20"/>
                  <a:pt x="119" y="21"/>
                </a:cubicBezTo>
                <a:cubicBezTo>
                  <a:pt x="119" y="21"/>
                  <a:pt x="121" y="24"/>
                  <a:pt x="125" y="24"/>
                </a:cubicBezTo>
                <a:cubicBezTo>
                  <a:pt x="129" y="24"/>
                  <a:pt x="131" y="21"/>
                  <a:pt x="131" y="21"/>
                </a:cubicBezTo>
                <a:cubicBezTo>
                  <a:pt x="131" y="21"/>
                  <a:pt x="132" y="20"/>
                  <a:pt x="132" y="20"/>
                </a:cubicBezTo>
                <a:cubicBezTo>
                  <a:pt x="145" y="7"/>
                  <a:pt x="162" y="0"/>
                  <a:pt x="180" y="0"/>
                </a:cubicBezTo>
                <a:cubicBezTo>
                  <a:pt x="199" y="0"/>
                  <a:pt x="216" y="7"/>
                  <a:pt x="229" y="20"/>
                </a:cubicBezTo>
                <a:cubicBezTo>
                  <a:pt x="231" y="22"/>
                  <a:pt x="231" y="22"/>
                  <a:pt x="231" y="22"/>
                </a:cubicBezTo>
                <a:cubicBezTo>
                  <a:pt x="243" y="35"/>
                  <a:pt x="251" y="52"/>
                  <a:pt x="251" y="70"/>
                </a:cubicBezTo>
                <a:cubicBezTo>
                  <a:pt x="251" y="88"/>
                  <a:pt x="244" y="105"/>
                  <a:pt x="231" y="118"/>
                </a:cubicBezTo>
                <a:cubicBezTo>
                  <a:pt x="225" y="124"/>
                  <a:pt x="157" y="207"/>
                  <a:pt x="145" y="219"/>
                </a:cubicBezTo>
                <a:cubicBezTo>
                  <a:pt x="141" y="223"/>
                  <a:pt x="134" y="229"/>
                  <a:pt x="125" y="229"/>
                </a:cubicBezTo>
                <a:close/>
                <a:moveTo>
                  <a:pt x="70" y="16"/>
                </a:moveTo>
                <a:cubicBezTo>
                  <a:pt x="56" y="16"/>
                  <a:pt x="43" y="21"/>
                  <a:pt x="33" y="31"/>
                </a:cubicBezTo>
                <a:cubicBezTo>
                  <a:pt x="31" y="33"/>
                  <a:pt x="31" y="33"/>
                  <a:pt x="31" y="33"/>
                </a:cubicBezTo>
                <a:cubicBezTo>
                  <a:pt x="21" y="43"/>
                  <a:pt x="16" y="56"/>
                  <a:pt x="16" y="70"/>
                </a:cubicBezTo>
                <a:cubicBezTo>
                  <a:pt x="16" y="84"/>
                  <a:pt x="21" y="97"/>
                  <a:pt x="31" y="107"/>
                </a:cubicBezTo>
                <a:cubicBezTo>
                  <a:pt x="31" y="107"/>
                  <a:pt x="32" y="107"/>
                  <a:pt x="32" y="107"/>
                </a:cubicBezTo>
                <a:cubicBezTo>
                  <a:pt x="58" y="139"/>
                  <a:pt x="109" y="200"/>
                  <a:pt x="117" y="208"/>
                </a:cubicBezTo>
                <a:cubicBezTo>
                  <a:pt x="120" y="211"/>
                  <a:pt x="123" y="213"/>
                  <a:pt x="125" y="213"/>
                </a:cubicBezTo>
                <a:cubicBezTo>
                  <a:pt x="128" y="213"/>
                  <a:pt x="132" y="210"/>
                  <a:pt x="134" y="208"/>
                </a:cubicBezTo>
                <a:cubicBezTo>
                  <a:pt x="143" y="199"/>
                  <a:pt x="193" y="138"/>
                  <a:pt x="219" y="107"/>
                </a:cubicBezTo>
                <a:cubicBezTo>
                  <a:pt x="219" y="107"/>
                  <a:pt x="219" y="107"/>
                  <a:pt x="219" y="107"/>
                </a:cubicBezTo>
                <a:cubicBezTo>
                  <a:pt x="229" y="97"/>
                  <a:pt x="235" y="84"/>
                  <a:pt x="235" y="70"/>
                </a:cubicBezTo>
                <a:cubicBezTo>
                  <a:pt x="235" y="56"/>
                  <a:pt x="229" y="43"/>
                  <a:pt x="219" y="33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07" y="21"/>
                  <a:pt x="194" y="16"/>
                  <a:pt x="180" y="16"/>
                </a:cubicBezTo>
                <a:cubicBezTo>
                  <a:pt x="167" y="16"/>
                  <a:pt x="154" y="21"/>
                  <a:pt x="144" y="31"/>
                </a:cubicBezTo>
                <a:cubicBezTo>
                  <a:pt x="142" y="33"/>
                  <a:pt x="136" y="40"/>
                  <a:pt x="125" y="40"/>
                </a:cubicBezTo>
                <a:cubicBezTo>
                  <a:pt x="115" y="40"/>
                  <a:pt x="109" y="33"/>
                  <a:pt x="107" y="31"/>
                </a:cubicBezTo>
                <a:cubicBezTo>
                  <a:pt x="97" y="21"/>
                  <a:pt x="84" y="16"/>
                  <a:pt x="70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2941870" y="2226141"/>
            <a:ext cx="46039" cy="33339"/>
          </a:xfrm>
          <a:custGeom>
            <a:avLst/>
            <a:gdLst>
              <a:gd name="T0" fmla="*/ 5 w 55"/>
              <a:gd name="T1" fmla="*/ 39 h 39"/>
              <a:gd name="T2" fmla="*/ 4 w 55"/>
              <a:gd name="T3" fmla="*/ 39 h 39"/>
              <a:gd name="T4" fmla="*/ 1 w 55"/>
              <a:gd name="T5" fmla="*/ 34 h 39"/>
              <a:gd name="T6" fmla="*/ 11 w 55"/>
              <a:gd name="T7" fmla="*/ 16 h 39"/>
              <a:gd name="T8" fmla="*/ 13 w 55"/>
              <a:gd name="T9" fmla="*/ 15 h 39"/>
              <a:gd name="T10" fmla="*/ 51 w 55"/>
              <a:gd name="T11" fmla="*/ 4 h 39"/>
              <a:gd name="T12" fmla="*/ 54 w 55"/>
              <a:gd name="T13" fmla="*/ 8 h 39"/>
              <a:gd name="T14" fmla="*/ 50 w 55"/>
              <a:gd name="T15" fmla="*/ 11 h 39"/>
              <a:gd name="T16" fmla="*/ 18 w 55"/>
              <a:gd name="T17" fmla="*/ 20 h 39"/>
              <a:gd name="T18" fmla="*/ 17 w 55"/>
              <a:gd name="T19" fmla="*/ 22 h 39"/>
              <a:gd name="T20" fmla="*/ 9 w 55"/>
              <a:gd name="T21" fmla="*/ 36 h 39"/>
              <a:gd name="T22" fmla="*/ 5 w 55"/>
              <a:gd name="T2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" h="39">
                <a:moveTo>
                  <a:pt x="5" y="39"/>
                </a:moveTo>
                <a:cubicBezTo>
                  <a:pt x="4" y="39"/>
                  <a:pt x="4" y="39"/>
                  <a:pt x="4" y="39"/>
                </a:cubicBezTo>
                <a:cubicBezTo>
                  <a:pt x="1" y="38"/>
                  <a:pt x="0" y="36"/>
                  <a:pt x="1" y="34"/>
                </a:cubicBezTo>
                <a:cubicBezTo>
                  <a:pt x="3" y="27"/>
                  <a:pt x="6" y="21"/>
                  <a:pt x="11" y="16"/>
                </a:cubicBezTo>
                <a:cubicBezTo>
                  <a:pt x="13" y="15"/>
                  <a:pt x="13" y="15"/>
                  <a:pt x="13" y="15"/>
                </a:cubicBezTo>
                <a:cubicBezTo>
                  <a:pt x="23" y="5"/>
                  <a:pt x="37" y="0"/>
                  <a:pt x="51" y="4"/>
                </a:cubicBezTo>
                <a:cubicBezTo>
                  <a:pt x="53" y="4"/>
                  <a:pt x="55" y="6"/>
                  <a:pt x="54" y="8"/>
                </a:cubicBezTo>
                <a:cubicBezTo>
                  <a:pt x="54" y="11"/>
                  <a:pt x="52" y="12"/>
                  <a:pt x="50" y="11"/>
                </a:cubicBezTo>
                <a:cubicBezTo>
                  <a:pt x="38" y="9"/>
                  <a:pt x="26" y="12"/>
                  <a:pt x="18" y="20"/>
                </a:cubicBezTo>
                <a:cubicBezTo>
                  <a:pt x="17" y="22"/>
                  <a:pt x="17" y="22"/>
                  <a:pt x="17" y="22"/>
                </a:cubicBezTo>
                <a:cubicBezTo>
                  <a:pt x="13" y="26"/>
                  <a:pt x="10" y="31"/>
                  <a:pt x="9" y="36"/>
                </a:cubicBezTo>
                <a:cubicBezTo>
                  <a:pt x="8" y="38"/>
                  <a:pt x="6" y="39"/>
                  <a:pt x="5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2991083" y="2234080"/>
            <a:ext cx="12700" cy="11113"/>
          </a:xfrm>
          <a:custGeom>
            <a:avLst/>
            <a:gdLst>
              <a:gd name="T0" fmla="*/ 9 w 14"/>
              <a:gd name="T1" fmla="*/ 13 h 13"/>
              <a:gd name="T2" fmla="*/ 7 w 14"/>
              <a:gd name="T3" fmla="*/ 11 h 13"/>
              <a:gd name="T4" fmla="*/ 2 w 14"/>
              <a:gd name="T5" fmla="*/ 8 h 13"/>
              <a:gd name="T6" fmla="*/ 1 w 14"/>
              <a:gd name="T7" fmla="*/ 2 h 13"/>
              <a:gd name="T8" fmla="*/ 7 w 14"/>
              <a:gd name="T9" fmla="*/ 1 h 13"/>
              <a:gd name="T10" fmla="*/ 12 w 14"/>
              <a:gd name="T11" fmla="*/ 6 h 13"/>
              <a:gd name="T12" fmla="*/ 12 w 14"/>
              <a:gd name="T13" fmla="*/ 11 h 13"/>
              <a:gd name="T14" fmla="*/ 9 w 14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3">
                <a:moveTo>
                  <a:pt x="9" y="13"/>
                </a:moveTo>
                <a:cubicBezTo>
                  <a:pt x="8" y="13"/>
                  <a:pt x="7" y="12"/>
                  <a:pt x="7" y="11"/>
                </a:cubicBezTo>
                <a:cubicBezTo>
                  <a:pt x="5" y="10"/>
                  <a:pt x="4" y="9"/>
                  <a:pt x="2" y="8"/>
                </a:cubicBezTo>
                <a:cubicBezTo>
                  <a:pt x="0" y="6"/>
                  <a:pt x="0" y="4"/>
                  <a:pt x="1" y="2"/>
                </a:cubicBezTo>
                <a:cubicBezTo>
                  <a:pt x="3" y="0"/>
                  <a:pt x="5" y="0"/>
                  <a:pt x="7" y="1"/>
                </a:cubicBezTo>
                <a:cubicBezTo>
                  <a:pt x="9" y="3"/>
                  <a:pt x="11" y="4"/>
                  <a:pt x="12" y="6"/>
                </a:cubicBezTo>
                <a:cubicBezTo>
                  <a:pt x="14" y="7"/>
                  <a:pt x="14" y="10"/>
                  <a:pt x="12" y="11"/>
                </a:cubicBezTo>
                <a:cubicBezTo>
                  <a:pt x="11" y="12"/>
                  <a:pt x="10" y="13"/>
                  <a:pt x="9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8" name="Group 747"/>
          <p:cNvGrpSpPr/>
          <p:nvPr/>
        </p:nvGrpSpPr>
        <p:grpSpPr>
          <a:xfrm>
            <a:off x="8868147" y="4332101"/>
            <a:ext cx="2395539" cy="234951"/>
            <a:chOff x="4803776" y="6154738"/>
            <a:chExt cx="2395538" cy="2349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4803776" y="6162675"/>
              <a:ext cx="223838" cy="57150"/>
            </a:xfrm>
            <a:custGeom>
              <a:avLst/>
              <a:gdLst>
                <a:gd name="T0" fmla="*/ 230 w 264"/>
                <a:gd name="T1" fmla="*/ 68 h 68"/>
                <a:gd name="T2" fmla="*/ 34 w 264"/>
                <a:gd name="T3" fmla="*/ 68 h 68"/>
                <a:gd name="T4" fmla="*/ 0 w 264"/>
                <a:gd name="T5" fmla="*/ 34 h 68"/>
                <a:gd name="T6" fmla="*/ 34 w 264"/>
                <a:gd name="T7" fmla="*/ 0 h 68"/>
                <a:gd name="T8" fmla="*/ 230 w 264"/>
                <a:gd name="T9" fmla="*/ 0 h 68"/>
                <a:gd name="T10" fmla="*/ 264 w 264"/>
                <a:gd name="T11" fmla="*/ 34 h 68"/>
                <a:gd name="T12" fmla="*/ 230 w 264"/>
                <a:gd name="T13" fmla="*/ 68 h 68"/>
                <a:gd name="T14" fmla="*/ 34 w 264"/>
                <a:gd name="T15" fmla="*/ 16 h 68"/>
                <a:gd name="T16" fmla="*/ 16 w 264"/>
                <a:gd name="T17" fmla="*/ 34 h 68"/>
                <a:gd name="T18" fmla="*/ 34 w 264"/>
                <a:gd name="T19" fmla="*/ 52 h 68"/>
                <a:gd name="T20" fmla="*/ 230 w 264"/>
                <a:gd name="T21" fmla="*/ 52 h 68"/>
                <a:gd name="T22" fmla="*/ 248 w 264"/>
                <a:gd name="T23" fmla="*/ 34 h 68"/>
                <a:gd name="T24" fmla="*/ 230 w 264"/>
                <a:gd name="T25" fmla="*/ 16 h 68"/>
                <a:gd name="T26" fmla="*/ 34 w 264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68">
                  <a:moveTo>
                    <a:pt x="230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9" y="0"/>
                    <a:pt x="264" y="15"/>
                    <a:pt x="264" y="34"/>
                  </a:cubicBezTo>
                  <a:cubicBezTo>
                    <a:pt x="264" y="53"/>
                    <a:pt x="249" y="68"/>
                    <a:pt x="230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40" y="52"/>
                    <a:pt x="248" y="44"/>
                    <a:pt x="248" y="34"/>
                  </a:cubicBezTo>
                  <a:cubicBezTo>
                    <a:pt x="248" y="24"/>
                    <a:pt x="240" y="16"/>
                    <a:pt x="230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4803776" y="6321425"/>
              <a:ext cx="196850" cy="58738"/>
            </a:xfrm>
            <a:custGeom>
              <a:avLst/>
              <a:gdLst>
                <a:gd name="T0" fmla="*/ 198 w 232"/>
                <a:gd name="T1" fmla="*/ 68 h 68"/>
                <a:gd name="T2" fmla="*/ 34 w 232"/>
                <a:gd name="T3" fmla="*/ 68 h 68"/>
                <a:gd name="T4" fmla="*/ 0 w 232"/>
                <a:gd name="T5" fmla="*/ 34 h 68"/>
                <a:gd name="T6" fmla="*/ 34 w 232"/>
                <a:gd name="T7" fmla="*/ 0 h 68"/>
                <a:gd name="T8" fmla="*/ 198 w 232"/>
                <a:gd name="T9" fmla="*/ 0 h 68"/>
                <a:gd name="T10" fmla="*/ 232 w 232"/>
                <a:gd name="T11" fmla="*/ 34 h 68"/>
                <a:gd name="T12" fmla="*/ 198 w 232"/>
                <a:gd name="T13" fmla="*/ 68 h 68"/>
                <a:gd name="T14" fmla="*/ 34 w 232"/>
                <a:gd name="T15" fmla="*/ 16 h 68"/>
                <a:gd name="T16" fmla="*/ 16 w 232"/>
                <a:gd name="T17" fmla="*/ 34 h 68"/>
                <a:gd name="T18" fmla="*/ 34 w 232"/>
                <a:gd name="T19" fmla="*/ 52 h 68"/>
                <a:gd name="T20" fmla="*/ 198 w 232"/>
                <a:gd name="T21" fmla="*/ 52 h 68"/>
                <a:gd name="T22" fmla="*/ 216 w 232"/>
                <a:gd name="T23" fmla="*/ 34 h 68"/>
                <a:gd name="T24" fmla="*/ 198 w 232"/>
                <a:gd name="T25" fmla="*/ 16 h 68"/>
                <a:gd name="T26" fmla="*/ 34 w 23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68">
                  <a:moveTo>
                    <a:pt x="19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17" y="0"/>
                    <a:pt x="232" y="15"/>
                    <a:pt x="232" y="34"/>
                  </a:cubicBezTo>
                  <a:cubicBezTo>
                    <a:pt x="232" y="53"/>
                    <a:pt x="217" y="68"/>
                    <a:pt x="198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8" y="52"/>
                    <a:pt x="216" y="44"/>
                    <a:pt x="216" y="34"/>
                  </a:cubicBezTo>
                  <a:cubicBezTo>
                    <a:pt x="216" y="24"/>
                    <a:pt x="208" y="16"/>
                    <a:pt x="19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803776" y="6243638"/>
              <a:ext cx="157163" cy="57150"/>
            </a:xfrm>
            <a:custGeom>
              <a:avLst/>
              <a:gdLst>
                <a:gd name="T0" fmla="*/ 150 w 184"/>
                <a:gd name="T1" fmla="*/ 68 h 68"/>
                <a:gd name="T2" fmla="*/ 34 w 184"/>
                <a:gd name="T3" fmla="*/ 68 h 68"/>
                <a:gd name="T4" fmla="*/ 0 w 184"/>
                <a:gd name="T5" fmla="*/ 34 h 68"/>
                <a:gd name="T6" fmla="*/ 34 w 184"/>
                <a:gd name="T7" fmla="*/ 0 h 68"/>
                <a:gd name="T8" fmla="*/ 150 w 184"/>
                <a:gd name="T9" fmla="*/ 0 h 68"/>
                <a:gd name="T10" fmla="*/ 184 w 184"/>
                <a:gd name="T11" fmla="*/ 34 h 68"/>
                <a:gd name="T12" fmla="*/ 150 w 184"/>
                <a:gd name="T13" fmla="*/ 68 h 68"/>
                <a:gd name="T14" fmla="*/ 34 w 184"/>
                <a:gd name="T15" fmla="*/ 16 h 68"/>
                <a:gd name="T16" fmla="*/ 16 w 184"/>
                <a:gd name="T17" fmla="*/ 34 h 68"/>
                <a:gd name="T18" fmla="*/ 34 w 184"/>
                <a:gd name="T19" fmla="*/ 52 h 68"/>
                <a:gd name="T20" fmla="*/ 150 w 184"/>
                <a:gd name="T21" fmla="*/ 52 h 68"/>
                <a:gd name="T22" fmla="*/ 168 w 184"/>
                <a:gd name="T23" fmla="*/ 34 h 68"/>
                <a:gd name="T24" fmla="*/ 150 w 184"/>
                <a:gd name="T25" fmla="*/ 16 h 68"/>
                <a:gd name="T26" fmla="*/ 34 w 184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68">
                  <a:moveTo>
                    <a:pt x="150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9" y="0"/>
                    <a:pt x="184" y="15"/>
                    <a:pt x="184" y="34"/>
                  </a:cubicBezTo>
                  <a:cubicBezTo>
                    <a:pt x="184" y="53"/>
                    <a:pt x="169" y="68"/>
                    <a:pt x="150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60" y="52"/>
                    <a:pt x="168" y="44"/>
                    <a:pt x="168" y="34"/>
                  </a:cubicBezTo>
                  <a:cubicBezTo>
                    <a:pt x="168" y="24"/>
                    <a:pt x="160" y="16"/>
                    <a:pt x="150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5164138" y="6162675"/>
              <a:ext cx="223838" cy="57150"/>
            </a:xfrm>
            <a:custGeom>
              <a:avLst/>
              <a:gdLst>
                <a:gd name="T0" fmla="*/ 230 w 264"/>
                <a:gd name="T1" fmla="*/ 68 h 68"/>
                <a:gd name="T2" fmla="*/ 34 w 264"/>
                <a:gd name="T3" fmla="*/ 68 h 68"/>
                <a:gd name="T4" fmla="*/ 0 w 264"/>
                <a:gd name="T5" fmla="*/ 34 h 68"/>
                <a:gd name="T6" fmla="*/ 34 w 264"/>
                <a:gd name="T7" fmla="*/ 0 h 68"/>
                <a:gd name="T8" fmla="*/ 230 w 264"/>
                <a:gd name="T9" fmla="*/ 0 h 68"/>
                <a:gd name="T10" fmla="*/ 264 w 264"/>
                <a:gd name="T11" fmla="*/ 34 h 68"/>
                <a:gd name="T12" fmla="*/ 230 w 264"/>
                <a:gd name="T13" fmla="*/ 68 h 68"/>
                <a:gd name="T14" fmla="*/ 34 w 264"/>
                <a:gd name="T15" fmla="*/ 16 h 68"/>
                <a:gd name="T16" fmla="*/ 16 w 264"/>
                <a:gd name="T17" fmla="*/ 34 h 68"/>
                <a:gd name="T18" fmla="*/ 34 w 264"/>
                <a:gd name="T19" fmla="*/ 52 h 68"/>
                <a:gd name="T20" fmla="*/ 230 w 264"/>
                <a:gd name="T21" fmla="*/ 52 h 68"/>
                <a:gd name="T22" fmla="*/ 248 w 264"/>
                <a:gd name="T23" fmla="*/ 34 h 68"/>
                <a:gd name="T24" fmla="*/ 230 w 264"/>
                <a:gd name="T25" fmla="*/ 16 h 68"/>
                <a:gd name="T26" fmla="*/ 34 w 264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68">
                  <a:moveTo>
                    <a:pt x="230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9" y="0"/>
                    <a:pt x="264" y="15"/>
                    <a:pt x="264" y="34"/>
                  </a:cubicBezTo>
                  <a:cubicBezTo>
                    <a:pt x="264" y="53"/>
                    <a:pt x="249" y="68"/>
                    <a:pt x="230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40" y="52"/>
                    <a:pt x="248" y="44"/>
                    <a:pt x="248" y="34"/>
                  </a:cubicBezTo>
                  <a:cubicBezTo>
                    <a:pt x="248" y="24"/>
                    <a:pt x="240" y="16"/>
                    <a:pt x="230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5164138" y="6321425"/>
              <a:ext cx="223838" cy="58738"/>
            </a:xfrm>
            <a:custGeom>
              <a:avLst/>
              <a:gdLst>
                <a:gd name="T0" fmla="*/ 230 w 264"/>
                <a:gd name="T1" fmla="*/ 68 h 68"/>
                <a:gd name="T2" fmla="*/ 34 w 264"/>
                <a:gd name="T3" fmla="*/ 68 h 68"/>
                <a:gd name="T4" fmla="*/ 0 w 264"/>
                <a:gd name="T5" fmla="*/ 34 h 68"/>
                <a:gd name="T6" fmla="*/ 34 w 264"/>
                <a:gd name="T7" fmla="*/ 0 h 68"/>
                <a:gd name="T8" fmla="*/ 230 w 264"/>
                <a:gd name="T9" fmla="*/ 0 h 68"/>
                <a:gd name="T10" fmla="*/ 264 w 264"/>
                <a:gd name="T11" fmla="*/ 34 h 68"/>
                <a:gd name="T12" fmla="*/ 230 w 264"/>
                <a:gd name="T13" fmla="*/ 68 h 68"/>
                <a:gd name="T14" fmla="*/ 34 w 264"/>
                <a:gd name="T15" fmla="*/ 16 h 68"/>
                <a:gd name="T16" fmla="*/ 16 w 264"/>
                <a:gd name="T17" fmla="*/ 34 h 68"/>
                <a:gd name="T18" fmla="*/ 34 w 264"/>
                <a:gd name="T19" fmla="*/ 52 h 68"/>
                <a:gd name="T20" fmla="*/ 230 w 264"/>
                <a:gd name="T21" fmla="*/ 52 h 68"/>
                <a:gd name="T22" fmla="*/ 248 w 264"/>
                <a:gd name="T23" fmla="*/ 34 h 68"/>
                <a:gd name="T24" fmla="*/ 230 w 264"/>
                <a:gd name="T25" fmla="*/ 16 h 68"/>
                <a:gd name="T26" fmla="*/ 34 w 264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68">
                  <a:moveTo>
                    <a:pt x="230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9" y="0"/>
                    <a:pt x="264" y="15"/>
                    <a:pt x="264" y="34"/>
                  </a:cubicBezTo>
                  <a:cubicBezTo>
                    <a:pt x="264" y="53"/>
                    <a:pt x="249" y="68"/>
                    <a:pt x="230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40" y="52"/>
                    <a:pt x="248" y="44"/>
                    <a:pt x="248" y="34"/>
                  </a:cubicBezTo>
                  <a:cubicBezTo>
                    <a:pt x="248" y="24"/>
                    <a:pt x="240" y="16"/>
                    <a:pt x="230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5164138" y="6243638"/>
              <a:ext cx="223838" cy="57150"/>
            </a:xfrm>
            <a:custGeom>
              <a:avLst/>
              <a:gdLst>
                <a:gd name="T0" fmla="*/ 230 w 264"/>
                <a:gd name="T1" fmla="*/ 68 h 68"/>
                <a:gd name="T2" fmla="*/ 34 w 264"/>
                <a:gd name="T3" fmla="*/ 68 h 68"/>
                <a:gd name="T4" fmla="*/ 0 w 264"/>
                <a:gd name="T5" fmla="*/ 34 h 68"/>
                <a:gd name="T6" fmla="*/ 34 w 264"/>
                <a:gd name="T7" fmla="*/ 0 h 68"/>
                <a:gd name="T8" fmla="*/ 230 w 264"/>
                <a:gd name="T9" fmla="*/ 0 h 68"/>
                <a:gd name="T10" fmla="*/ 264 w 264"/>
                <a:gd name="T11" fmla="*/ 34 h 68"/>
                <a:gd name="T12" fmla="*/ 230 w 264"/>
                <a:gd name="T13" fmla="*/ 68 h 68"/>
                <a:gd name="T14" fmla="*/ 34 w 264"/>
                <a:gd name="T15" fmla="*/ 16 h 68"/>
                <a:gd name="T16" fmla="*/ 16 w 264"/>
                <a:gd name="T17" fmla="*/ 34 h 68"/>
                <a:gd name="T18" fmla="*/ 34 w 264"/>
                <a:gd name="T19" fmla="*/ 52 h 68"/>
                <a:gd name="T20" fmla="*/ 230 w 264"/>
                <a:gd name="T21" fmla="*/ 52 h 68"/>
                <a:gd name="T22" fmla="*/ 248 w 264"/>
                <a:gd name="T23" fmla="*/ 34 h 68"/>
                <a:gd name="T24" fmla="*/ 230 w 264"/>
                <a:gd name="T25" fmla="*/ 16 h 68"/>
                <a:gd name="T26" fmla="*/ 34 w 264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68">
                  <a:moveTo>
                    <a:pt x="230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9" y="0"/>
                    <a:pt x="264" y="15"/>
                    <a:pt x="264" y="34"/>
                  </a:cubicBezTo>
                  <a:cubicBezTo>
                    <a:pt x="264" y="53"/>
                    <a:pt x="249" y="68"/>
                    <a:pt x="230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40" y="52"/>
                    <a:pt x="248" y="44"/>
                    <a:pt x="248" y="34"/>
                  </a:cubicBezTo>
                  <a:cubicBezTo>
                    <a:pt x="248" y="24"/>
                    <a:pt x="240" y="16"/>
                    <a:pt x="230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5605463" y="6172200"/>
              <a:ext cx="57150" cy="58738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16 h 68"/>
                <a:gd name="T12" fmla="*/ 16 w 68"/>
                <a:gd name="T13" fmla="*/ 34 h 68"/>
                <a:gd name="T14" fmla="*/ 34 w 68"/>
                <a:gd name="T15" fmla="*/ 52 h 68"/>
                <a:gd name="T16" fmla="*/ 52 w 68"/>
                <a:gd name="T17" fmla="*/ 34 h 68"/>
                <a:gd name="T18" fmla="*/ 34 w 68"/>
                <a:gd name="T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6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5605463" y="6243638"/>
              <a:ext cx="57150" cy="57150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16 h 68"/>
                <a:gd name="T12" fmla="*/ 16 w 68"/>
                <a:gd name="T13" fmla="*/ 34 h 68"/>
                <a:gd name="T14" fmla="*/ 34 w 68"/>
                <a:gd name="T15" fmla="*/ 52 h 68"/>
                <a:gd name="T16" fmla="*/ 52 w 68"/>
                <a:gd name="T17" fmla="*/ 34 h 68"/>
                <a:gd name="T18" fmla="*/ 34 w 68"/>
                <a:gd name="T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6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5605463" y="6315075"/>
              <a:ext cx="57150" cy="57150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16 h 68"/>
                <a:gd name="T12" fmla="*/ 16 w 68"/>
                <a:gd name="T13" fmla="*/ 34 h 68"/>
                <a:gd name="T14" fmla="*/ 34 w 68"/>
                <a:gd name="T15" fmla="*/ 52 h 68"/>
                <a:gd name="T16" fmla="*/ 52 w 68"/>
                <a:gd name="T17" fmla="*/ 34 h 68"/>
                <a:gd name="T18" fmla="*/ 34 w 68"/>
                <a:gd name="T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6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6642101" y="6157913"/>
              <a:ext cx="142875" cy="225425"/>
            </a:xfrm>
            <a:custGeom>
              <a:avLst/>
              <a:gdLst>
                <a:gd name="T0" fmla="*/ 132 w 169"/>
                <a:gd name="T1" fmla="*/ 266 h 266"/>
                <a:gd name="T2" fmla="*/ 108 w 169"/>
                <a:gd name="T3" fmla="*/ 256 h 266"/>
                <a:gd name="T4" fmla="*/ 10 w 169"/>
                <a:gd name="T5" fmla="*/ 158 h 266"/>
                <a:gd name="T6" fmla="*/ 0 w 169"/>
                <a:gd name="T7" fmla="*/ 133 h 266"/>
                <a:gd name="T8" fmla="*/ 10 w 169"/>
                <a:gd name="T9" fmla="*/ 108 h 266"/>
                <a:gd name="T10" fmla="*/ 108 w 169"/>
                <a:gd name="T11" fmla="*/ 10 h 266"/>
                <a:gd name="T12" fmla="*/ 132 w 169"/>
                <a:gd name="T13" fmla="*/ 0 h 266"/>
                <a:gd name="T14" fmla="*/ 156 w 169"/>
                <a:gd name="T15" fmla="*/ 10 h 266"/>
                <a:gd name="T16" fmla="*/ 156 w 169"/>
                <a:gd name="T17" fmla="*/ 58 h 266"/>
                <a:gd name="T18" fmla="*/ 81 w 169"/>
                <a:gd name="T19" fmla="*/ 133 h 266"/>
                <a:gd name="T20" fmla="*/ 156 w 169"/>
                <a:gd name="T21" fmla="*/ 208 h 266"/>
                <a:gd name="T22" fmla="*/ 156 w 169"/>
                <a:gd name="T23" fmla="*/ 256 h 266"/>
                <a:gd name="T24" fmla="*/ 132 w 169"/>
                <a:gd name="T25" fmla="*/ 266 h 266"/>
                <a:gd name="T26" fmla="*/ 132 w 169"/>
                <a:gd name="T27" fmla="*/ 16 h 266"/>
                <a:gd name="T28" fmla="*/ 119 w 169"/>
                <a:gd name="T29" fmla="*/ 21 h 266"/>
                <a:gd name="T30" fmla="*/ 23 w 169"/>
                <a:gd name="T31" fmla="*/ 119 h 266"/>
                <a:gd name="T32" fmla="*/ 20 w 169"/>
                <a:gd name="T33" fmla="*/ 133 h 266"/>
                <a:gd name="T34" fmla="*/ 20 w 169"/>
                <a:gd name="T35" fmla="*/ 133 h 266"/>
                <a:gd name="T36" fmla="*/ 23 w 169"/>
                <a:gd name="T37" fmla="*/ 147 h 266"/>
                <a:gd name="T38" fmla="*/ 120 w 169"/>
                <a:gd name="T39" fmla="*/ 245 h 266"/>
                <a:gd name="T40" fmla="*/ 133 w 169"/>
                <a:gd name="T41" fmla="*/ 250 h 266"/>
                <a:gd name="T42" fmla="*/ 145 w 169"/>
                <a:gd name="T43" fmla="*/ 245 h 266"/>
                <a:gd name="T44" fmla="*/ 145 w 169"/>
                <a:gd name="T45" fmla="*/ 219 h 266"/>
                <a:gd name="T46" fmla="*/ 64 w 169"/>
                <a:gd name="T47" fmla="*/ 139 h 266"/>
                <a:gd name="T48" fmla="*/ 64 w 169"/>
                <a:gd name="T49" fmla="*/ 127 h 266"/>
                <a:gd name="T50" fmla="*/ 145 w 169"/>
                <a:gd name="T51" fmla="*/ 47 h 266"/>
                <a:gd name="T52" fmla="*/ 145 w 169"/>
                <a:gd name="T53" fmla="*/ 21 h 266"/>
                <a:gd name="T54" fmla="*/ 132 w 169"/>
                <a:gd name="T55" fmla="*/ 1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266">
                  <a:moveTo>
                    <a:pt x="132" y="266"/>
                  </a:moveTo>
                  <a:cubicBezTo>
                    <a:pt x="123" y="266"/>
                    <a:pt x="115" y="262"/>
                    <a:pt x="108" y="256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4" y="151"/>
                    <a:pt x="0" y="142"/>
                    <a:pt x="0" y="133"/>
                  </a:cubicBezTo>
                  <a:cubicBezTo>
                    <a:pt x="0" y="124"/>
                    <a:pt x="4" y="115"/>
                    <a:pt x="10" y="108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5" y="4"/>
                    <a:pt x="123" y="0"/>
                    <a:pt x="132" y="0"/>
                  </a:cubicBezTo>
                  <a:cubicBezTo>
                    <a:pt x="141" y="0"/>
                    <a:pt x="150" y="4"/>
                    <a:pt x="156" y="10"/>
                  </a:cubicBezTo>
                  <a:cubicBezTo>
                    <a:pt x="169" y="23"/>
                    <a:pt x="169" y="45"/>
                    <a:pt x="156" y="58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69" y="221"/>
                    <a:pt x="169" y="243"/>
                    <a:pt x="156" y="256"/>
                  </a:cubicBezTo>
                  <a:cubicBezTo>
                    <a:pt x="150" y="262"/>
                    <a:pt x="141" y="266"/>
                    <a:pt x="132" y="266"/>
                  </a:cubicBezTo>
                  <a:close/>
                  <a:moveTo>
                    <a:pt x="132" y="16"/>
                  </a:moveTo>
                  <a:cubicBezTo>
                    <a:pt x="127" y="16"/>
                    <a:pt x="123" y="18"/>
                    <a:pt x="119" y="21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0" y="123"/>
                    <a:pt x="20" y="128"/>
                    <a:pt x="20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8"/>
                    <a:pt x="20" y="143"/>
                    <a:pt x="23" y="147"/>
                  </a:cubicBezTo>
                  <a:cubicBezTo>
                    <a:pt x="120" y="245"/>
                    <a:pt x="120" y="245"/>
                    <a:pt x="120" y="245"/>
                  </a:cubicBezTo>
                  <a:cubicBezTo>
                    <a:pt x="124" y="248"/>
                    <a:pt x="128" y="250"/>
                    <a:pt x="133" y="250"/>
                  </a:cubicBezTo>
                  <a:cubicBezTo>
                    <a:pt x="137" y="250"/>
                    <a:pt x="142" y="248"/>
                    <a:pt x="145" y="245"/>
                  </a:cubicBezTo>
                  <a:cubicBezTo>
                    <a:pt x="152" y="238"/>
                    <a:pt x="152" y="226"/>
                    <a:pt x="145" y="21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1" y="136"/>
                    <a:pt x="61" y="130"/>
                    <a:pt x="64" y="12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52" y="40"/>
                    <a:pt x="152" y="28"/>
                    <a:pt x="145" y="21"/>
                  </a:cubicBezTo>
                  <a:cubicBezTo>
                    <a:pt x="142" y="18"/>
                    <a:pt x="137" y="16"/>
                    <a:pt x="13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6946901" y="6154738"/>
              <a:ext cx="252413" cy="234950"/>
            </a:xfrm>
            <a:custGeom>
              <a:avLst/>
              <a:gdLst>
                <a:gd name="T0" fmla="*/ 99 w 297"/>
                <a:gd name="T1" fmla="*/ 276 h 276"/>
                <a:gd name="T2" fmla="*/ 71 w 297"/>
                <a:gd name="T3" fmla="*/ 264 h 276"/>
                <a:gd name="T4" fmla="*/ 11 w 297"/>
                <a:gd name="T5" fmla="*/ 209 h 276"/>
                <a:gd name="T6" fmla="*/ 0 w 297"/>
                <a:gd name="T7" fmla="*/ 181 h 276"/>
                <a:gd name="T8" fmla="*/ 11 w 297"/>
                <a:gd name="T9" fmla="*/ 154 h 276"/>
                <a:gd name="T10" fmla="*/ 39 w 297"/>
                <a:gd name="T11" fmla="*/ 142 h 276"/>
                <a:gd name="T12" fmla="*/ 66 w 297"/>
                <a:gd name="T13" fmla="*/ 154 h 276"/>
                <a:gd name="T14" fmla="*/ 99 w 297"/>
                <a:gd name="T15" fmla="*/ 182 h 276"/>
                <a:gd name="T16" fmla="*/ 226 w 297"/>
                <a:gd name="T17" fmla="*/ 12 h 276"/>
                <a:gd name="T18" fmla="*/ 227 w 297"/>
                <a:gd name="T19" fmla="*/ 11 h 276"/>
                <a:gd name="T20" fmla="*/ 254 w 297"/>
                <a:gd name="T21" fmla="*/ 0 h 276"/>
                <a:gd name="T22" fmla="*/ 282 w 297"/>
                <a:gd name="T23" fmla="*/ 11 h 276"/>
                <a:gd name="T24" fmla="*/ 282 w 297"/>
                <a:gd name="T25" fmla="*/ 66 h 276"/>
                <a:gd name="T26" fmla="*/ 129 w 297"/>
                <a:gd name="T27" fmla="*/ 263 h 276"/>
                <a:gd name="T28" fmla="*/ 129 w 297"/>
                <a:gd name="T29" fmla="*/ 264 h 276"/>
                <a:gd name="T30" fmla="*/ 100 w 297"/>
                <a:gd name="T31" fmla="*/ 276 h 276"/>
                <a:gd name="T32" fmla="*/ 99 w 297"/>
                <a:gd name="T33" fmla="*/ 276 h 276"/>
                <a:gd name="T34" fmla="*/ 39 w 297"/>
                <a:gd name="T35" fmla="*/ 158 h 276"/>
                <a:gd name="T36" fmla="*/ 22 w 297"/>
                <a:gd name="T37" fmla="*/ 165 h 276"/>
                <a:gd name="T38" fmla="*/ 16 w 297"/>
                <a:gd name="T39" fmla="*/ 181 h 276"/>
                <a:gd name="T40" fmla="*/ 22 w 297"/>
                <a:gd name="T41" fmla="*/ 198 h 276"/>
                <a:gd name="T42" fmla="*/ 82 w 297"/>
                <a:gd name="T43" fmla="*/ 253 h 276"/>
                <a:gd name="T44" fmla="*/ 99 w 297"/>
                <a:gd name="T45" fmla="*/ 260 h 276"/>
                <a:gd name="T46" fmla="*/ 99 w 297"/>
                <a:gd name="T47" fmla="*/ 261 h 276"/>
                <a:gd name="T48" fmla="*/ 100 w 297"/>
                <a:gd name="T49" fmla="*/ 261 h 276"/>
                <a:gd name="T50" fmla="*/ 101 w 297"/>
                <a:gd name="T51" fmla="*/ 260 h 276"/>
                <a:gd name="T52" fmla="*/ 117 w 297"/>
                <a:gd name="T53" fmla="*/ 254 h 276"/>
                <a:gd name="T54" fmla="*/ 270 w 297"/>
                <a:gd name="T55" fmla="*/ 56 h 276"/>
                <a:gd name="T56" fmla="*/ 271 w 297"/>
                <a:gd name="T57" fmla="*/ 56 h 276"/>
                <a:gd name="T58" fmla="*/ 271 w 297"/>
                <a:gd name="T59" fmla="*/ 23 h 276"/>
                <a:gd name="T60" fmla="*/ 254 w 297"/>
                <a:gd name="T61" fmla="*/ 16 h 276"/>
                <a:gd name="T62" fmla="*/ 238 w 297"/>
                <a:gd name="T63" fmla="*/ 22 h 276"/>
                <a:gd name="T64" fmla="*/ 106 w 297"/>
                <a:gd name="T65" fmla="*/ 198 h 276"/>
                <a:gd name="T66" fmla="*/ 101 w 297"/>
                <a:gd name="T67" fmla="*/ 202 h 276"/>
                <a:gd name="T68" fmla="*/ 95 w 297"/>
                <a:gd name="T69" fmla="*/ 200 h 276"/>
                <a:gd name="T70" fmla="*/ 55 w 297"/>
                <a:gd name="T71" fmla="*/ 165 h 276"/>
                <a:gd name="T72" fmla="*/ 55 w 297"/>
                <a:gd name="T73" fmla="*/ 165 h 276"/>
                <a:gd name="T74" fmla="*/ 39 w 297"/>
                <a:gd name="T75" fmla="*/ 15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" h="276">
                  <a:moveTo>
                    <a:pt x="99" y="276"/>
                  </a:moveTo>
                  <a:cubicBezTo>
                    <a:pt x="88" y="276"/>
                    <a:pt x="78" y="272"/>
                    <a:pt x="71" y="264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4" y="202"/>
                    <a:pt x="0" y="192"/>
                    <a:pt x="0" y="181"/>
                  </a:cubicBezTo>
                  <a:cubicBezTo>
                    <a:pt x="0" y="171"/>
                    <a:pt x="4" y="161"/>
                    <a:pt x="11" y="154"/>
                  </a:cubicBezTo>
                  <a:cubicBezTo>
                    <a:pt x="18" y="146"/>
                    <a:pt x="28" y="142"/>
                    <a:pt x="39" y="142"/>
                  </a:cubicBezTo>
                  <a:cubicBezTo>
                    <a:pt x="49" y="142"/>
                    <a:pt x="59" y="146"/>
                    <a:pt x="66" y="154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6" y="12"/>
                    <a:pt x="226" y="12"/>
                    <a:pt x="227" y="11"/>
                  </a:cubicBezTo>
                  <a:cubicBezTo>
                    <a:pt x="234" y="4"/>
                    <a:pt x="244" y="0"/>
                    <a:pt x="254" y="0"/>
                  </a:cubicBezTo>
                  <a:cubicBezTo>
                    <a:pt x="265" y="0"/>
                    <a:pt x="275" y="4"/>
                    <a:pt x="282" y="11"/>
                  </a:cubicBezTo>
                  <a:cubicBezTo>
                    <a:pt x="297" y="27"/>
                    <a:pt x="297" y="51"/>
                    <a:pt x="282" y="66"/>
                  </a:cubicBezTo>
                  <a:cubicBezTo>
                    <a:pt x="129" y="263"/>
                    <a:pt x="129" y="263"/>
                    <a:pt x="129" y="263"/>
                  </a:cubicBezTo>
                  <a:cubicBezTo>
                    <a:pt x="129" y="264"/>
                    <a:pt x="129" y="264"/>
                    <a:pt x="129" y="264"/>
                  </a:cubicBezTo>
                  <a:cubicBezTo>
                    <a:pt x="121" y="272"/>
                    <a:pt x="111" y="276"/>
                    <a:pt x="100" y="276"/>
                  </a:cubicBezTo>
                  <a:cubicBezTo>
                    <a:pt x="99" y="276"/>
                    <a:pt x="99" y="276"/>
                    <a:pt x="99" y="276"/>
                  </a:cubicBezTo>
                  <a:close/>
                  <a:moveTo>
                    <a:pt x="39" y="158"/>
                  </a:moveTo>
                  <a:cubicBezTo>
                    <a:pt x="32" y="158"/>
                    <a:pt x="27" y="161"/>
                    <a:pt x="22" y="165"/>
                  </a:cubicBezTo>
                  <a:cubicBezTo>
                    <a:pt x="18" y="169"/>
                    <a:pt x="16" y="175"/>
                    <a:pt x="16" y="181"/>
                  </a:cubicBezTo>
                  <a:cubicBezTo>
                    <a:pt x="16" y="188"/>
                    <a:pt x="18" y="193"/>
                    <a:pt x="22" y="198"/>
                  </a:cubicBezTo>
                  <a:cubicBezTo>
                    <a:pt x="82" y="253"/>
                    <a:pt x="82" y="253"/>
                    <a:pt x="82" y="253"/>
                  </a:cubicBezTo>
                  <a:cubicBezTo>
                    <a:pt x="87" y="257"/>
                    <a:pt x="92" y="260"/>
                    <a:pt x="99" y="260"/>
                  </a:cubicBezTo>
                  <a:cubicBezTo>
                    <a:pt x="99" y="261"/>
                    <a:pt x="99" y="261"/>
                    <a:pt x="9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101" y="260"/>
                    <a:pt x="101" y="260"/>
                    <a:pt x="101" y="260"/>
                  </a:cubicBezTo>
                  <a:cubicBezTo>
                    <a:pt x="107" y="260"/>
                    <a:pt x="113" y="258"/>
                    <a:pt x="117" y="254"/>
                  </a:cubicBezTo>
                  <a:cubicBezTo>
                    <a:pt x="270" y="56"/>
                    <a:pt x="270" y="56"/>
                    <a:pt x="270" y="56"/>
                  </a:cubicBezTo>
                  <a:cubicBezTo>
                    <a:pt x="270" y="56"/>
                    <a:pt x="271" y="56"/>
                    <a:pt x="271" y="56"/>
                  </a:cubicBezTo>
                  <a:cubicBezTo>
                    <a:pt x="280" y="47"/>
                    <a:pt x="280" y="32"/>
                    <a:pt x="271" y="23"/>
                  </a:cubicBezTo>
                  <a:cubicBezTo>
                    <a:pt x="266" y="18"/>
                    <a:pt x="261" y="16"/>
                    <a:pt x="254" y="16"/>
                  </a:cubicBezTo>
                  <a:cubicBezTo>
                    <a:pt x="248" y="16"/>
                    <a:pt x="243" y="18"/>
                    <a:pt x="238" y="22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105" y="200"/>
                    <a:pt x="103" y="201"/>
                    <a:pt x="101" y="202"/>
                  </a:cubicBezTo>
                  <a:cubicBezTo>
                    <a:pt x="98" y="202"/>
                    <a:pt x="96" y="201"/>
                    <a:pt x="95" y="200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1" y="161"/>
                    <a:pt x="45" y="158"/>
                    <a:pt x="39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 noEditPoints="1"/>
            </p:cNvSpPr>
            <p:nvPr/>
          </p:nvSpPr>
          <p:spPr bwMode="auto">
            <a:xfrm>
              <a:off x="6242051" y="6159500"/>
              <a:ext cx="223838" cy="223838"/>
            </a:xfrm>
            <a:custGeom>
              <a:avLst/>
              <a:gdLst>
                <a:gd name="T0" fmla="*/ 134 w 264"/>
                <a:gd name="T1" fmla="*/ 264 h 264"/>
                <a:gd name="T2" fmla="*/ 100 w 264"/>
                <a:gd name="T3" fmla="*/ 230 h 264"/>
                <a:gd name="T4" fmla="*/ 100 w 264"/>
                <a:gd name="T5" fmla="*/ 164 h 264"/>
                <a:gd name="T6" fmla="*/ 34 w 264"/>
                <a:gd name="T7" fmla="*/ 164 h 264"/>
                <a:gd name="T8" fmla="*/ 0 w 264"/>
                <a:gd name="T9" fmla="*/ 130 h 264"/>
                <a:gd name="T10" fmla="*/ 34 w 264"/>
                <a:gd name="T11" fmla="*/ 96 h 264"/>
                <a:gd name="T12" fmla="*/ 100 w 264"/>
                <a:gd name="T13" fmla="*/ 96 h 264"/>
                <a:gd name="T14" fmla="*/ 100 w 264"/>
                <a:gd name="T15" fmla="*/ 34 h 264"/>
                <a:gd name="T16" fmla="*/ 134 w 264"/>
                <a:gd name="T17" fmla="*/ 0 h 264"/>
                <a:gd name="T18" fmla="*/ 168 w 264"/>
                <a:gd name="T19" fmla="*/ 34 h 264"/>
                <a:gd name="T20" fmla="*/ 168 w 264"/>
                <a:gd name="T21" fmla="*/ 96 h 264"/>
                <a:gd name="T22" fmla="*/ 230 w 264"/>
                <a:gd name="T23" fmla="*/ 96 h 264"/>
                <a:gd name="T24" fmla="*/ 264 w 264"/>
                <a:gd name="T25" fmla="*/ 130 h 264"/>
                <a:gd name="T26" fmla="*/ 230 w 264"/>
                <a:gd name="T27" fmla="*/ 164 h 264"/>
                <a:gd name="T28" fmla="*/ 168 w 264"/>
                <a:gd name="T29" fmla="*/ 164 h 264"/>
                <a:gd name="T30" fmla="*/ 168 w 264"/>
                <a:gd name="T31" fmla="*/ 230 h 264"/>
                <a:gd name="T32" fmla="*/ 134 w 264"/>
                <a:gd name="T33" fmla="*/ 264 h 264"/>
                <a:gd name="T34" fmla="*/ 34 w 264"/>
                <a:gd name="T35" fmla="*/ 112 h 264"/>
                <a:gd name="T36" fmla="*/ 16 w 264"/>
                <a:gd name="T37" fmla="*/ 130 h 264"/>
                <a:gd name="T38" fmla="*/ 34 w 264"/>
                <a:gd name="T39" fmla="*/ 148 h 264"/>
                <a:gd name="T40" fmla="*/ 106 w 264"/>
                <a:gd name="T41" fmla="*/ 148 h 264"/>
                <a:gd name="T42" fmla="*/ 116 w 264"/>
                <a:gd name="T43" fmla="*/ 156 h 264"/>
                <a:gd name="T44" fmla="*/ 116 w 264"/>
                <a:gd name="T45" fmla="*/ 230 h 264"/>
                <a:gd name="T46" fmla="*/ 134 w 264"/>
                <a:gd name="T47" fmla="*/ 248 h 264"/>
                <a:gd name="T48" fmla="*/ 152 w 264"/>
                <a:gd name="T49" fmla="*/ 230 h 264"/>
                <a:gd name="T50" fmla="*/ 152 w 264"/>
                <a:gd name="T51" fmla="*/ 156 h 264"/>
                <a:gd name="T52" fmla="*/ 158 w 264"/>
                <a:gd name="T53" fmla="*/ 148 h 264"/>
                <a:gd name="T54" fmla="*/ 230 w 264"/>
                <a:gd name="T55" fmla="*/ 148 h 264"/>
                <a:gd name="T56" fmla="*/ 248 w 264"/>
                <a:gd name="T57" fmla="*/ 130 h 264"/>
                <a:gd name="T58" fmla="*/ 230 w 264"/>
                <a:gd name="T59" fmla="*/ 112 h 264"/>
                <a:gd name="T60" fmla="*/ 158 w 264"/>
                <a:gd name="T61" fmla="*/ 112 h 264"/>
                <a:gd name="T62" fmla="*/ 152 w 264"/>
                <a:gd name="T63" fmla="*/ 104 h 264"/>
                <a:gd name="T64" fmla="*/ 152 w 264"/>
                <a:gd name="T65" fmla="*/ 34 h 264"/>
                <a:gd name="T66" fmla="*/ 134 w 264"/>
                <a:gd name="T67" fmla="*/ 16 h 264"/>
                <a:gd name="T68" fmla="*/ 116 w 264"/>
                <a:gd name="T69" fmla="*/ 34 h 264"/>
                <a:gd name="T70" fmla="*/ 116 w 264"/>
                <a:gd name="T71" fmla="*/ 104 h 264"/>
                <a:gd name="T72" fmla="*/ 106 w 264"/>
                <a:gd name="T73" fmla="*/ 112 h 264"/>
                <a:gd name="T74" fmla="*/ 34 w 264"/>
                <a:gd name="T75" fmla="*/ 11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4" h="264">
                  <a:moveTo>
                    <a:pt x="134" y="264"/>
                  </a:moveTo>
                  <a:cubicBezTo>
                    <a:pt x="115" y="264"/>
                    <a:pt x="100" y="249"/>
                    <a:pt x="100" y="230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16" y="164"/>
                    <a:pt x="0" y="149"/>
                    <a:pt x="0" y="130"/>
                  </a:cubicBezTo>
                  <a:cubicBezTo>
                    <a:pt x="0" y="111"/>
                    <a:pt x="16" y="96"/>
                    <a:pt x="34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15"/>
                    <a:pt x="115" y="0"/>
                    <a:pt x="134" y="0"/>
                  </a:cubicBezTo>
                  <a:cubicBezTo>
                    <a:pt x="153" y="0"/>
                    <a:pt x="168" y="15"/>
                    <a:pt x="168" y="34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49" y="96"/>
                    <a:pt x="264" y="111"/>
                    <a:pt x="264" y="130"/>
                  </a:cubicBezTo>
                  <a:cubicBezTo>
                    <a:pt x="264" y="149"/>
                    <a:pt x="249" y="164"/>
                    <a:pt x="230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8" y="230"/>
                    <a:pt x="168" y="230"/>
                    <a:pt x="168" y="230"/>
                  </a:cubicBezTo>
                  <a:cubicBezTo>
                    <a:pt x="168" y="249"/>
                    <a:pt x="153" y="264"/>
                    <a:pt x="134" y="264"/>
                  </a:cubicBezTo>
                  <a:close/>
                  <a:moveTo>
                    <a:pt x="34" y="112"/>
                  </a:moveTo>
                  <a:cubicBezTo>
                    <a:pt x="25" y="112"/>
                    <a:pt x="16" y="120"/>
                    <a:pt x="16" y="130"/>
                  </a:cubicBezTo>
                  <a:cubicBezTo>
                    <a:pt x="16" y="140"/>
                    <a:pt x="25" y="148"/>
                    <a:pt x="34" y="148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11" y="148"/>
                    <a:pt x="116" y="152"/>
                    <a:pt x="116" y="156"/>
                  </a:cubicBezTo>
                  <a:cubicBezTo>
                    <a:pt x="116" y="230"/>
                    <a:pt x="116" y="230"/>
                    <a:pt x="116" y="230"/>
                  </a:cubicBezTo>
                  <a:cubicBezTo>
                    <a:pt x="116" y="240"/>
                    <a:pt x="124" y="248"/>
                    <a:pt x="134" y="248"/>
                  </a:cubicBezTo>
                  <a:cubicBezTo>
                    <a:pt x="144" y="248"/>
                    <a:pt x="152" y="240"/>
                    <a:pt x="152" y="230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2"/>
                    <a:pt x="154" y="148"/>
                    <a:pt x="158" y="148"/>
                  </a:cubicBezTo>
                  <a:cubicBezTo>
                    <a:pt x="230" y="148"/>
                    <a:pt x="230" y="148"/>
                    <a:pt x="230" y="148"/>
                  </a:cubicBezTo>
                  <a:cubicBezTo>
                    <a:pt x="240" y="148"/>
                    <a:pt x="248" y="140"/>
                    <a:pt x="248" y="130"/>
                  </a:cubicBezTo>
                  <a:cubicBezTo>
                    <a:pt x="248" y="120"/>
                    <a:pt x="240" y="112"/>
                    <a:pt x="230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4" y="112"/>
                    <a:pt x="152" y="108"/>
                    <a:pt x="152" y="104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24"/>
                    <a:pt x="144" y="16"/>
                    <a:pt x="134" y="16"/>
                  </a:cubicBezTo>
                  <a:cubicBezTo>
                    <a:pt x="124" y="16"/>
                    <a:pt x="116" y="24"/>
                    <a:pt x="116" y="3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6" y="108"/>
                    <a:pt x="111" y="112"/>
                    <a:pt x="106" y="112"/>
                  </a:cubicBezTo>
                  <a:lnTo>
                    <a:pt x="3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5905501" y="6184900"/>
              <a:ext cx="177800" cy="174625"/>
            </a:xfrm>
            <a:custGeom>
              <a:avLst/>
              <a:gdLst>
                <a:gd name="T0" fmla="*/ 175 w 209"/>
                <a:gd name="T1" fmla="*/ 206 h 206"/>
                <a:gd name="T2" fmla="*/ 151 w 209"/>
                <a:gd name="T3" fmla="*/ 196 h 206"/>
                <a:gd name="T4" fmla="*/ 105 w 209"/>
                <a:gd name="T5" fmla="*/ 149 h 206"/>
                <a:gd name="T6" fmla="*/ 58 w 209"/>
                <a:gd name="T7" fmla="*/ 196 h 206"/>
                <a:gd name="T8" fmla="*/ 34 w 209"/>
                <a:gd name="T9" fmla="*/ 206 h 206"/>
                <a:gd name="T10" fmla="*/ 10 w 209"/>
                <a:gd name="T11" fmla="*/ 196 h 206"/>
                <a:gd name="T12" fmla="*/ 0 w 209"/>
                <a:gd name="T13" fmla="*/ 172 h 206"/>
                <a:gd name="T14" fmla="*/ 10 w 209"/>
                <a:gd name="T15" fmla="*/ 148 h 206"/>
                <a:gd name="T16" fmla="*/ 56 w 209"/>
                <a:gd name="T17" fmla="*/ 101 h 206"/>
                <a:gd name="T18" fmla="*/ 13 w 209"/>
                <a:gd name="T19" fmla="*/ 58 h 206"/>
                <a:gd name="T20" fmla="*/ 3 w 209"/>
                <a:gd name="T21" fmla="*/ 34 h 206"/>
                <a:gd name="T22" fmla="*/ 13 w 209"/>
                <a:gd name="T23" fmla="*/ 9 h 206"/>
                <a:gd name="T24" fmla="*/ 37 w 209"/>
                <a:gd name="T25" fmla="*/ 0 h 206"/>
                <a:gd name="T26" fmla="*/ 61 w 209"/>
                <a:gd name="T27" fmla="*/ 9 h 206"/>
                <a:gd name="T28" fmla="*/ 105 w 209"/>
                <a:gd name="T29" fmla="*/ 53 h 206"/>
                <a:gd name="T30" fmla="*/ 148 w 209"/>
                <a:gd name="T31" fmla="*/ 9 h 206"/>
                <a:gd name="T32" fmla="*/ 172 w 209"/>
                <a:gd name="T33" fmla="*/ 0 h 206"/>
                <a:gd name="T34" fmla="*/ 196 w 209"/>
                <a:gd name="T35" fmla="*/ 9 h 206"/>
                <a:gd name="T36" fmla="*/ 206 w 209"/>
                <a:gd name="T37" fmla="*/ 34 h 206"/>
                <a:gd name="T38" fmla="*/ 196 w 209"/>
                <a:gd name="T39" fmla="*/ 58 h 206"/>
                <a:gd name="T40" fmla="*/ 153 w 209"/>
                <a:gd name="T41" fmla="*/ 101 h 206"/>
                <a:gd name="T42" fmla="*/ 199 w 209"/>
                <a:gd name="T43" fmla="*/ 148 h 206"/>
                <a:gd name="T44" fmla="*/ 209 w 209"/>
                <a:gd name="T45" fmla="*/ 172 h 206"/>
                <a:gd name="T46" fmla="*/ 199 w 209"/>
                <a:gd name="T47" fmla="*/ 196 h 206"/>
                <a:gd name="T48" fmla="*/ 175 w 209"/>
                <a:gd name="T49" fmla="*/ 206 h 206"/>
                <a:gd name="T50" fmla="*/ 105 w 209"/>
                <a:gd name="T51" fmla="*/ 130 h 206"/>
                <a:gd name="T52" fmla="*/ 110 w 209"/>
                <a:gd name="T53" fmla="*/ 133 h 206"/>
                <a:gd name="T54" fmla="*/ 162 w 209"/>
                <a:gd name="T55" fmla="*/ 185 h 206"/>
                <a:gd name="T56" fmla="*/ 175 w 209"/>
                <a:gd name="T57" fmla="*/ 190 h 206"/>
                <a:gd name="T58" fmla="*/ 188 w 209"/>
                <a:gd name="T59" fmla="*/ 185 h 206"/>
                <a:gd name="T60" fmla="*/ 193 w 209"/>
                <a:gd name="T61" fmla="*/ 172 h 206"/>
                <a:gd name="T62" fmla="*/ 188 w 209"/>
                <a:gd name="T63" fmla="*/ 159 h 206"/>
                <a:gd name="T64" fmla="*/ 136 w 209"/>
                <a:gd name="T65" fmla="*/ 107 h 206"/>
                <a:gd name="T66" fmla="*/ 136 w 209"/>
                <a:gd name="T67" fmla="*/ 96 h 206"/>
                <a:gd name="T68" fmla="*/ 185 w 209"/>
                <a:gd name="T69" fmla="*/ 46 h 206"/>
                <a:gd name="T70" fmla="*/ 190 w 209"/>
                <a:gd name="T71" fmla="*/ 34 h 206"/>
                <a:gd name="T72" fmla="*/ 185 w 209"/>
                <a:gd name="T73" fmla="*/ 21 h 206"/>
                <a:gd name="T74" fmla="*/ 172 w 209"/>
                <a:gd name="T75" fmla="*/ 16 h 206"/>
                <a:gd name="T76" fmla="*/ 160 w 209"/>
                <a:gd name="T77" fmla="*/ 21 h 206"/>
                <a:gd name="T78" fmla="*/ 110 w 209"/>
                <a:gd name="T79" fmla="*/ 70 h 206"/>
                <a:gd name="T80" fmla="*/ 99 w 209"/>
                <a:gd name="T81" fmla="*/ 70 h 206"/>
                <a:gd name="T82" fmla="*/ 49 w 209"/>
                <a:gd name="T83" fmla="*/ 21 h 206"/>
                <a:gd name="T84" fmla="*/ 37 w 209"/>
                <a:gd name="T85" fmla="*/ 16 h 206"/>
                <a:gd name="T86" fmla="*/ 24 w 209"/>
                <a:gd name="T87" fmla="*/ 21 h 206"/>
                <a:gd name="T88" fmla="*/ 19 w 209"/>
                <a:gd name="T89" fmla="*/ 34 h 206"/>
                <a:gd name="T90" fmla="*/ 24 w 209"/>
                <a:gd name="T91" fmla="*/ 46 h 206"/>
                <a:gd name="T92" fmla="*/ 73 w 209"/>
                <a:gd name="T93" fmla="*/ 96 h 206"/>
                <a:gd name="T94" fmla="*/ 73 w 209"/>
                <a:gd name="T95" fmla="*/ 107 h 206"/>
                <a:gd name="T96" fmla="*/ 21 w 209"/>
                <a:gd name="T97" fmla="*/ 159 h 206"/>
                <a:gd name="T98" fmla="*/ 16 w 209"/>
                <a:gd name="T99" fmla="*/ 172 h 206"/>
                <a:gd name="T100" fmla="*/ 21 w 209"/>
                <a:gd name="T101" fmla="*/ 185 h 206"/>
                <a:gd name="T102" fmla="*/ 34 w 209"/>
                <a:gd name="T103" fmla="*/ 190 h 206"/>
                <a:gd name="T104" fmla="*/ 47 w 209"/>
                <a:gd name="T105" fmla="*/ 185 h 206"/>
                <a:gd name="T106" fmla="*/ 99 w 209"/>
                <a:gd name="T107" fmla="*/ 133 h 206"/>
                <a:gd name="T108" fmla="*/ 105 w 209"/>
                <a:gd name="T109" fmla="*/ 13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9" h="206">
                  <a:moveTo>
                    <a:pt x="175" y="206"/>
                  </a:moveTo>
                  <a:cubicBezTo>
                    <a:pt x="166" y="206"/>
                    <a:pt x="158" y="203"/>
                    <a:pt x="151" y="196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58" y="196"/>
                    <a:pt x="58" y="196"/>
                    <a:pt x="58" y="196"/>
                  </a:cubicBezTo>
                  <a:cubicBezTo>
                    <a:pt x="51" y="203"/>
                    <a:pt x="43" y="206"/>
                    <a:pt x="34" y="206"/>
                  </a:cubicBezTo>
                  <a:cubicBezTo>
                    <a:pt x="25" y="206"/>
                    <a:pt x="16" y="203"/>
                    <a:pt x="10" y="196"/>
                  </a:cubicBezTo>
                  <a:cubicBezTo>
                    <a:pt x="3" y="190"/>
                    <a:pt x="0" y="181"/>
                    <a:pt x="0" y="172"/>
                  </a:cubicBezTo>
                  <a:cubicBezTo>
                    <a:pt x="0" y="163"/>
                    <a:pt x="3" y="154"/>
                    <a:pt x="10" y="148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6" y="51"/>
                    <a:pt x="3" y="43"/>
                    <a:pt x="3" y="34"/>
                  </a:cubicBezTo>
                  <a:cubicBezTo>
                    <a:pt x="3" y="24"/>
                    <a:pt x="6" y="16"/>
                    <a:pt x="13" y="9"/>
                  </a:cubicBezTo>
                  <a:cubicBezTo>
                    <a:pt x="19" y="3"/>
                    <a:pt x="28" y="0"/>
                    <a:pt x="37" y="0"/>
                  </a:cubicBezTo>
                  <a:cubicBezTo>
                    <a:pt x="46" y="0"/>
                    <a:pt x="54" y="3"/>
                    <a:pt x="61" y="9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55" y="3"/>
                    <a:pt x="163" y="0"/>
                    <a:pt x="172" y="0"/>
                  </a:cubicBezTo>
                  <a:cubicBezTo>
                    <a:pt x="181" y="0"/>
                    <a:pt x="190" y="3"/>
                    <a:pt x="196" y="9"/>
                  </a:cubicBezTo>
                  <a:cubicBezTo>
                    <a:pt x="203" y="16"/>
                    <a:pt x="206" y="24"/>
                    <a:pt x="206" y="34"/>
                  </a:cubicBezTo>
                  <a:cubicBezTo>
                    <a:pt x="206" y="43"/>
                    <a:pt x="203" y="51"/>
                    <a:pt x="196" y="58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6" y="154"/>
                    <a:pt x="209" y="163"/>
                    <a:pt x="209" y="172"/>
                  </a:cubicBezTo>
                  <a:cubicBezTo>
                    <a:pt x="209" y="181"/>
                    <a:pt x="206" y="190"/>
                    <a:pt x="199" y="196"/>
                  </a:cubicBezTo>
                  <a:cubicBezTo>
                    <a:pt x="193" y="203"/>
                    <a:pt x="184" y="206"/>
                    <a:pt x="175" y="206"/>
                  </a:cubicBezTo>
                  <a:close/>
                  <a:moveTo>
                    <a:pt x="105" y="130"/>
                  </a:moveTo>
                  <a:cubicBezTo>
                    <a:pt x="107" y="130"/>
                    <a:pt x="109" y="131"/>
                    <a:pt x="110" y="133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6" y="188"/>
                    <a:pt x="170" y="190"/>
                    <a:pt x="175" y="190"/>
                  </a:cubicBezTo>
                  <a:cubicBezTo>
                    <a:pt x="180" y="190"/>
                    <a:pt x="185" y="188"/>
                    <a:pt x="188" y="185"/>
                  </a:cubicBezTo>
                  <a:cubicBezTo>
                    <a:pt x="191" y="181"/>
                    <a:pt x="193" y="177"/>
                    <a:pt x="193" y="172"/>
                  </a:cubicBezTo>
                  <a:cubicBezTo>
                    <a:pt x="193" y="167"/>
                    <a:pt x="191" y="163"/>
                    <a:pt x="188" y="159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2" y="104"/>
                    <a:pt x="132" y="99"/>
                    <a:pt x="136" y="9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9" y="43"/>
                    <a:pt x="190" y="38"/>
                    <a:pt x="190" y="34"/>
                  </a:cubicBezTo>
                  <a:cubicBezTo>
                    <a:pt x="190" y="29"/>
                    <a:pt x="189" y="24"/>
                    <a:pt x="185" y="21"/>
                  </a:cubicBezTo>
                  <a:cubicBezTo>
                    <a:pt x="182" y="17"/>
                    <a:pt x="177" y="16"/>
                    <a:pt x="172" y="16"/>
                  </a:cubicBezTo>
                  <a:cubicBezTo>
                    <a:pt x="168" y="16"/>
                    <a:pt x="163" y="17"/>
                    <a:pt x="160" y="2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7" y="73"/>
                    <a:pt x="102" y="73"/>
                    <a:pt x="99" y="7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17"/>
                    <a:pt x="41" y="16"/>
                    <a:pt x="37" y="16"/>
                  </a:cubicBezTo>
                  <a:cubicBezTo>
                    <a:pt x="32" y="16"/>
                    <a:pt x="27" y="17"/>
                    <a:pt x="24" y="21"/>
                  </a:cubicBezTo>
                  <a:cubicBezTo>
                    <a:pt x="20" y="24"/>
                    <a:pt x="19" y="29"/>
                    <a:pt x="19" y="34"/>
                  </a:cubicBezTo>
                  <a:cubicBezTo>
                    <a:pt x="19" y="38"/>
                    <a:pt x="20" y="43"/>
                    <a:pt x="24" y="4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7" y="99"/>
                    <a:pt x="77" y="104"/>
                    <a:pt x="73" y="107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18" y="163"/>
                    <a:pt x="16" y="167"/>
                    <a:pt x="16" y="172"/>
                  </a:cubicBezTo>
                  <a:cubicBezTo>
                    <a:pt x="16" y="177"/>
                    <a:pt x="18" y="181"/>
                    <a:pt x="21" y="185"/>
                  </a:cubicBezTo>
                  <a:cubicBezTo>
                    <a:pt x="24" y="188"/>
                    <a:pt x="29" y="190"/>
                    <a:pt x="34" y="190"/>
                  </a:cubicBezTo>
                  <a:cubicBezTo>
                    <a:pt x="39" y="190"/>
                    <a:pt x="43" y="188"/>
                    <a:pt x="47" y="185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0" y="131"/>
                    <a:pt x="102" y="130"/>
                    <a:pt x="10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Freeform 61"/>
          <p:cNvSpPr>
            <a:spLocks noEditPoints="1"/>
          </p:cNvSpPr>
          <p:nvPr/>
        </p:nvSpPr>
        <p:spPr bwMode="auto">
          <a:xfrm>
            <a:off x="3264133" y="2189629"/>
            <a:ext cx="233363" cy="225425"/>
          </a:xfrm>
          <a:custGeom>
            <a:avLst/>
            <a:gdLst>
              <a:gd name="T0" fmla="*/ 204 w 275"/>
              <a:gd name="T1" fmla="*/ 263 h 265"/>
              <a:gd name="T2" fmla="*/ 192 w 275"/>
              <a:gd name="T3" fmla="*/ 260 h 265"/>
              <a:gd name="T4" fmla="*/ 138 w 275"/>
              <a:gd name="T5" fmla="*/ 231 h 265"/>
              <a:gd name="T6" fmla="*/ 83 w 275"/>
              <a:gd name="T7" fmla="*/ 260 h 265"/>
              <a:gd name="T8" fmla="*/ 56 w 275"/>
              <a:gd name="T9" fmla="*/ 259 h 265"/>
              <a:gd name="T10" fmla="*/ 45 w 275"/>
              <a:gd name="T11" fmla="*/ 233 h 265"/>
              <a:gd name="T12" fmla="*/ 55 w 275"/>
              <a:gd name="T13" fmla="*/ 170 h 265"/>
              <a:gd name="T14" fmla="*/ 9 w 275"/>
              <a:gd name="T15" fmla="*/ 124 h 265"/>
              <a:gd name="T16" fmla="*/ 3 w 275"/>
              <a:gd name="T17" fmla="*/ 97 h 265"/>
              <a:gd name="T18" fmla="*/ 24 w 275"/>
              <a:gd name="T19" fmla="*/ 80 h 265"/>
              <a:gd name="T20" fmla="*/ 87 w 275"/>
              <a:gd name="T21" fmla="*/ 71 h 265"/>
              <a:gd name="T22" fmla="*/ 114 w 275"/>
              <a:gd name="T23" fmla="*/ 15 h 265"/>
              <a:gd name="T24" fmla="*/ 138 w 275"/>
              <a:gd name="T25" fmla="*/ 0 h 265"/>
              <a:gd name="T26" fmla="*/ 161 w 275"/>
              <a:gd name="T27" fmla="*/ 15 h 265"/>
              <a:gd name="T28" fmla="*/ 188 w 275"/>
              <a:gd name="T29" fmla="*/ 71 h 265"/>
              <a:gd name="T30" fmla="*/ 251 w 275"/>
              <a:gd name="T31" fmla="*/ 80 h 265"/>
              <a:gd name="T32" fmla="*/ 272 w 275"/>
              <a:gd name="T33" fmla="*/ 97 h 265"/>
              <a:gd name="T34" fmla="*/ 266 w 275"/>
              <a:gd name="T35" fmla="*/ 124 h 265"/>
              <a:gd name="T36" fmla="*/ 220 w 275"/>
              <a:gd name="T37" fmla="*/ 170 h 265"/>
              <a:gd name="T38" fmla="*/ 230 w 275"/>
              <a:gd name="T39" fmla="*/ 233 h 265"/>
              <a:gd name="T40" fmla="*/ 220 w 275"/>
              <a:gd name="T41" fmla="*/ 259 h 265"/>
              <a:gd name="T42" fmla="*/ 204 w 275"/>
              <a:gd name="T43" fmla="*/ 263 h 265"/>
              <a:gd name="T44" fmla="*/ 138 w 275"/>
              <a:gd name="T45" fmla="*/ 214 h 265"/>
              <a:gd name="T46" fmla="*/ 141 w 275"/>
              <a:gd name="T47" fmla="*/ 215 h 265"/>
              <a:gd name="T48" fmla="*/ 199 w 275"/>
              <a:gd name="T49" fmla="*/ 246 h 265"/>
              <a:gd name="T50" fmla="*/ 210 w 275"/>
              <a:gd name="T51" fmla="*/ 245 h 265"/>
              <a:gd name="T52" fmla="*/ 215 w 275"/>
              <a:gd name="T53" fmla="*/ 236 h 265"/>
              <a:gd name="T54" fmla="*/ 203 w 275"/>
              <a:gd name="T55" fmla="*/ 168 h 265"/>
              <a:gd name="T56" fmla="*/ 206 w 275"/>
              <a:gd name="T57" fmla="*/ 161 h 265"/>
              <a:gd name="T58" fmla="*/ 254 w 275"/>
              <a:gd name="T59" fmla="*/ 113 h 265"/>
              <a:gd name="T60" fmla="*/ 257 w 275"/>
              <a:gd name="T61" fmla="*/ 103 h 265"/>
              <a:gd name="T62" fmla="*/ 248 w 275"/>
              <a:gd name="T63" fmla="*/ 96 h 265"/>
              <a:gd name="T64" fmla="*/ 182 w 275"/>
              <a:gd name="T65" fmla="*/ 86 h 265"/>
              <a:gd name="T66" fmla="*/ 176 w 275"/>
              <a:gd name="T67" fmla="*/ 82 h 265"/>
              <a:gd name="T68" fmla="*/ 147 w 275"/>
              <a:gd name="T69" fmla="*/ 22 h 265"/>
              <a:gd name="T70" fmla="*/ 138 w 275"/>
              <a:gd name="T71" fmla="*/ 16 h 265"/>
              <a:gd name="T72" fmla="*/ 128 w 275"/>
              <a:gd name="T73" fmla="*/ 22 h 265"/>
              <a:gd name="T74" fmla="*/ 99 w 275"/>
              <a:gd name="T75" fmla="*/ 82 h 265"/>
              <a:gd name="T76" fmla="*/ 93 w 275"/>
              <a:gd name="T77" fmla="*/ 86 h 265"/>
              <a:gd name="T78" fmla="*/ 27 w 275"/>
              <a:gd name="T79" fmla="*/ 96 h 265"/>
              <a:gd name="T80" fmla="*/ 18 w 275"/>
              <a:gd name="T81" fmla="*/ 103 h 265"/>
              <a:gd name="T82" fmla="*/ 21 w 275"/>
              <a:gd name="T83" fmla="*/ 113 h 265"/>
              <a:gd name="T84" fmla="*/ 69 w 275"/>
              <a:gd name="T85" fmla="*/ 161 h 265"/>
              <a:gd name="T86" fmla="*/ 72 w 275"/>
              <a:gd name="T87" fmla="*/ 168 h 265"/>
              <a:gd name="T88" fmla="*/ 60 w 275"/>
              <a:gd name="T89" fmla="*/ 236 h 265"/>
              <a:gd name="T90" fmla="*/ 65 w 275"/>
              <a:gd name="T91" fmla="*/ 245 h 265"/>
              <a:gd name="T92" fmla="*/ 76 w 275"/>
              <a:gd name="T93" fmla="*/ 246 h 265"/>
              <a:gd name="T94" fmla="*/ 134 w 275"/>
              <a:gd name="T95" fmla="*/ 215 h 265"/>
              <a:gd name="T96" fmla="*/ 138 w 275"/>
              <a:gd name="T97" fmla="*/ 21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5" h="265">
                <a:moveTo>
                  <a:pt x="204" y="263"/>
                </a:moveTo>
                <a:cubicBezTo>
                  <a:pt x="200" y="263"/>
                  <a:pt x="196" y="262"/>
                  <a:pt x="192" y="26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83" y="260"/>
                  <a:pt x="83" y="260"/>
                  <a:pt x="83" y="260"/>
                </a:cubicBezTo>
                <a:cubicBezTo>
                  <a:pt x="75" y="265"/>
                  <a:pt x="64" y="264"/>
                  <a:pt x="56" y="259"/>
                </a:cubicBezTo>
                <a:cubicBezTo>
                  <a:pt x="47" y="253"/>
                  <a:pt x="43" y="243"/>
                  <a:pt x="45" y="233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9" y="124"/>
                  <a:pt x="9" y="124"/>
                  <a:pt x="9" y="124"/>
                </a:cubicBezTo>
                <a:cubicBezTo>
                  <a:pt x="2" y="117"/>
                  <a:pt x="0" y="107"/>
                  <a:pt x="3" y="97"/>
                </a:cubicBezTo>
                <a:cubicBezTo>
                  <a:pt x="6" y="88"/>
                  <a:pt x="15" y="82"/>
                  <a:pt x="24" y="80"/>
                </a:cubicBezTo>
                <a:cubicBezTo>
                  <a:pt x="87" y="71"/>
                  <a:pt x="87" y="71"/>
                  <a:pt x="87" y="71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8" y="6"/>
                  <a:pt x="127" y="0"/>
                  <a:pt x="138" y="0"/>
                </a:cubicBezTo>
                <a:cubicBezTo>
                  <a:pt x="148" y="0"/>
                  <a:pt x="157" y="6"/>
                  <a:pt x="161" y="15"/>
                </a:cubicBezTo>
                <a:cubicBezTo>
                  <a:pt x="188" y="71"/>
                  <a:pt x="188" y="71"/>
                  <a:pt x="188" y="71"/>
                </a:cubicBezTo>
                <a:cubicBezTo>
                  <a:pt x="251" y="80"/>
                  <a:pt x="251" y="80"/>
                  <a:pt x="251" y="80"/>
                </a:cubicBezTo>
                <a:cubicBezTo>
                  <a:pt x="261" y="82"/>
                  <a:pt x="269" y="88"/>
                  <a:pt x="272" y="97"/>
                </a:cubicBezTo>
                <a:cubicBezTo>
                  <a:pt x="275" y="107"/>
                  <a:pt x="273" y="117"/>
                  <a:pt x="266" y="124"/>
                </a:cubicBezTo>
                <a:cubicBezTo>
                  <a:pt x="220" y="170"/>
                  <a:pt x="220" y="170"/>
                  <a:pt x="220" y="170"/>
                </a:cubicBezTo>
                <a:cubicBezTo>
                  <a:pt x="230" y="233"/>
                  <a:pt x="230" y="233"/>
                  <a:pt x="230" y="233"/>
                </a:cubicBezTo>
                <a:cubicBezTo>
                  <a:pt x="232" y="243"/>
                  <a:pt x="228" y="253"/>
                  <a:pt x="220" y="259"/>
                </a:cubicBezTo>
                <a:cubicBezTo>
                  <a:pt x="215" y="262"/>
                  <a:pt x="210" y="263"/>
                  <a:pt x="204" y="263"/>
                </a:cubicBezTo>
                <a:close/>
                <a:moveTo>
                  <a:pt x="138" y="214"/>
                </a:moveTo>
                <a:cubicBezTo>
                  <a:pt x="139" y="214"/>
                  <a:pt x="140" y="214"/>
                  <a:pt x="141" y="215"/>
                </a:cubicBezTo>
                <a:cubicBezTo>
                  <a:pt x="199" y="246"/>
                  <a:pt x="199" y="246"/>
                  <a:pt x="199" y="246"/>
                </a:cubicBezTo>
                <a:cubicBezTo>
                  <a:pt x="203" y="248"/>
                  <a:pt x="207" y="248"/>
                  <a:pt x="210" y="245"/>
                </a:cubicBezTo>
                <a:cubicBezTo>
                  <a:pt x="214" y="243"/>
                  <a:pt x="215" y="239"/>
                  <a:pt x="215" y="236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3" y="166"/>
                  <a:pt x="204" y="163"/>
                  <a:pt x="206" y="161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7" y="110"/>
                  <a:pt x="258" y="106"/>
                  <a:pt x="257" y="103"/>
                </a:cubicBezTo>
                <a:cubicBezTo>
                  <a:pt x="255" y="99"/>
                  <a:pt x="252" y="97"/>
                  <a:pt x="248" y="96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79" y="86"/>
                  <a:pt x="177" y="84"/>
                  <a:pt x="176" y="82"/>
                </a:cubicBezTo>
                <a:cubicBezTo>
                  <a:pt x="147" y="22"/>
                  <a:pt x="147" y="22"/>
                  <a:pt x="147" y="22"/>
                </a:cubicBezTo>
                <a:cubicBezTo>
                  <a:pt x="145" y="18"/>
                  <a:pt x="142" y="16"/>
                  <a:pt x="138" y="16"/>
                </a:cubicBezTo>
                <a:cubicBezTo>
                  <a:pt x="133" y="16"/>
                  <a:pt x="130" y="18"/>
                  <a:pt x="128" y="22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4"/>
                  <a:pt x="96" y="86"/>
                  <a:pt x="93" y="86"/>
                </a:cubicBezTo>
                <a:cubicBezTo>
                  <a:pt x="27" y="96"/>
                  <a:pt x="27" y="96"/>
                  <a:pt x="27" y="96"/>
                </a:cubicBezTo>
                <a:cubicBezTo>
                  <a:pt x="23" y="97"/>
                  <a:pt x="20" y="99"/>
                  <a:pt x="18" y="103"/>
                </a:cubicBezTo>
                <a:cubicBezTo>
                  <a:pt x="17" y="106"/>
                  <a:pt x="18" y="110"/>
                  <a:pt x="21" y="113"/>
                </a:cubicBezTo>
                <a:cubicBezTo>
                  <a:pt x="69" y="161"/>
                  <a:pt x="69" y="161"/>
                  <a:pt x="69" y="161"/>
                </a:cubicBezTo>
                <a:cubicBezTo>
                  <a:pt x="71" y="163"/>
                  <a:pt x="72" y="166"/>
                  <a:pt x="72" y="168"/>
                </a:cubicBezTo>
                <a:cubicBezTo>
                  <a:pt x="60" y="236"/>
                  <a:pt x="60" y="236"/>
                  <a:pt x="60" y="236"/>
                </a:cubicBezTo>
                <a:cubicBezTo>
                  <a:pt x="60" y="239"/>
                  <a:pt x="61" y="243"/>
                  <a:pt x="65" y="245"/>
                </a:cubicBezTo>
                <a:cubicBezTo>
                  <a:pt x="68" y="248"/>
                  <a:pt x="72" y="248"/>
                  <a:pt x="76" y="246"/>
                </a:cubicBezTo>
                <a:cubicBezTo>
                  <a:pt x="134" y="215"/>
                  <a:pt x="134" y="215"/>
                  <a:pt x="134" y="215"/>
                </a:cubicBezTo>
                <a:cubicBezTo>
                  <a:pt x="135" y="214"/>
                  <a:pt x="136" y="214"/>
                  <a:pt x="138" y="2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2"/>
          <p:cNvSpPr>
            <a:spLocks noEditPoints="1"/>
          </p:cNvSpPr>
          <p:nvPr/>
        </p:nvSpPr>
        <p:spPr bwMode="auto">
          <a:xfrm>
            <a:off x="3303821" y="2238842"/>
            <a:ext cx="73025" cy="49213"/>
          </a:xfrm>
          <a:custGeom>
            <a:avLst/>
            <a:gdLst>
              <a:gd name="T0" fmla="*/ 4 w 86"/>
              <a:gd name="T1" fmla="*/ 59 h 59"/>
              <a:gd name="T2" fmla="*/ 0 w 86"/>
              <a:gd name="T3" fmla="*/ 56 h 59"/>
              <a:gd name="T4" fmla="*/ 3 w 86"/>
              <a:gd name="T5" fmla="*/ 51 h 59"/>
              <a:gd name="T6" fmla="*/ 6 w 86"/>
              <a:gd name="T7" fmla="*/ 51 h 59"/>
              <a:gd name="T8" fmla="*/ 10 w 86"/>
              <a:gd name="T9" fmla="*/ 54 h 59"/>
              <a:gd name="T10" fmla="*/ 7 w 86"/>
              <a:gd name="T11" fmla="*/ 59 h 59"/>
              <a:gd name="T12" fmla="*/ 5 w 86"/>
              <a:gd name="T13" fmla="*/ 59 h 59"/>
              <a:gd name="T14" fmla="*/ 4 w 86"/>
              <a:gd name="T15" fmla="*/ 59 h 59"/>
              <a:gd name="T16" fmla="*/ 19 w 86"/>
              <a:gd name="T17" fmla="*/ 57 h 59"/>
              <a:gd name="T18" fmla="*/ 15 w 86"/>
              <a:gd name="T19" fmla="*/ 53 h 59"/>
              <a:gd name="T20" fmla="*/ 18 w 86"/>
              <a:gd name="T21" fmla="*/ 49 h 59"/>
              <a:gd name="T22" fmla="*/ 61 w 86"/>
              <a:gd name="T23" fmla="*/ 40 h 59"/>
              <a:gd name="T24" fmla="*/ 77 w 86"/>
              <a:gd name="T25" fmla="*/ 3 h 59"/>
              <a:gd name="T26" fmla="*/ 83 w 86"/>
              <a:gd name="T27" fmla="*/ 1 h 59"/>
              <a:gd name="T28" fmla="*/ 85 w 86"/>
              <a:gd name="T29" fmla="*/ 6 h 59"/>
              <a:gd name="T30" fmla="*/ 68 w 86"/>
              <a:gd name="T31" fmla="*/ 45 h 59"/>
              <a:gd name="T32" fmla="*/ 65 w 86"/>
              <a:gd name="T33" fmla="*/ 48 h 59"/>
              <a:gd name="T34" fmla="*/ 19 w 86"/>
              <a:gd name="T35" fmla="*/ 57 h 59"/>
              <a:gd name="T36" fmla="*/ 19 w 86"/>
              <a:gd name="T37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6" h="59">
                <a:moveTo>
                  <a:pt x="4" y="59"/>
                </a:moveTo>
                <a:cubicBezTo>
                  <a:pt x="2" y="59"/>
                  <a:pt x="0" y="58"/>
                  <a:pt x="0" y="56"/>
                </a:cubicBezTo>
                <a:cubicBezTo>
                  <a:pt x="0" y="53"/>
                  <a:pt x="1" y="51"/>
                  <a:pt x="3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8" y="50"/>
                  <a:pt x="10" y="52"/>
                  <a:pt x="10" y="54"/>
                </a:cubicBezTo>
                <a:cubicBezTo>
                  <a:pt x="11" y="56"/>
                  <a:pt x="9" y="58"/>
                  <a:pt x="7" y="59"/>
                </a:cubicBezTo>
                <a:cubicBezTo>
                  <a:pt x="5" y="59"/>
                  <a:pt x="5" y="59"/>
                  <a:pt x="5" y="59"/>
                </a:cubicBezTo>
                <a:cubicBezTo>
                  <a:pt x="4" y="59"/>
                  <a:pt x="4" y="59"/>
                  <a:pt x="4" y="59"/>
                </a:cubicBezTo>
                <a:close/>
                <a:moveTo>
                  <a:pt x="19" y="57"/>
                </a:moveTo>
                <a:cubicBezTo>
                  <a:pt x="17" y="57"/>
                  <a:pt x="15" y="55"/>
                  <a:pt x="15" y="53"/>
                </a:cubicBezTo>
                <a:cubicBezTo>
                  <a:pt x="14" y="51"/>
                  <a:pt x="16" y="49"/>
                  <a:pt x="18" y="49"/>
                </a:cubicBezTo>
                <a:cubicBezTo>
                  <a:pt x="61" y="40"/>
                  <a:pt x="61" y="40"/>
                  <a:pt x="61" y="40"/>
                </a:cubicBezTo>
                <a:cubicBezTo>
                  <a:pt x="77" y="3"/>
                  <a:pt x="77" y="3"/>
                  <a:pt x="77" y="3"/>
                </a:cubicBezTo>
                <a:cubicBezTo>
                  <a:pt x="78" y="1"/>
                  <a:pt x="81" y="0"/>
                  <a:pt x="83" y="1"/>
                </a:cubicBezTo>
                <a:cubicBezTo>
                  <a:pt x="85" y="2"/>
                  <a:pt x="86" y="4"/>
                  <a:pt x="85" y="6"/>
                </a:cubicBezTo>
                <a:cubicBezTo>
                  <a:pt x="68" y="45"/>
                  <a:pt x="68" y="45"/>
                  <a:pt x="68" y="45"/>
                </a:cubicBezTo>
                <a:cubicBezTo>
                  <a:pt x="67" y="47"/>
                  <a:pt x="66" y="48"/>
                  <a:pt x="65" y="48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7"/>
                  <a:pt x="19" y="57"/>
                  <a:pt x="19" y="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3"/>
          <p:cNvSpPr>
            <a:spLocks/>
          </p:cNvSpPr>
          <p:nvPr/>
        </p:nvSpPr>
        <p:spPr bwMode="auto">
          <a:xfrm>
            <a:off x="1135295" y="2256304"/>
            <a:ext cx="184151" cy="161925"/>
          </a:xfrm>
          <a:custGeom>
            <a:avLst/>
            <a:gdLst>
              <a:gd name="T0" fmla="*/ 174 w 216"/>
              <a:gd name="T1" fmla="*/ 192 h 192"/>
              <a:gd name="T2" fmla="*/ 38 w 216"/>
              <a:gd name="T3" fmla="*/ 192 h 192"/>
              <a:gd name="T4" fmla="*/ 0 w 216"/>
              <a:gd name="T5" fmla="*/ 151 h 192"/>
              <a:gd name="T6" fmla="*/ 0 w 216"/>
              <a:gd name="T7" fmla="*/ 8 h 192"/>
              <a:gd name="T8" fmla="*/ 8 w 216"/>
              <a:gd name="T9" fmla="*/ 0 h 192"/>
              <a:gd name="T10" fmla="*/ 16 w 216"/>
              <a:gd name="T11" fmla="*/ 8 h 192"/>
              <a:gd name="T12" fmla="*/ 16 w 216"/>
              <a:gd name="T13" fmla="*/ 151 h 192"/>
              <a:gd name="T14" fmla="*/ 38 w 216"/>
              <a:gd name="T15" fmla="*/ 176 h 192"/>
              <a:gd name="T16" fmla="*/ 174 w 216"/>
              <a:gd name="T17" fmla="*/ 176 h 192"/>
              <a:gd name="T18" fmla="*/ 200 w 216"/>
              <a:gd name="T19" fmla="*/ 151 h 192"/>
              <a:gd name="T20" fmla="*/ 200 w 216"/>
              <a:gd name="T21" fmla="*/ 8 h 192"/>
              <a:gd name="T22" fmla="*/ 208 w 216"/>
              <a:gd name="T23" fmla="*/ 0 h 192"/>
              <a:gd name="T24" fmla="*/ 216 w 216"/>
              <a:gd name="T25" fmla="*/ 8 h 192"/>
              <a:gd name="T26" fmla="*/ 216 w 216"/>
              <a:gd name="T27" fmla="*/ 151 h 192"/>
              <a:gd name="T28" fmla="*/ 174 w 216"/>
              <a:gd name="T2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" h="192">
                <a:moveTo>
                  <a:pt x="174" y="192"/>
                </a:moveTo>
                <a:cubicBezTo>
                  <a:pt x="38" y="192"/>
                  <a:pt x="38" y="192"/>
                  <a:pt x="38" y="192"/>
                </a:cubicBezTo>
                <a:cubicBezTo>
                  <a:pt x="8" y="192"/>
                  <a:pt x="0" y="182"/>
                  <a:pt x="0" y="151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151"/>
                  <a:pt x="16" y="151"/>
                  <a:pt x="16" y="151"/>
                </a:cubicBezTo>
                <a:cubicBezTo>
                  <a:pt x="16" y="173"/>
                  <a:pt x="17" y="176"/>
                  <a:pt x="38" y="176"/>
                </a:cubicBezTo>
                <a:cubicBezTo>
                  <a:pt x="174" y="176"/>
                  <a:pt x="174" y="176"/>
                  <a:pt x="174" y="176"/>
                </a:cubicBezTo>
                <a:cubicBezTo>
                  <a:pt x="196" y="176"/>
                  <a:pt x="200" y="173"/>
                  <a:pt x="200" y="151"/>
                </a:cubicBezTo>
                <a:cubicBezTo>
                  <a:pt x="200" y="8"/>
                  <a:pt x="200" y="8"/>
                  <a:pt x="200" y="8"/>
                </a:cubicBezTo>
                <a:cubicBezTo>
                  <a:pt x="200" y="4"/>
                  <a:pt x="204" y="0"/>
                  <a:pt x="208" y="0"/>
                </a:cubicBezTo>
                <a:cubicBezTo>
                  <a:pt x="212" y="0"/>
                  <a:pt x="216" y="4"/>
                  <a:pt x="216" y="8"/>
                </a:cubicBezTo>
                <a:cubicBezTo>
                  <a:pt x="216" y="151"/>
                  <a:pt x="216" y="151"/>
                  <a:pt x="216" y="151"/>
                </a:cubicBezTo>
                <a:cubicBezTo>
                  <a:pt x="216" y="182"/>
                  <a:pt x="205" y="192"/>
                  <a:pt x="174" y="1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4"/>
          <p:cNvSpPr>
            <a:spLocks/>
          </p:cNvSpPr>
          <p:nvPr/>
        </p:nvSpPr>
        <p:spPr bwMode="auto">
          <a:xfrm>
            <a:off x="1197208" y="2334092"/>
            <a:ext cx="60325" cy="80963"/>
          </a:xfrm>
          <a:custGeom>
            <a:avLst/>
            <a:gdLst>
              <a:gd name="T0" fmla="*/ 68 w 72"/>
              <a:gd name="T1" fmla="*/ 96 h 96"/>
              <a:gd name="T2" fmla="*/ 64 w 72"/>
              <a:gd name="T3" fmla="*/ 92 h 96"/>
              <a:gd name="T4" fmla="*/ 64 w 72"/>
              <a:gd name="T5" fmla="*/ 16 h 96"/>
              <a:gd name="T6" fmla="*/ 54 w 72"/>
              <a:gd name="T7" fmla="*/ 8 h 96"/>
              <a:gd name="T8" fmla="*/ 15 w 72"/>
              <a:gd name="T9" fmla="*/ 8 h 96"/>
              <a:gd name="T10" fmla="*/ 8 w 72"/>
              <a:gd name="T11" fmla="*/ 16 h 96"/>
              <a:gd name="T12" fmla="*/ 8 w 72"/>
              <a:gd name="T13" fmla="*/ 92 h 96"/>
              <a:gd name="T14" fmla="*/ 4 w 72"/>
              <a:gd name="T15" fmla="*/ 96 h 96"/>
              <a:gd name="T16" fmla="*/ 0 w 72"/>
              <a:gd name="T17" fmla="*/ 92 h 96"/>
              <a:gd name="T18" fmla="*/ 0 w 72"/>
              <a:gd name="T19" fmla="*/ 16 h 96"/>
              <a:gd name="T20" fmla="*/ 15 w 72"/>
              <a:gd name="T21" fmla="*/ 0 h 96"/>
              <a:gd name="T22" fmla="*/ 54 w 72"/>
              <a:gd name="T23" fmla="*/ 0 h 96"/>
              <a:gd name="T24" fmla="*/ 72 w 72"/>
              <a:gd name="T25" fmla="*/ 16 h 96"/>
              <a:gd name="T26" fmla="*/ 72 w 72"/>
              <a:gd name="T27" fmla="*/ 92 h 96"/>
              <a:gd name="T28" fmla="*/ 68 w 72"/>
              <a:gd name="T2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" h="96">
                <a:moveTo>
                  <a:pt x="68" y="96"/>
                </a:moveTo>
                <a:cubicBezTo>
                  <a:pt x="66" y="96"/>
                  <a:pt x="64" y="94"/>
                  <a:pt x="64" y="9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8"/>
                  <a:pt x="62" y="8"/>
                  <a:pt x="54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6" y="8"/>
                  <a:pt x="8" y="8"/>
                  <a:pt x="8" y="1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4"/>
                  <a:pt x="6" y="96"/>
                  <a:pt x="4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"/>
                  <a:pt x="4" y="0"/>
                  <a:pt x="15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5" y="0"/>
                  <a:pt x="72" y="2"/>
                  <a:pt x="72" y="16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4"/>
                  <a:pt x="70" y="96"/>
                  <a:pt x="68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5"/>
          <p:cNvSpPr>
            <a:spLocks/>
          </p:cNvSpPr>
          <p:nvPr/>
        </p:nvSpPr>
        <p:spPr bwMode="auto">
          <a:xfrm>
            <a:off x="1105133" y="2183279"/>
            <a:ext cx="128588" cy="100013"/>
          </a:xfrm>
          <a:custGeom>
            <a:avLst/>
            <a:gdLst>
              <a:gd name="T0" fmla="*/ 9 w 151"/>
              <a:gd name="T1" fmla="*/ 117 h 117"/>
              <a:gd name="T2" fmla="*/ 3 w 151"/>
              <a:gd name="T3" fmla="*/ 114 h 117"/>
              <a:gd name="T4" fmla="*/ 5 w 151"/>
              <a:gd name="T5" fmla="*/ 102 h 117"/>
              <a:gd name="T6" fmla="*/ 137 w 151"/>
              <a:gd name="T7" fmla="*/ 3 h 117"/>
              <a:gd name="T8" fmla="*/ 148 w 151"/>
              <a:gd name="T9" fmla="*/ 5 h 117"/>
              <a:gd name="T10" fmla="*/ 146 w 151"/>
              <a:gd name="T11" fmla="*/ 16 h 117"/>
              <a:gd name="T12" fmla="*/ 14 w 151"/>
              <a:gd name="T13" fmla="*/ 115 h 117"/>
              <a:gd name="T14" fmla="*/ 9 w 151"/>
              <a:gd name="T15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117">
                <a:moveTo>
                  <a:pt x="9" y="117"/>
                </a:moveTo>
                <a:cubicBezTo>
                  <a:pt x="7" y="117"/>
                  <a:pt x="5" y="116"/>
                  <a:pt x="3" y="114"/>
                </a:cubicBezTo>
                <a:cubicBezTo>
                  <a:pt x="0" y="110"/>
                  <a:pt x="1" y="105"/>
                  <a:pt x="5" y="102"/>
                </a:cubicBezTo>
                <a:cubicBezTo>
                  <a:pt x="137" y="3"/>
                  <a:pt x="137" y="3"/>
                  <a:pt x="137" y="3"/>
                </a:cubicBezTo>
                <a:cubicBezTo>
                  <a:pt x="140" y="0"/>
                  <a:pt x="145" y="1"/>
                  <a:pt x="148" y="5"/>
                </a:cubicBezTo>
                <a:cubicBezTo>
                  <a:pt x="151" y="8"/>
                  <a:pt x="150" y="13"/>
                  <a:pt x="146" y="16"/>
                </a:cubicBezTo>
                <a:cubicBezTo>
                  <a:pt x="14" y="115"/>
                  <a:pt x="14" y="115"/>
                  <a:pt x="14" y="115"/>
                </a:cubicBezTo>
                <a:cubicBezTo>
                  <a:pt x="13" y="116"/>
                  <a:pt x="11" y="117"/>
                  <a:pt x="9" y="1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6"/>
          <p:cNvSpPr>
            <a:spLocks/>
          </p:cNvSpPr>
          <p:nvPr/>
        </p:nvSpPr>
        <p:spPr bwMode="auto">
          <a:xfrm>
            <a:off x="1217846" y="2183279"/>
            <a:ext cx="128588" cy="100013"/>
          </a:xfrm>
          <a:custGeom>
            <a:avLst/>
            <a:gdLst>
              <a:gd name="T0" fmla="*/ 141 w 151"/>
              <a:gd name="T1" fmla="*/ 117 h 117"/>
              <a:gd name="T2" fmla="*/ 137 w 151"/>
              <a:gd name="T3" fmla="*/ 115 h 117"/>
              <a:gd name="T4" fmla="*/ 5 w 151"/>
              <a:gd name="T5" fmla="*/ 16 h 117"/>
              <a:gd name="T6" fmla="*/ 3 w 151"/>
              <a:gd name="T7" fmla="*/ 5 h 117"/>
              <a:gd name="T8" fmla="*/ 14 w 151"/>
              <a:gd name="T9" fmla="*/ 3 h 117"/>
              <a:gd name="T10" fmla="*/ 146 w 151"/>
              <a:gd name="T11" fmla="*/ 102 h 117"/>
              <a:gd name="T12" fmla="*/ 148 w 151"/>
              <a:gd name="T13" fmla="*/ 114 h 117"/>
              <a:gd name="T14" fmla="*/ 141 w 151"/>
              <a:gd name="T15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117">
                <a:moveTo>
                  <a:pt x="141" y="117"/>
                </a:moveTo>
                <a:cubicBezTo>
                  <a:pt x="140" y="117"/>
                  <a:pt x="138" y="116"/>
                  <a:pt x="137" y="115"/>
                </a:cubicBezTo>
                <a:cubicBezTo>
                  <a:pt x="5" y="16"/>
                  <a:pt x="5" y="16"/>
                  <a:pt x="5" y="16"/>
                </a:cubicBezTo>
                <a:cubicBezTo>
                  <a:pt x="1" y="13"/>
                  <a:pt x="0" y="8"/>
                  <a:pt x="3" y="5"/>
                </a:cubicBezTo>
                <a:cubicBezTo>
                  <a:pt x="6" y="1"/>
                  <a:pt x="11" y="0"/>
                  <a:pt x="14" y="3"/>
                </a:cubicBezTo>
                <a:cubicBezTo>
                  <a:pt x="146" y="102"/>
                  <a:pt x="146" y="102"/>
                  <a:pt x="146" y="102"/>
                </a:cubicBezTo>
                <a:cubicBezTo>
                  <a:pt x="150" y="105"/>
                  <a:pt x="151" y="110"/>
                  <a:pt x="148" y="114"/>
                </a:cubicBezTo>
                <a:cubicBezTo>
                  <a:pt x="146" y="116"/>
                  <a:pt x="144" y="117"/>
                  <a:pt x="141" y="1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7"/>
          <p:cNvSpPr>
            <a:spLocks/>
          </p:cNvSpPr>
          <p:nvPr/>
        </p:nvSpPr>
        <p:spPr bwMode="auto">
          <a:xfrm>
            <a:off x="1162283" y="2234079"/>
            <a:ext cx="50800" cy="79375"/>
          </a:xfrm>
          <a:custGeom>
            <a:avLst/>
            <a:gdLst>
              <a:gd name="T0" fmla="*/ 4 w 60"/>
              <a:gd name="T1" fmla="*/ 94 h 94"/>
              <a:gd name="T2" fmla="*/ 0 w 60"/>
              <a:gd name="T3" fmla="*/ 90 h 94"/>
              <a:gd name="T4" fmla="*/ 0 w 60"/>
              <a:gd name="T5" fmla="*/ 45 h 94"/>
              <a:gd name="T6" fmla="*/ 1 w 60"/>
              <a:gd name="T7" fmla="*/ 41 h 94"/>
              <a:gd name="T8" fmla="*/ 53 w 60"/>
              <a:gd name="T9" fmla="*/ 1 h 94"/>
              <a:gd name="T10" fmla="*/ 58 w 60"/>
              <a:gd name="T11" fmla="*/ 2 h 94"/>
              <a:gd name="T12" fmla="*/ 58 w 60"/>
              <a:gd name="T13" fmla="*/ 7 h 94"/>
              <a:gd name="T14" fmla="*/ 8 w 60"/>
              <a:gd name="T15" fmla="*/ 46 h 94"/>
              <a:gd name="T16" fmla="*/ 8 w 60"/>
              <a:gd name="T17" fmla="*/ 90 h 94"/>
              <a:gd name="T18" fmla="*/ 4 w 60"/>
              <a:gd name="T1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94">
                <a:moveTo>
                  <a:pt x="4" y="94"/>
                </a:moveTo>
                <a:cubicBezTo>
                  <a:pt x="2" y="94"/>
                  <a:pt x="0" y="92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0" y="42"/>
                  <a:pt x="1" y="41"/>
                </a:cubicBezTo>
                <a:cubicBezTo>
                  <a:pt x="53" y="1"/>
                  <a:pt x="53" y="1"/>
                  <a:pt x="53" y="1"/>
                </a:cubicBezTo>
                <a:cubicBezTo>
                  <a:pt x="55" y="0"/>
                  <a:pt x="57" y="0"/>
                  <a:pt x="58" y="2"/>
                </a:cubicBezTo>
                <a:cubicBezTo>
                  <a:pt x="60" y="4"/>
                  <a:pt x="60" y="6"/>
                  <a:pt x="58" y="7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6" y="94"/>
                  <a:pt x="4" y="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8"/>
          <p:cNvSpPr>
            <a:spLocks/>
          </p:cNvSpPr>
          <p:nvPr/>
        </p:nvSpPr>
        <p:spPr bwMode="auto">
          <a:xfrm>
            <a:off x="1162281" y="2319805"/>
            <a:ext cx="7939" cy="11113"/>
          </a:xfrm>
          <a:custGeom>
            <a:avLst/>
            <a:gdLst>
              <a:gd name="T0" fmla="*/ 4 w 8"/>
              <a:gd name="T1" fmla="*/ 12 h 12"/>
              <a:gd name="T2" fmla="*/ 0 w 8"/>
              <a:gd name="T3" fmla="*/ 8 h 12"/>
              <a:gd name="T4" fmla="*/ 0 w 8"/>
              <a:gd name="T5" fmla="*/ 4 h 12"/>
              <a:gd name="T6" fmla="*/ 4 w 8"/>
              <a:gd name="T7" fmla="*/ 0 h 12"/>
              <a:gd name="T8" fmla="*/ 8 w 8"/>
              <a:gd name="T9" fmla="*/ 4 h 12"/>
              <a:gd name="T10" fmla="*/ 8 w 8"/>
              <a:gd name="T11" fmla="*/ 8 h 12"/>
              <a:gd name="T12" fmla="*/ 4 w 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2">
                <a:moveTo>
                  <a:pt x="4" y="12"/>
                </a:move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9"/>
          <p:cNvSpPr>
            <a:spLocks/>
          </p:cNvSpPr>
          <p:nvPr/>
        </p:nvSpPr>
        <p:spPr bwMode="auto">
          <a:xfrm>
            <a:off x="2578334" y="2262654"/>
            <a:ext cx="169863" cy="149225"/>
          </a:xfrm>
          <a:custGeom>
            <a:avLst/>
            <a:gdLst>
              <a:gd name="T0" fmla="*/ 159 w 200"/>
              <a:gd name="T1" fmla="*/ 176 h 176"/>
              <a:gd name="T2" fmla="*/ 39 w 200"/>
              <a:gd name="T3" fmla="*/ 176 h 176"/>
              <a:gd name="T4" fmla="*/ 0 w 200"/>
              <a:gd name="T5" fmla="*/ 138 h 176"/>
              <a:gd name="T6" fmla="*/ 0 w 200"/>
              <a:gd name="T7" fmla="*/ 8 h 176"/>
              <a:gd name="T8" fmla="*/ 8 w 200"/>
              <a:gd name="T9" fmla="*/ 0 h 176"/>
              <a:gd name="T10" fmla="*/ 16 w 200"/>
              <a:gd name="T11" fmla="*/ 8 h 176"/>
              <a:gd name="T12" fmla="*/ 16 w 200"/>
              <a:gd name="T13" fmla="*/ 138 h 176"/>
              <a:gd name="T14" fmla="*/ 39 w 200"/>
              <a:gd name="T15" fmla="*/ 160 h 176"/>
              <a:gd name="T16" fmla="*/ 159 w 200"/>
              <a:gd name="T17" fmla="*/ 160 h 176"/>
              <a:gd name="T18" fmla="*/ 184 w 200"/>
              <a:gd name="T19" fmla="*/ 138 h 176"/>
              <a:gd name="T20" fmla="*/ 184 w 200"/>
              <a:gd name="T21" fmla="*/ 8 h 176"/>
              <a:gd name="T22" fmla="*/ 192 w 200"/>
              <a:gd name="T23" fmla="*/ 0 h 176"/>
              <a:gd name="T24" fmla="*/ 200 w 200"/>
              <a:gd name="T25" fmla="*/ 8 h 176"/>
              <a:gd name="T26" fmla="*/ 200 w 200"/>
              <a:gd name="T27" fmla="*/ 138 h 176"/>
              <a:gd name="T28" fmla="*/ 159 w 200"/>
              <a:gd name="T2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0" h="176">
                <a:moveTo>
                  <a:pt x="159" y="176"/>
                </a:moveTo>
                <a:cubicBezTo>
                  <a:pt x="39" y="176"/>
                  <a:pt x="39" y="176"/>
                  <a:pt x="39" y="176"/>
                </a:cubicBezTo>
                <a:cubicBezTo>
                  <a:pt x="10" y="176"/>
                  <a:pt x="0" y="171"/>
                  <a:pt x="0" y="13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138"/>
                  <a:pt x="16" y="138"/>
                  <a:pt x="16" y="138"/>
                </a:cubicBezTo>
                <a:cubicBezTo>
                  <a:pt x="16" y="159"/>
                  <a:pt x="15" y="160"/>
                  <a:pt x="39" y="160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81" y="160"/>
                  <a:pt x="184" y="159"/>
                  <a:pt x="184" y="138"/>
                </a:cubicBezTo>
                <a:cubicBezTo>
                  <a:pt x="184" y="8"/>
                  <a:pt x="184" y="8"/>
                  <a:pt x="184" y="8"/>
                </a:cubicBezTo>
                <a:cubicBezTo>
                  <a:pt x="184" y="4"/>
                  <a:pt x="188" y="0"/>
                  <a:pt x="192" y="0"/>
                </a:cubicBezTo>
                <a:cubicBezTo>
                  <a:pt x="196" y="0"/>
                  <a:pt x="200" y="4"/>
                  <a:pt x="200" y="8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0" y="168"/>
                  <a:pt x="190" y="176"/>
                  <a:pt x="159" y="1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70"/>
          <p:cNvSpPr>
            <a:spLocks/>
          </p:cNvSpPr>
          <p:nvPr/>
        </p:nvSpPr>
        <p:spPr bwMode="auto">
          <a:xfrm>
            <a:off x="2608495" y="2188041"/>
            <a:ext cx="107951" cy="44451"/>
          </a:xfrm>
          <a:custGeom>
            <a:avLst/>
            <a:gdLst>
              <a:gd name="T0" fmla="*/ 120 w 128"/>
              <a:gd name="T1" fmla="*/ 52 h 52"/>
              <a:gd name="T2" fmla="*/ 112 w 128"/>
              <a:gd name="T3" fmla="*/ 44 h 52"/>
              <a:gd name="T4" fmla="*/ 112 w 128"/>
              <a:gd name="T5" fmla="*/ 42 h 52"/>
              <a:gd name="T6" fmla="*/ 87 w 128"/>
              <a:gd name="T7" fmla="*/ 16 h 52"/>
              <a:gd name="T8" fmla="*/ 39 w 128"/>
              <a:gd name="T9" fmla="*/ 16 h 52"/>
              <a:gd name="T10" fmla="*/ 16 w 128"/>
              <a:gd name="T11" fmla="*/ 42 h 52"/>
              <a:gd name="T12" fmla="*/ 16 w 128"/>
              <a:gd name="T13" fmla="*/ 44 h 52"/>
              <a:gd name="T14" fmla="*/ 8 w 128"/>
              <a:gd name="T15" fmla="*/ 52 h 52"/>
              <a:gd name="T16" fmla="*/ 0 w 128"/>
              <a:gd name="T17" fmla="*/ 44 h 52"/>
              <a:gd name="T18" fmla="*/ 0 w 128"/>
              <a:gd name="T19" fmla="*/ 42 h 52"/>
              <a:gd name="T20" fmla="*/ 39 w 128"/>
              <a:gd name="T21" fmla="*/ 0 h 52"/>
              <a:gd name="T22" fmla="*/ 87 w 128"/>
              <a:gd name="T23" fmla="*/ 0 h 52"/>
              <a:gd name="T24" fmla="*/ 128 w 128"/>
              <a:gd name="T25" fmla="*/ 42 h 52"/>
              <a:gd name="T26" fmla="*/ 128 w 128"/>
              <a:gd name="T27" fmla="*/ 44 h 52"/>
              <a:gd name="T28" fmla="*/ 120 w 128"/>
              <a:gd name="T2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8" h="52">
                <a:moveTo>
                  <a:pt x="120" y="52"/>
                </a:moveTo>
                <a:cubicBezTo>
                  <a:pt x="116" y="52"/>
                  <a:pt x="112" y="48"/>
                  <a:pt x="112" y="44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12" y="18"/>
                  <a:pt x="108" y="16"/>
                  <a:pt x="87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17" y="16"/>
                  <a:pt x="16" y="19"/>
                  <a:pt x="16" y="42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8"/>
                  <a:pt x="12" y="52"/>
                  <a:pt x="8" y="52"/>
                </a:cubicBezTo>
                <a:cubicBezTo>
                  <a:pt x="4" y="52"/>
                  <a:pt x="0" y="48"/>
                  <a:pt x="0" y="44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0"/>
                  <a:pt x="8" y="0"/>
                  <a:pt x="39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120" y="0"/>
                  <a:pt x="128" y="13"/>
                  <a:pt x="128" y="42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48"/>
                  <a:pt x="124" y="52"/>
                  <a:pt x="120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71"/>
          <p:cNvSpPr>
            <a:spLocks/>
          </p:cNvSpPr>
          <p:nvPr/>
        </p:nvSpPr>
        <p:spPr bwMode="auto">
          <a:xfrm>
            <a:off x="2618020" y="2364253"/>
            <a:ext cx="7939" cy="14288"/>
          </a:xfrm>
          <a:custGeom>
            <a:avLst/>
            <a:gdLst>
              <a:gd name="T0" fmla="*/ 4 w 8"/>
              <a:gd name="T1" fmla="*/ 16 h 16"/>
              <a:gd name="T2" fmla="*/ 0 w 8"/>
              <a:gd name="T3" fmla="*/ 12 h 16"/>
              <a:gd name="T4" fmla="*/ 0 w 8"/>
              <a:gd name="T5" fmla="*/ 4 h 16"/>
              <a:gd name="T6" fmla="*/ 4 w 8"/>
              <a:gd name="T7" fmla="*/ 0 h 16"/>
              <a:gd name="T8" fmla="*/ 8 w 8"/>
              <a:gd name="T9" fmla="*/ 4 h 16"/>
              <a:gd name="T10" fmla="*/ 8 w 8"/>
              <a:gd name="T11" fmla="*/ 12 h 16"/>
              <a:gd name="T12" fmla="*/ 4 w 8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4" y="16"/>
                </a:moveTo>
                <a:cubicBezTo>
                  <a:pt x="2" y="16"/>
                  <a:pt x="0" y="14"/>
                  <a:pt x="0" y="1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4"/>
                  <a:pt x="6" y="16"/>
                  <a:pt x="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72"/>
          <p:cNvSpPr>
            <a:spLocks/>
          </p:cNvSpPr>
          <p:nvPr/>
        </p:nvSpPr>
        <p:spPr bwMode="auto">
          <a:xfrm>
            <a:off x="2618020" y="2289641"/>
            <a:ext cx="7939" cy="65088"/>
          </a:xfrm>
          <a:custGeom>
            <a:avLst/>
            <a:gdLst>
              <a:gd name="T0" fmla="*/ 4 w 8"/>
              <a:gd name="T1" fmla="*/ 76 h 76"/>
              <a:gd name="T2" fmla="*/ 0 w 8"/>
              <a:gd name="T3" fmla="*/ 72 h 76"/>
              <a:gd name="T4" fmla="*/ 0 w 8"/>
              <a:gd name="T5" fmla="*/ 4 h 76"/>
              <a:gd name="T6" fmla="*/ 4 w 8"/>
              <a:gd name="T7" fmla="*/ 0 h 76"/>
              <a:gd name="T8" fmla="*/ 8 w 8"/>
              <a:gd name="T9" fmla="*/ 4 h 76"/>
              <a:gd name="T10" fmla="*/ 8 w 8"/>
              <a:gd name="T11" fmla="*/ 72 h 76"/>
              <a:gd name="T12" fmla="*/ 4 w 8"/>
              <a:gd name="T1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76">
                <a:moveTo>
                  <a:pt x="4" y="76"/>
                </a:moveTo>
                <a:cubicBezTo>
                  <a:pt x="2" y="76"/>
                  <a:pt x="0" y="74"/>
                  <a:pt x="0" y="7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74"/>
                  <a:pt x="6" y="76"/>
                  <a:pt x="4" y="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73"/>
          <p:cNvSpPr>
            <a:spLocks/>
          </p:cNvSpPr>
          <p:nvPr/>
        </p:nvSpPr>
        <p:spPr bwMode="auto">
          <a:xfrm>
            <a:off x="2659295" y="2289642"/>
            <a:ext cx="6351" cy="88900"/>
          </a:xfrm>
          <a:custGeom>
            <a:avLst/>
            <a:gdLst>
              <a:gd name="T0" fmla="*/ 4 w 8"/>
              <a:gd name="T1" fmla="*/ 104 h 104"/>
              <a:gd name="T2" fmla="*/ 0 w 8"/>
              <a:gd name="T3" fmla="*/ 100 h 104"/>
              <a:gd name="T4" fmla="*/ 0 w 8"/>
              <a:gd name="T5" fmla="*/ 4 h 104"/>
              <a:gd name="T6" fmla="*/ 4 w 8"/>
              <a:gd name="T7" fmla="*/ 0 h 104"/>
              <a:gd name="T8" fmla="*/ 8 w 8"/>
              <a:gd name="T9" fmla="*/ 4 h 104"/>
              <a:gd name="T10" fmla="*/ 8 w 8"/>
              <a:gd name="T11" fmla="*/ 100 h 104"/>
              <a:gd name="T12" fmla="*/ 4 w 8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04">
                <a:moveTo>
                  <a:pt x="4" y="104"/>
                </a:moveTo>
                <a:cubicBezTo>
                  <a:pt x="2" y="104"/>
                  <a:pt x="0" y="102"/>
                  <a:pt x="0" y="10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0"/>
                  <a:pt x="8" y="100"/>
                  <a:pt x="8" y="100"/>
                </a:cubicBezTo>
                <a:cubicBezTo>
                  <a:pt x="8" y="102"/>
                  <a:pt x="6" y="104"/>
                  <a:pt x="4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4"/>
          <p:cNvSpPr>
            <a:spLocks/>
          </p:cNvSpPr>
          <p:nvPr/>
        </p:nvSpPr>
        <p:spPr bwMode="auto">
          <a:xfrm>
            <a:off x="2700570" y="2289642"/>
            <a:ext cx="6351" cy="88900"/>
          </a:xfrm>
          <a:custGeom>
            <a:avLst/>
            <a:gdLst>
              <a:gd name="T0" fmla="*/ 4 w 8"/>
              <a:gd name="T1" fmla="*/ 104 h 104"/>
              <a:gd name="T2" fmla="*/ 0 w 8"/>
              <a:gd name="T3" fmla="*/ 100 h 104"/>
              <a:gd name="T4" fmla="*/ 0 w 8"/>
              <a:gd name="T5" fmla="*/ 4 h 104"/>
              <a:gd name="T6" fmla="*/ 4 w 8"/>
              <a:gd name="T7" fmla="*/ 0 h 104"/>
              <a:gd name="T8" fmla="*/ 8 w 8"/>
              <a:gd name="T9" fmla="*/ 4 h 104"/>
              <a:gd name="T10" fmla="*/ 8 w 8"/>
              <a:gd name="T11" fmla="*/ 100 h 104"/>
              <a:gd name="T12" fmla="*/ 4 w 8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04">
                <a:moveTo>
                  <a:pt x="4" y="104"/>
                </a:moveTo>
                <a:cubicBezTo>
                  <a:pt x="2" y="104"/>
                  <a:pt x="0" y="102"/>
                  <a:pt x="0" y="10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0"/>
                  <a:pt x="8" y="100"/>
                  <a:pt x="8" y="100"/>
                </a:cubicBezTo>
                <a:cubicBezTo>
                  <a:pt x="8" y="102"/>
                  <a:pt x="6" y="104"/>
                  <a:pt x="4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5"/>
          <p:cNvSpPr>
            <a:spLocks noEditPoints="1"/>
          </p:cNvSpPr>
          <p:nvPr/>
        </p:nvSpPr>
        <p:spPr bwMode="auto">
          <a:xfrm>
            <a:off x="2554522" y="2218203"/>
            <a:ext cx="220663" cy="58739"/>
          </a:xfrm>
          <a:custGeom>
            <a:avLst/>
            <a:gdLst>
              <a:gd name="T0" fmla="*/ 260 w 260"/>
              <a:gd name="T1" fmla="*/ 35 h 68"/>
              <a:gd name="T2" fmla="*/ 227 w 260"/>
              <a:gd name="T3" fmla="*/ 68 h 68"/>
              <a:gd name="T4" fmla="*/ 33 w 260"/>
              <a:gd name="T5" fmla="*/ 68 h 68"/>
              <a:gd name="T6" fmla="*/ 0 w 260"/>
              <a:gd name="T7" fmla="*/ 35 h 68"/>
              <a:gd name="T8" fmla="*/ 0 w 260"/>
              <a:gd name="T9" fmla="*/ 33 h 68"/>
              <a:gd name="T10" fmla="*/ 33 w 260"/>
              <a:gd name="T11" fmla="*/ 0 h 68"/>
              <a:gd name="T12" fmla="*/ 227 w 260"/>
              <a:gd name="T13" fmla="*/ 0 h 68"/>
              <a:gd name="T14" fmla="*/ 260 w 260"/>
              <a:gd name="T15" fmla="*/ 33 h 68"/>
              <a:gd name="T16" fmla="*/ 260 w 260"/>
              <a:gd name="T17" fmla="*/ 35 h 68"/>
              <a:gd name="T18" fmla="*/ 244 w 260"/>
              <a:gd name="T19" fmla="*/ 33 h 68"/>
              <a:gd name="T20" fmla="*/ 227 w 260"/>
              <a:gd name="T21" fmla="*/ 16 h 68"/>
              <a:gd name="T22" fmla="*/ 33 w 260"/>
              <a:gd name="T23" fmla="*/ 16 h 68"/>
              <a:gd name="T24" fmla="*/ 16 w 260"/>
              <a:gd name="T25" fmla="*/ 33 h 68"/>
              <a:gd name="T26" fmla="*/ 16 w 260"/>
              <a:gd name="T27" fmla="*/ 35 h 68"/>
              <a:gd name="T28" fmla="*/ 33 w 260"/>
              <a:gd name="T29" fmla="*/ 52 h 68"/>
              <a:gd name="T30" fmla="*/ 227 w 260"/>
              <a:gd name="T31" fmla="*/ 52 h 68"/>
              <a:gd name="T32" fmla="*/ 244 w 260"/>
              <a:gd name="T33" fmla="*/ 35 h 68"/>
              <a:gd name="T34" fmla="*/ 244 w 260"/>
              <a:gd name="T35" fmla="*/ 3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68">
                <a:moveTo>
                  <a:pt x="260" y="35"/>
                </a:moveTo>
                <a:cubicBezTo>
                  <a:pt x="260" y="53"/>
                  <a:pt x="245" y="68"/>
                  <a:pt x="227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15" y="68"/>
                  <a:pt x="0" y="53"/>
                  <a:pt x="0" y="3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3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45" y="0"/>
                  <a:pt x="260" y="15"/>
                  <a:pt x="260" y="33"/>
                </a:cubicBezTo>
                <a:lnTo>
                  <a:pt x="260" y="35"/>
                </a:lnTo>
                <a:close/>
                <a:moveTo>
                  <a:pt x="244" y="33"/>
                </a:moveTo>
                <a:cubicBezTo>
                  <a:pt x="244" y="24"/>
                  <a:pt x="236" y="16"/>
                  <a:pt x="227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24" y="16"/>
                  <a:pt x="16" y="24"/>
                  <a:pt x="16" y="33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44"/>
                  <a:pt x="24" y="52"/>
                  <a:pt x="33" y="52"/>
                </a:cubicBezTo>
                <a:cubicBezTo>
                  <a:pt x="227" y="52"/>
                  <a:pt x="227" y="52"/>
                  <a:pt x="227" y="52"/>
                </a:cubicBezTo>
                <a:cubicBezTo>
                  <a:pt x="236" y="52"/>
                  <a:pt x="244" y="44"/>
                  <a:pt x="244" y="35"/>
                </a:cubicBezTo>
                <a:lnTo>
                  <a:pt x="244" y="3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2194157" y="2192803"/>
            <a:ext cx="219075" cy="215900"/>
            <a:chOff x="5884863" y="400050"/>
            <a:chExt cx="219075" cy="215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5884863" y="400050"/>
              <a:ext cx="219075" cy="215900"/>
            </a:xfrm>
            <a:custGeom>
              <a:avLst/>
              <a:gdLst>
                <a:gd name="T0" fmla="*/ 10 w 257"/>
                <a:gd name="T1" fmla="*/ 255 h 255"/>
                <a:gd name="T2" fmla="*/ 5 w 257"/>
                <a:gd name="T3" fmla="*/ 253 h 255"/>
                <a:gd name="T4" fmla="*/ 3 w 257"/>
                <a:gd name="T5" fmla="*/ 251 h 255"/>
                <a:gd name="T6" fmla="*/ 1 w 257"/>
                <a:gd name="T7" fmla="*/ 244 h 255"/>
                <a:gd name="T8" fmla="*/ 28 w 257"/>
                <a:gd name="T9" fmla="*/ 171 h 255"/>
                <a:gd name="T10" fmla="*/ 189 w 257"/>
                <a:gd name="T11" fmla="*/ 10 h 255"/>
                <a:gd name="T12" fmla="*/ 215 w 257"/>
                <a:gd name="T13" fmla="*/ 0 h 255"/>
                <a:gd name="T14" fmla="*/ 242 w 257"/>
                <a:gd name="T15" fmla="*/ 11 h 255"/>
                <a:gd name="T16" fmla="*/ 244 w 257"/>
                <a:gd name="T17" fmla="*/ 13 h 255"/>
                <a:gd name="T18" fmla="*/ 256 w 257"/>
                <a:gd name="T19" fmla="*/ 40 h 255"/>
                <a:gd name="T20" fmla="*/ 246 w 257"/>
                <a:gd name="T21" fmla="*/ 68 h 255"/>
                <a:gd name="T22" fmla="*/ 86 w 257"/>
                <a:gd name="T23" fmla="*/ 229 h 255"/>
                <a:gd name="T24" fmla="*/ 12 w 257"/>
                <a:gd name="T25" fmla="*/ 255 h 255"/>
                <a:gd name="T26" fmla="*/ 10 w 257"/>
                <a:gd name="T27" fmla="*/ 255 h 255"/>
                <a:gd name="T28" fmla="*/ 215 w 257"/>
                <a:gd name="T29" fmla="*/ 16 h 255"/>
                <a:gd name="T30" fmla="*/ 200 w 257"/>
                <a:gd name="T31" fmla="*/ 22 h 255"/>
                <a:gd name="T32" fmla="*/ 40 w 257"/>
                <a:gd name="T33" fmla="*/ 182 h 255"/>
                <a:gd name="T34" fmla="*/ 19 w 257"/>
                <a:gd name="T35" fmla="*/ 237 h 255"/>
                <a:gd name="T36" fmla="*/ 75 w 257"/>
                <a:gd name="T37" fmla="*/ 217 h 255"/>
                <a:gd name="T38" fmla="*/ 235 w 257"/>
                <a:gd name="T39" fmla="*/ 57 h 255"/>
                <a:gd name="T40" fmla="*/ 240 w 257"/>
                <a:gd name="T41" fmla="*/ 41 h 255"/>
                <a:gd name="T42" fmla="*/ 233 w 257"/>
                <a:gd name="T43" fmla="*/ 25 h 255"/>
                <a:gd name="T44" fmla="*/ 231 w 257"/>
                <a:gd name="T45" fmla="*/ 23 h 255"/>
                <a:gd name="T46" fmla="*/ 215 w 257"/>
                <a:gd name="T47" fmla="*/ 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" h="255">
                  <a:moveTo>
                    <a:pt x="10" y="255"/>
                  </a:moveTo>
                  <a:cubicBezTo>
                    <a:pt x="8" y="255"/>
                    <a:pt x="6" y="254"/>
                    <a:pt x="5" y="253"/>
                  </a:cubicBezTo>
                  <a:cubicBezTo>
                    <a:pt x="3" y="251"/>
                    <a:pt x="3" y="251"/>
                    <a:pt x="3" y="251"/>
                  </a:cubicBezTo>
                  <a:cubicBezTo>
                    <a:pt x="1" y="249"/>
                    <a:pt x="0" y="246"/>
                    <a:pt x="1" y="244"/>
                  </a:cubicBezTo>
                  <a:cubicBezTo>
                    <a:pt x="3" y="234"/>
                    <a:pt x="16" y="183"/>
                    <a:pt x="28" y="171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96" y="4"/>
                    <a:pt x="205" y="0"/>
                    <a:pt x="215" y="0"/>
                  </a:cubicBezTo>
                  <a:cubicBezTo>
                    <a:pt x="225" y="0"/>
                    <a:pt x="235" y="4"/>
                    <a:pt x="242" y="11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51" y="20"/>
                    <a:pt x="256" y="30"/>
                    <a:pt x="256" y="40"/>
                  </a:cubicBezTo>
                  <a:cubicBezTo>
                    <a:pt x="257" y="51"/>
                    <a:pt x="253" y="61"/>
                    <a:pt x="246" y="68"/>
                  </a:cubicBezTo>
                  <a:cubicBezTo>
                    <a:pt x="86" y="229"/>
                    <a:pt x="86" y="229"/>
                    <a:pt x="86" y="229"/>
                  </a:cubicBezTo>
                  <a:cubicBezTo>
                    <a:pt x="73" y="241"/>
                    <a:pt x="22" y="253"/>
                    <a:pt x="12" y="255"/>
                  </a:cubicBezTo>
                  <a:cubicBezTo>
                    <a:pt x="11" y="255"/>
                    <a:pt x="11" y="255"/>
                    <a:pt x="10" y="255"/>
                  </a:cubicBezTo>
                  <a:close/>
                  <a:moveTo>
                    <a:pt x="215" y="16"/>
                  </a:moveTo>
                  <a:cubicBezTo>
                    <a:pt x="209" y="16"/>
                    <a:pt x="204" y="18"/>
                    <a:pt x="200" y="2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4" y="188"/>
                    <a:pt x="25" y="215"/>
                    <a:pt x="19" y="237"/>
                  </a:cubicBezTo>
                  <a:cubicBezTo>
                    <a:pt x="41" y="231"/>
                    <a:pt x="69" y="223"/>
                    <a:pt x="75" y="217"/>
                  </a:cubicBezTo>
                  <a:cubicBezTo>
                    <a:pt x="235" y="57"/>
                    <a:pt x="235" y="57"/>
                    <a:pt x="235" y="57"/>
                  </a:cubicBezTo>
                  <a:cubicBezTo>
                    <a:pt x="239" y="53"/>
                    <a:pt x="241" y="47"/>
                    <a:pt x="240" y="41"/>
                  </a:cubicBezTo>
                  <a:cubicBezTo>
                    <a:pt x="240" y="35"/>
                    <a:pt x="237" y="29"/>
                    <a:pt x="233" y="25"/>
                  </a:cubicBezTo>
                  <a:cubicBezTo>
                    <a:pt x="231" y="23"/>
                    <a:pt x="231" y="23"/>
                    <a:pt x="231" y="23"/>
                  </a:cubicBezTo>
                  <a:cubicBezTo>
                    <a:pt x="227" y="18"/>
                    <a:pt x="221" y="16"/>
                    <a:pt x="2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6038851" y="417513"/>
              <a:ext cx="44450" cy="44450"/>
            </a:xfrm>
            <a:custGeom>
              <a:avLst/>
              <a:gdLst>
                <a:gd name="T0" fmla="*/ 47 w 52"/>
                <a:gd name="T1" fmla="*/ 51 h 51"/>
                <a:gd name="T2" fmla="*/ 44 w 52"/>
                <a:gd name="T3" fmla="*/ 50 h 51"/>
                <a:gd name="T4" fmla="*/ 1 w 52"/>
                <a:gd name="T5" fmla="*/ 7 h 51"/>
                <a:gd name="T6" fmla="*/ 1 w 52"/>
                <a:gd name="T7" fmla="*/ 1 h 51"/>
                <a:gd name="T8" fmla="*/ 7 w 52"/>
                <a:gd name="T9" fmla="*/ 1 h 51"/>
                <a:gd name="T10" fmla="*/ 50 w 52"/>
                <a:gd name="T11" fmla="*/ 44 h 51"/>
                <a:gd name="T12" fmla="*/ 50 w 52"/>
                <a:gd name="T13" fmla="*/ 50 h 51"/>
                <a:gd name="T14" fmla="*/ 47 w 52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47" y="51"/>
                  </a:moveTo>
                  <a:cubicBezTo>
                    <a:pt x="46" y="51"/>
                    <a:pt x="45" y="51"/>
                    <a:pt x="44" y="5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2" y="46"/>
                    <a:pt x="52" y="48"/>
                    <a:pt x="50" y="50"/>
                  </a:cubicBezTo>
                  <a:cubicBezTo>
                    <a:pt x="49" y="51"/>
                    <a:pt x="48" y="51"/>
                    <a:pt x="4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5915026" y="541338"/>
              <a:ext cx="44450" cy="44450"/>
            </a:xfrm>
            <a:custGeom>
              <a:avLst/>
              <a:gdLst>
                <a:gd name="T0" fmla="*/ 48 w 52"/>
                <a:gd name="T1" fmla="*/ 52 h 52"/>
                <a:gd name="T2" fmla="*/ 45 w 52"/>
                <a:gd name="T3" fmla="*/ 51 h 52"/>
                <a:gd name="T4" fmla="*/ 2 w 52"/>
                <a:gd name="T5" fmla="*/ 8 h 52"/>
                <a:gd name="T6" fmla="*/ 2 w 52"/>
                <a:gd name="T7" fmla="*/ 2 h 52"/>
                <a:gd name="T8" fmla="*/ 8 w 52"/>
                <a:gd name="T9" fmla="*/ 2 h 52"/>
                <a:gd name="T10" fmla="*/ 51 w 52"/>
                <a:gd name="T11" fmla="*/ 45 h 52"/>
                <a:gd name="T12" fmla="*/ 51 w 52"/>
                <a:gd name="T13" fmla="*/ 51 h 52"/>
                <a:gd name="T14" fmla="*/ 48 w 52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48" y="52"/>
                  </a:moveTo>
                  <a:cubicBezTo>
                    <a:pt x="47" y="52"/>
                    <a:pt x="46" y="51"/>
                    <a:pt x="45" y="5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2" y="47"/>
                    <a:pt x="52" y="49"/>
                    <a:pt x="51" y="51"/>
                  </a:cubicBezTo>
                  <a:cubicBezTo>
                    <a:pt x="50" y="51"/>
                    <a:pt x="49" y="52"/>
                    <a:pt x="4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5900738" y="571500"/>
              <a:ext cx="31750" cy="30163"/>
            </a:xfrm>
            <a:custGeom>
              <a:avLst/>
              <a:gdLst>
                <a:gd name="T0" fmla="*/ 32 w 37"/>
                <a:gd name="T1" fmla="*/ 36 h 36"/>
                <a:gd name="T2" fmla="*/ 29 w 37"/>
                <a:gd name="T3" fmla="*/ 35 h 36"/>
                <a:gd name="T4" fmla="*/ 2 w 37"/>
                <a:gd name="T5" fmla="*/ 8 h 36"/>
                <a:gd name="T6" fmla="*/ 2 w 37"/>
                <a:gd name="T7" fmla="*/ 2 h 36"/>
                <a:gd name="T8" fmla="*/ 8 w 37"/>
                <a:gd name="T9" fmla="*/ 2 h 36"/>
                <a:gd name="T10" fmla="*/ 35 w 37"/>
                <a:gd name="T11" fmla="*/ 30 h 36"/>
                <a:gd name="T12" fmla="*/ 35 w 37"/>
                <a:gd name="T13" fmla="*/ 35 h 36"/>
                <a:gd name="T14" fmla="*/ 32 w 3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32" y="36"/>
                  </a:moveTo>
                  <a:cubicBezTo>
                    <a:pt x="31" y="36"/>
                    <a:pt x="30" y="36"/>
                    <a:pt x="29" y="3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31"/>
                    <a:pt x="37" y="34"/>
                    <a:pt x="35" y="35"/>
                  </a:cubicBezTo>
                  <a:cubicBezTo>
                    <a:pt x="34" y="36"/>
                    <a:pt x="33" y="36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5929313" y="454025"/>
              <a:ext cx="107950" cy="107950"/>
            </a:xfrm>
            <a:custGeom>
              <a:avLst/>
              <a:gdLst>
                <a:gd name="T0" fmla="*/ 4 w 128"/>
                <a:gd name="T1" fmla="*/ 127 h 127"/>
                <a:gd name="T2" fmla="*/ 1 w 128"/>
                <a:gd name="T3" fmla="*/ 126 h 127"/>
                <a:gd name="T4" fmla="*/ 1 w 128"/>
                <a:gd name="T5" fmla="*/ 120 h 127"/>
                <a:gd name="T6" fmla="*/ 121 w 128"/>
                <a:gd name="T7" fmla="*/ 1 h 127"/>
                <a:gd name="T8" fmla="*/ 126 w 128"/>
                <a:gd name="T9" fmla="*/ 1 h 127"/>
                <a:gd name="T10" fmla="*/ 126 w 128"/>
                <a:gd name="T11" fmla="*/ 7 h 127"/>
                <a:gd name="T12" fmla="*/ 7 w 128"/>
                <a:gd name="T13" fmla="*/ 126 h 127"/>
                <a:gd name="T14" fmla="*/ 4 w 12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7">
                  <a:moveTo>
                    <a:pt x="4" y="127"/>
                  </a:moveTo>
                  <a:cubicBezTo>
                    <a:pt x="3" y="127"/>
                    <a:pt x="2" y="127"/>
                    <a:pt x="1" y="126"/>
                  </a:cubicBezTo>
                  <a:cubicBezTo>
                    <a:pt x="0" y="125"/>
                    <a:pt x="0" y="122"/>
                    <a:pt x="1" y="120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2" y="0"/>
                    <a:pt x="125" y="0"/>
                    <a:pt x="126" y="1"/>
                  </a:cubicBezTo>
                  <a:cubicBezTo>
                    <a:pt x="128" y="3"/>
                    <a:pt x="128" y="5"/>
                    <a:pt x="126" y="7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5" y="127"/>
                    <a:pt x="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6040438" y="431800"/>
              <a:ext cx="19050" cy="20638"/>
            </a:xfrm>
            <a:custGeom>
              <a:avLst/>
              <a:gdLst>
                <a:gd name="T0" fmla="*/ 4 w 23"/>
                <a:gd name="T1" fmla="*/ 24 h 24"/>
                <a:gd name="T2" fmla="*/ 1 w 23"/>
                <a:gd name="T3" fmla="*/ 22 h 24"/>
                <a:gd name="T4" fmla="*/ 1 w 23"/>
                <a:gd name="T5" fmla="*/ 17 h 24"/>
                <a:gd name="T6" fmla="*/ 16 w 23"/>
                <a:gd name="T7" fmla="*/ 2 h 24"/>
                <a:gd name="T8" fmla="*/ 22 w 23"/>
                <a:gd name="T9" fmla="*/ 2 h 24"/>
                <a:gd name="T10" fmla="*/ 22 w 23"/>
                <a:gd name="T11" fmla="*/ 8 h 24"/>
                <a:gd name="T12" fmla="*/ 7 w 23"/>
                <a:gd name="T13" fmla="*/ 22 h 24"/>
                <a:gd name="T14" fmla="*/ 4 w 2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4" y="24"/>
                  </a:moveTo>
                  <a:cubicBezTo>
                    <a:pt x="3" y="24"/>
                    <a:pt x="2" y="23"/>
                    <a:pt x="1" y="22"/>
                  </a:cubicBezTo>
                  <a:cubicBezTo>
                    <a:pt x="0" y="21"/>
                    <a:pt x="0" y="18"/>
                    <a:pt x="1" y="1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0" y="0"/>
                    <a:pt x="22" y="2"/>
                  </a:cubicBezTo>
                  <a:cubicBezTo>
                    <a:pt x="23" y="3"/>
                    <a:pt x="23" y="6"/>
                    <a:pt x="22" y="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5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5940426" y="442913"/>
              <a:ext cx="130175" cy="131763"/>
            </a:xfrm>
            <a:custGeom>
              <a:avLst/>
              <a:gdLst>
                <a:gd name="T0" fmla="*/ 4 w 154"/>
                <a:gd name="T1" fmla="*/ 154 h 154"/>
                <a:gd name="T2" fmla="*/ 2 w 154"/>
                <a:gd name="T3" fmla="*/ 152 h 154"/>
                <a:gd name="T4" fmla="*/ 2 w 154"/>
                <a:gd name="T5" fmla="*/ 147 h 154"/>
                <a:gd name="T6" fmla="*/ 147 w 154"/>
                <a:gd name="T7" fmla="*/ 1 h 154"/>
                <a:gd name="T8" fmla="*/ 153 w 154"/>
                <a:gd name="T9" fmla="*/ 1 h 154"/>
                <a:gd name="T10" fmla="*/ 153 w 154"/>
                <a:gd name="T11" fmla="*/ 7 h 154"/>
                <a:gd name="T12" fmla="*/ 7 w 154"/>
                <a:gd name="T13" fmla="*/ 152 h 154"/>
                <a:gd name="T14" fmla="*/ 4 w 154"/>
                <a:gd name="T1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54">
                  <a:moveTo>
                    <a:pt x="4" y="154"/>
                  </a:moveTo>
                  <a:cubicBezTo>
                    <a:pt x="3" y="154"/>
                    <a:pt x="2" y="153"/>
                    <a:pt x="2" y="152"/>
                  </a:cubicBezTo>
                  <a:cubicBezTo>
                    <a:pt x="0" y="151"/>
                    <a:pt x="0" y="148"/>
                    <a:pt x="2" y="14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9" y="0"/>
                    <a:pt x="151" y="0"/>
                    <a:pt x="153" y="1"/>
                  </a:cubicBezTo>
                  <a:cubicBezTo>
                    <a:pt x="154" y="3"/>
                    <a:pt x="154" y="5"/>
                    <a:pt x="153" y="7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3"/>
                    <a:pt x="6" y="154"/>
                    <a:pt x="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7" name="Group 746"/>
          <p:cNvGrpSpPr/>
          <p:nvPr/>
        </p:nvGrpSpPr>
        <p:grpSpPr>
          <a:xfrm>
            <a:off x="6299291" y="4330655"/>
            <a:ext cx="2381251" cy="227012"/>
            <a:chOff x="4805363" y="5735638"/>
            <a:chExt cx="2381251" cy="22701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6675438" y="5741988"/>
              <a:ext cx="149225" cy="57150"/>
            </a:xfrm>
            <a:custGeom>
              <a:avLst/>
              <a:gdLst>
                <a:gd name="T0" fmla="*/ 142 w 176"/>
                <a:gd name="T1" fmla="*/ 68 h 68"/>
                <a:gd name="T2" fmla="*/ 34 w 176"/>
                <a:gd name="T3" fmla="*/ 68 h 68"/>
                <a:gd name="T4" fmla="*/ 0 w 176"/>
                <a:gd name="T5" fmla="*/ 34 h 68"/>
                <a:gd name="T6" fmla="*/ 34 w 176"/>
                <a:gd name="T7" fmla="*/ 0 h 68"/>
                <a:gd name="T8" fmla="*/ 142 w 176"/>
                <a:gd name="T9" fmla="*/ 0 h 68"/>
                <a:gd name="T10" fmla="*/ 176 w 176"/>
                <a:gd name="T11" fmla="*/ 34 h 68"/>
                <a:gd name="T12" fmla="*/ 142 w 176"/>
                <a:gd name="T13" fmla="*/ 68 h 68"/>
                <a:gd name="T14" fmla="*/ 34 w 176"/>
                <a:gd name="T15" fmla="*/ 16 h 68"/>
                <a:gd name="T16" fmla="*/ 16 w 176"/>
                <a:gd name="T17" fmla="*/ 34 h 68"/>
                <a:gd name="T18" fmla="*/ 34 w 176"/>
                <a:gd name="T19" fmla="*/ 52 h 68"/>
                <a:gd name="T20" fmla="*/ 142 w 176"/>
                <a:gd name="T21" fmla="*/ 52 h 68"/>
                <a:gd name="T22" fmla="*/ 160 w 176"/>
                <a:gd name="T23" fmla="*/ 34 h 68"/>
                <a:gd name="T24" fmla="*/ 142 w 176"/>
                <a:gd name="T25" fmla="*/ 16 h 68"/>
                <a:gd name="T26" fmla="*/ 34 w 176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68">
                  <a:moveTo>
                    <a:pt x="142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61" y="0"/>
                    <a:pt x="176" y="15"/>
                    <a:pt x="176" y="34"/>
                  </a:cubicBezTo>
                  <a:cubicBezTo>
                    <a:pt x="176" y="53"/>
                    <a:pt x="161" y="68"/>
                    <a:pt x="142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52" y="52"/>
                    <a:pt x="160" y="44"/>
                    <a:pt x="160" y="34"/>
                  </a:cubicBezTo>
                  <a:cubicBezTo>
                    <a:pt x="160" y="24"/>
                    <a:pt x="152" y="16"/>
                    <a:pt x="142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 noEditPoints="1"/>
            </p:cNvSpPr>
            <p:nvPr/>
          </p:nvSpPr>
          <p:spPr bwMode="auto">
            <a:xfrm>
              <a:off x="6675438" y="5900738"/>
              <a:ext cx="149225" cy="58738"/>
            </a:xfrm>
            <a:custGeom>
              <a:avLst/>
              <a:gdLst>
                <a:gd name="T0" fmla="*/ 142 w 176"/>
                <a:gd name="T1" fmla="*/ 68 h 68"/>
                <a:gd name="T2" fmla="*/ 34 w 176"/>
                <a:gd name="T3" fmla="*/ 68 h 68"/>
                <a:gd name="T4" fmla="*/ 0 w 176"/>
                <a:gd name="T5" fmla="*/ 34 h 68"/>
                <a:gd name="T6" fmla="*/ 34 w 176"/>
                <a:gd name="T7" fmla="*/ 0 h 68"/>
                <a:gd name="T8" fmla="*/ 142 w 176"/>
                <a:gd name="T9" fmla="*/ 0 h 68"/>
                <a:gd name="T10" fmla="*/ 176 w 176"/>
                <a:gd name="T11" fmla="*/ 34 h 68"/>
                <a:gd name="T12" fmla="*/ 142 w 176"/>
                <a:gd name="T13" fmla="*/ 68 h 68"/>
                <a:gd name="T14" fmla="*/ 34 w 176"/>
                <a:gd name="T15" fmla="*/ 16 h 68"/>
                <a:gd name="T16" fmla="*/ 16 w 176"/>
                <a:gd name="T17" fmla="*/ 34 h 68"/>
                <a:gd name="T18" fmla="*/ 34 w 176"/>
                <a:gd name="T19" fmla="*/ 52 h 68"/>
                <a:gd name="T20" fmla="*/ 142 w 176"/>
                <a:gd name="T21" fmla="*/ 52 h 68"/>
                <a:gd name="T22" fmla="*/ 160 w 176"/>
                <a:gd name="T23" fmla="*/ 34 h 68"/>
                <a:gd name="T24" fmla="*/ 142 w 176"/>
                <a:gd name="T25" fmla="*/ 16 h 68"/>
                <a:gd name="T26" fmla="*/ 34 w 176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68">
                  <a:moveTo>
                    <a:pt x="142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61" y="0"/>
                    <a:pt x="176" y="15"/>
                    <a:pt x="176" y="34"/>
                  </a:cubicBezTo>
                  <a:cubicBezTo>
                    <a:pt x="176" y="53"/>
                    <a:pt x="161" y="68"/>
                    <a:pt x="142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52" y="52"/>
                    <a:pt x="160" y="44"/>
                    <a:pt x="160" y="34"/>
                  </a:cubicBezTo>
                  <a:cubicBezTo>
                    <a:pt x="160" y="24"/>
                    <a:pt x="152" y="16"/>
                    <a:pt x="142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 noEditPoints="1"/>
            </p:cNvSpPr>
            <p:nvPr/>
          </p:nvSpPr>
          <p:spPr bwMode="auto">
            <a:xfrm>
              <a:off x="6675438" y="5822950"/>
              <a:ext cx="149225" cy="57150"/>
            </a:xfrm>
            <a:custGeom>
              <a:avLst/>
              <a:gdLst>
                <a:gd name="T0" fmla="*/ 142 w 176"/>
                <a:gd name="T1" fmla="*/ 68 h 68"/>
                <a:gd name="T2" fmla="*/ 34 w 176"/>
                <a:gd name="T3" fmla="*/ 68 h 68"/>
                <a:gd name="T4" fmla="*/ 0 w 176"/>
                <a:gd name="T5" fmla="*/ 34 h 68"/>
                <a:gd name="T6" fmla="*/ 34 w 176"/>
                <a:gd name="T7" fmla="*/ 0 h 68"/>
                <a:gd name="T8" fmla="*/ 142 w 176"/>
                <a:gd name="T9" fmla="*/ 0 h 68"/>
                <a:gd name="T10" fmla="*/ 176 w 176"/>
                <a:gd name="T11" fmla="*/ 34 h 68"/>
                <a:gd name="T12" fmla="*/ 142 w 176"/>
                <a:gd name="T13" fmla="*/ 68 h 68"/>
                <a:gd name="T14" fmla="*/ 34 w 176"/>
                <a:gd name="T15" fmla="*/ 16 h 68"/>
                <a:gd name="T16" fmla="*/ 16 w 176"/>
                <a:gd name="T17" fmla="*/ 34 h 68"/>
                <a:gd name="T18" fmla="*/ 34 w 176"/>
                <a:gd name="T19" fmla="*/ 52 h 68"/>
                <a:gd name="T20" fmla="*/ 142 w 176"/>
                <a:gd name="T21" fmla="*/ 52 h 68"/>
                <a:gd name="T22" fmla="*/ 160 w 176"/>
                <a:gd name="T23" fmla="*/ 34 h 68"/>
                <a:gd name="T24" fmla="*/ 142 w 176"/>
                <a:gd name="T25" fmla="*/ 16 h 68"/>
                <a:gd name="T26" fmla="*/ 34 w 176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68">
                  <a:moveTo>
                    <a:pt x="142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61" y="0"/>
                    <a:pt x="176" y="15"/>
                    <a:pt x="176" y="34"/>
                  </a:cubicBezTo>
                  <a:cubicBezTo>
                    <a:pt x="176" y="53"/>
                    <a:pt x="161" y="68"/>
                    <a:pt x="142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52" y="52"/>
                    <a:pt x="160" y="44"/>
                    <a:pt x="160" y="34"/>
                  </a:cubicBezTo>
                  <a:cubicBezTo>
                    <a:pt x="160" y="24"/>
                    <a:pt x="152" y="16"/>
                    <a:pt x="142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 noEditPoints="1"/>
            </p:cNvSpPr>
            <p:nvPr/>
          </p:nvSpPr>
          <p:spPr bwMode="auto">
            <a:xfrm>
              <a:off x="6600826" y="5741988"/>
              <a:ext cx="60325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7" y="0"/>
                    <a:pt x="72" y="15"/>
                    <a:pt x="72" y="34"/>
                  </a:cubicBezTo>
                  <a:cubicBezTo>
                    <a:pt x="72" y="53"/>
                    <a:pt x="57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8" y="52"/>
                    <a:pt x="56" y="44"/>
                    <a:pt x="56" y="34"/>
                  </a:cubicBezTo>
                  <a:cubicBezTo>
                    <a:pt x="56" y="24"/>
                    <a:pt x="48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 noEditPoints="1"/>
            </p:cNvSpPr>
            <p:nvPr/>
          </p:nvSpPr>
          <p:spPr bwMode="auto">
            <a:xfrm>
              <a:off x="6600826" y="5900738"/>
              <a:ext cx="60325" cy="58738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7" y="0"/>
                    <a:pt x="72" y="15"/>
                    <a:pt x="72" y="34"/>
                  </a:cubicBezTo>
                  <a:cubicBezTo>
                    <a:pt x="72" y="53"/>
                    <a:pt x="57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8" y="52"/>
                    <a:pt x="56" y="44"/>
                    <a:pt x="56" y="34"/>
                  </a:cubicBezTo>
                  <a:cubicBezTo>
                    <a:pt x="56" y="24"/>
                    <a:pt x="48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 noEditPoints="1"/>
            </p:cNvSpPr>
            <p:nvPr/>
          </p:nvSpPr>
          <p:spPr bwMode="auto">
            <a:xfrm>
              <a:off x="6600826" y="5822950"/>
              <a:ext cx="60325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7" y="0"/>
                    <a:pt x="72" y="15"/>
                    <a:pt x="72" y="34"/>
                  </a:cubicBezTo>
                  <a:cubicBezTo>
                    <a:pt x="72" y="53"/>
                    <a:pt x="57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8" y="52"/>
                    <a:pt x="56" y="44"/>
                    <a:pt x="56" y="34"/>
                  </a:cubicBezTo>
                  <a:cubicBezTo>
                    <a:pt x="56" y="24"/>
                    <a:pt x="48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/>
            <p:cNvSpPr>
              <a:spLocks noEditPoints="1"/>
            </p:cNvSpPr>
            <p:nvPr/>
          </p:nvSpPr>
          <p:spPr bwMode="auto">
            <a:xfrm>
              <a:off x="6958013" y="5741988"/>
              <a:ext cx="61913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3"/>
            <p:cNvSpPr>
              <a:spLocks noEditPoints="1"/>
            </p:cNvSpPr>
            <p:nvPr/>
          </p:nvSpPr>
          <p:spPr bwMode="auto">
            <a:xfrm>
              <a:off x="6958013" y="5900738"/>
              <a:ext cx="61913" cy="58738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4"/>
            <p:cNvSpPr>
              <a:spLocks noEditPoints="1"/>
            </p:cNvSpPr>
            <p:nvPr/>
          </p:nvSpPr>
          <p:spPr bwMode="auto">
            <a:xfrm>
              <a:off x="6958013" y="5822950"/>
              <a:ext cx="61913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5"/>
            <p:cNvSpPr>
              <a:spLocks noEditPoints="1"/>
            </p:cNvSpPr>
            <p:nvPr/>
          </p:nvSpPr>
          <p:spPr bwMode="auto">
            <a:xfrm>
              <a:off x="7040563" y="5741988"/>
              <a:ext cx="60325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6"/>
            <p:cNvSpPr>
              <a:spLocks noEditPoints="1"/>
            </p:cNvSpPr>
            <p:nvPr/>
          </p:nvSpPr>
          <p:spPr bwMode="auto">
            <a:xfrm>
              <a:off x="7040563" y="5900738"/>
              <a:ext cx="60325" cy="58738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7040563" y="5822950"/>
              <a:ext cx="60325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8"/>
            <p:cNvSpPr>
              <a:spLocks noEditPoints="1"/>
            </p:cNvSpPr>
            <p:nvPr/>
          </p:nvSpPr>
          <p:spPr bwMode="auto">
            <a:xfrm>
              <a:off x="7124701" y="5741988"/>
              <a:ext cx="61913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7124701" y="5900738"/>
              <a:ext cx="61913" cy="58738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0"/>
            <p:cNvSpPr>
              <a:spLocks noEditPoints="1"/>
            </p:cNvSpPr>
            <p:nvPr/>
          </p:nvSpPr>
          <p:spPr bwMode="auto">
            <a:xfrm>
              <a:off x="7124701" y="5822950"/>
              <a:ext cx="61913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2"/>
            <p:cNvSpPr>
              <a:spLocks noEditPoints="1"/>
            </p:cNvSpPr>
            <p:nvPr/>
          </p:nvSpPr>
          <p:spPr bwMode="auto">
            <a:xfrm>
              <a:off x="6245226" y="5738813"/>
              <a:ext cx="217488" cy="104775"/>
            </a:xfrm>
            <a:custGeom>
              <a:avLst/>
              <a:gdLst>
                <a:gd name="T0" fmla="*/ 256 w 256"/>
                <a:gd name="T1" fmla="*/ 96 h 124"/>
                <a:gd name="T2" fmla="*/ 228 w 256"/>
                <a:gd name="T3" fmla="*/ 124 h 124"/>
                <a:gd name="T4" fmla="*/ 28 w 256"/>
                <a:gd name="T5" fmla="*/ 124 h 124"/>
                <a:gd name="T6" fmla="*/ 0 w 256"/>
                <a:gd name="T7" fmla="*/ 96 h 124"/>
                <a:gd name="T8" fmla="*/ 0 w 256"/>
                <a:gd name="T9" fmla="*/ 28 h 124"/>
                <a:gd name="T10" fmla="*/ 28 w 256"/>
                <a:gd name="T11" fmla="*/ 0 h 124"/>
                <a:gd name="T12" fmla="*/ 228 w 256"/>
                <a:gd name="T13" fmla="*/ 0 h 124"/>
                <a:gd name="T14" fmla="*/ 256 w 256"/>
                <a:gd name="T15" fmla="*/ 28 h 124"/>
                <a:gd name="T16" fmla="*/ 256 w 256"/>
                <a:gd name="T17" fmla="*/ 96 h 124"/>
                <a:gd name="T18" fmla="*/ 240 w 256"/>
                <a:gd name="T19" fmla="*/ 28 h 124"/>
                <a:gd name="T20" fmla="*/ 228 w 256"/>
                <a:gd name="T21" fmla="*/ 16 h 124"/>
                <a:gd name="T22" fmla="*/ 28 w 256"/>
                <a:gd name="T23" fmla="*/ 16 h 124"/>
                <a:gd name="T24" fmla="*/ 16 w 256"/>
                <a:gd name="T25" fmla="*/ 28 h 124"/>
                <a:gd name="T26" fmla="*/ 16 w 256"/>
                <a:gd name="T27" fmla="*/ 96 h 124"/>
                <a:gd name="T28" fmla="*/ 28 w 256"/>
                <a:gd name="T29" fmla="*/ 108 h 124"/>
                <a:gd name="T30" fmla="*/ 228 w 256"/>
                <a:gd name="T31" fmla="*/ 108 h 124"/>
                <a:gd name="T32" fmla="*/ 240 w 256"/>
                <a:gd name="T33" fmla="*/ 96 h 124"/>
                <a:gd name="T34" fmla="*/ 240 w 256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24">
                  <a:moveTo>
                    <a:pt x="256" y="96"/>
                  </a:moveTo>
                  <a:cubicBezTo>
                    <a:pt x="256" y="112"/>
                    <a:pt x="244" y="124"/>
                    <a:pt x="2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4" y="0"/>
                    <a:pt x="256" y="12"/>
                    <a:pt x="256" y="28"/>
                  </a:cubicBezTo>
                  <a:lnTo>
                    <a:pt x="256" y="96"/>
                  </a:lnTo>
                  <a:close/>
                  <a:moveTo>
                    <a:pt x="240" y="28"/>
                  </a:moveTo>
                  <a:cubicBezTo>
                    <a:pt x="240" y="21"/>
                    <a:pt x="235" y="16"/>
                    <a:pt x="2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35" y="108"/>
                    <a:pt x="240" y="103"/>
                    <a:pt x="240" y="96"/>
                  </a:cubicBezTo>
                  <a:lnTo>
                    <a:pt x="24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3"/>
            <p:cNvSpPr>
              <a:spLocks noEditPoints="1"/>
            </p:cNvSpPr>
            <p:nvPr/>
          </p:nvSpPr>
          <p:spPr bwMode="auto">
            <a:xfrm>
              <a:off x="6245226" y="5853113"/>
              <a:ext cx="217488" cy="106363"/>
            </a:xfrm>
            <a:custGeom>
              <a:avLst/>
              <a:gdLst>
                <a:gd name="T0" fmla="*/ 256 w 256"/>
                <a:gd name="T1" fmla="*/ 96 h 124"/>
                <a:gd name="T2" fmla="*/ 228 w 256"/>
                <a:gd name="T3" fmla="*/ 124 h 124"/>
                <a:gd name="T4" fmla="*/ 28 w 256"/>
                <a:gd name="T5" fmla="*/ 124 h 124"/>
                <a:gd name="T6" fmla="*/ 0 w 256"/>
                <a:gd name="T7" fmla="*/ 96 h 124"/>
                <a:gd name="T8" fmla="*/ 0 w 256"/>
                <a:gd name="T9" fmla="*/ 28 h 124"/>
                <a:gd name="T10" fmla="*/ 28 w 256"/>
                <a:gd name="T11" fmla="*/ 0 h 124"/>
                <a:gd name="T12" fmla="*/ 228 w 256"/>
                <a:gd name="T13" fmla="*/ 0 h 124"/>
                <a:gd name="T14" fmla="*/ 256 w 256"/>
                <a:gd name="T15" fmla="*/ 28 h 124"/>
                <a:gd name="T16" fmla="*/ 256 w 256"/>
                <a:gd name="T17" fmla="*/ 96 h 124"/>
                <a:gd name="T18" fmla="*/ 240 w 256"/>
                <a:gd name="T19" fmla="*/ 28 h 124"/>
                <a:gd name="T20" fmla="*/ 228 w 256"/>
                <a:gd name="T21" fmla="*/ 16 h 124"/>
                <a:gd name="T22" fmla="*/ 28 w 256"/>
                <a:gd name="T23" fmla="*/ 16 h 124"/>
                <a:gd name="T24" fmla="*/ 16 w 256"/>
                <a:gd name="T25" fmla="*/ 28 h 124"/>
                <a:gd name="T26" fmla="*/ 16 w 256"/>
                <a:gd name="T27" fmla="*/ 96 h 124"/>
                <a:gd name="T28" fmla="*/ 28 w 256"/>
                <a:gd name="T29" fmla="*/ 108 h 124"/>
                <a:gd name="T30" fmla="*/ 228 w 256"/>
                <a:gd name="T31" fmla="*/ 108 h 124"/>
                <a:gd name="T32" fmla="*/ 240 w 256"/>
                <a:gd name="T33" fmla="*/ 96 h 124"/>
                <a:gd name="T34" fmla="*/ 240 w 256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24">
                  <a:moveTo>
                    <a:pt x="256" y="96"/>
                  </a:moveTo>
                  <a:cubicBezTo>
                    <a:pt x="256" y="112"/>
                    <a:pt x="244" y="124"/>
                    <a:pt x="2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4" y="0"/>
                    <a:pt x="256" y="12"/>
                    <a:pt x="256" y="28"/>
                  </a:cubicBezTo>
                  <a:lnTo>
                    <a:pt x="256" y="96"/>
                  </a:lnTo>
                  <a:close/>
                  <a:moveTo>
                    <a:pt x="240" y="28"/>
                  </a:moveTo>
                  <a:cubicBezTo>
                    <a:pt x="240" y="21"/>
                    <a:pt x="235" y="16"/>
                    <a:pt x="2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35" y="108"/>
                    <a:pt x="240" y="103"/>
                    <a:pt x="240" y="96"/>
                  </a:cubicBezTo>
                  <a:lnTo>
                    <a:pt x="24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6269038" y="5765800"/>
              <a:ext cx="39688" cy="26988"/>
            </a:xfrm>
            <a:custGeom>
              <a:avLst/>
              <a:gdLst>
                <a:gd name="T0" fmla="*/ 4 w 48"/>
                <a:gd name="T1" fmla="*/ 32 h 32"/>
                <a:gd name="T2" fmla="*/ 0 w 48"/>
                <a:gd name="T3" fmla="*/ 28 h 32"/>
                <a:gd name="T4" fmla="*/ 0 w 48"/>
                <a:gd name="T5" fmla="*/ 21 h 32"/>
                <a:gd name="T6" fmla="*/ 20 w 48"/>
                <a:gd name="T7" fmla="*/ 0 h 32"/>
                <a:gd name="T8" fmla="*/ 44 w 48"/>
                <a:gd name="T9" fmla="*/ 0 h 32"/>
                <a:gd name="T10" fmla="*/ 48 w 48"/>
                <a:gd name="T11" fmla="*/ 4 h 32"/>
                <a:gd name="T12" fmla="*/ 44 w 48"/>
                <a:gd name="T13" fmla="*/ 8 h 32"/>
                <a:gd name="T14" fmla="*/ 20 w 48"/>
                <a:gd name="T15" fmla="*/ 8 h 32"/>
                <a:gd name="T16" fmla="*/ 8 w 48"/>
                <a:gd name="T17" fmla="*/ 21 h 32"/>
                <a:gd name="T18" fmla="*/ 8 w 48"/>
                <a:gd name="T19" fmla="*/ 28 h 32"/>
                <a:gd name="T20" fmla="*/ 4 w 48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48" y="2"/>
                    <a:pt x="48" y="4"/>
                  </a:cubicBezTo>
                  <a:cubicBezTo>
                    <a:pt x="48" y="6"/>
                    <a:pt x="47" y="8"/>
                    <a:pt x="44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5"/>
                    <a:pt x="8" y="2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6269038" y="5797550"/>
              <a:ext cx="6350" cy="635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8 h 9"/>
                <a:gd name="T4" fmla="*/ 0 w 8"/>
                <a:gd name="T5" fmla="*/ 5 h 9"/>
                <a:gd name="T6" fmla="*/ 2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6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6"/>
            <p:cNvSpPr>
              <a:spLocks noEditPoints="1"/>
            </p:cNvSpPr>
            <p:nvPr/>
          </p:nvSpPr>
          <p:spPr bwMode="auto">
            <a:xfrm>
              <a:off x="5884863" y="5738813"/>
              <a:ext cx="217488" cy="104775"/>
            </a:xfrm>
            <a:custGeom>
              <a:avLst/>
              <a:gdLst>
                <a:gd name="T0" fmla="*/ 256 w 256"/>
                <a:gd name="T1" fmla="*/ 96 h 124"/>
                <a:gd name="T2" fmla="*/ 228 w 256"/>
                <a:gd name="T3" fmla="*/ 124 h 124"/>
                <a:gd name="T4" fmla="*/ 28 w 256"/>
                <a:gd name="T5" fmla="*/ 124 h 124"/>
                <a:gd name="T6" fmla="*/ 0 w 256"/>
                <a:gd name="T7" fmla="*/ 96 h 124"/>
                <a:gd name="T8" fmla="*/ 0 w 256"/>
                <a:gd name="T9" fmla="*/ 28 h 124"/>
                <a:gd name="T10" fmla="*/ 28 w 256"/>
                <a:gd name="T11" fmla="*/ 0 h 124"/>
                <a:gd name="T12" fmla="*/ 228 w 256"/>
                <a:gd name="T13" fmla="*/ 0 h 124"/>
                <a:gd name="T14" fmla="*/ 256 w 256"/>
                <a:gd name="T15" fmla="*/ 28 h 124"/>
                <a:gd name="T16" fmla="*/ 256 w 256"/>
                <a:gd name="T17" fmla="*/ 96 h 124"/>
                <a:gd name="T18" fmla="*/ 240 w 256"/>
                <a:gd name="T19" fmla="*/ 28 h 124"/>
                <a:gd name="T20" fmla="*/ 228 w 256"/>
                <a:gd name="T21" fmla="*/ 16 h 124"/>
                <a:gd name="T22" fmla="*/ 28 w 256"/>
                <a:gd name="T23" fmla="*/ 16 h 124"/>
                <a:gd name="T24" fmla="*/ 16 w 256"/>
                <a:gd name="T25" fmla="*/ 28 h 124"/>
                <a:gd name="T26" fmla="*/ 16 w 256"/>
                <a:gd name="T27" fmla="*/ 96 h 124"/>
                <a:gd name="T28" fmla="*/ 28 w 256"/>
                <a:gd name="T29" fmla="*/ 108 h 124"/>
                <a:gd name="T30" fmla="*/ 228 w 256"/>
                <a:gd name="T31" fmla="*/ 108 h 124"/>
                <a:gd name="T32" fmla="*/ 240 w 256"/>
                <a:gd name="T33" fmla="*/ 96 h 124"/>
                <a:gd name="T34" fmla="*/ 240 w 256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24">
                  <a:moveTo>
                    <a:pt x="256" y="96"/>
                  </a:moveTo>
                  <a:cubicBezTo>
                    <a:pt x="256" y="112"/>
                    <a:pt x="244" y="124"/>
                    <a:pt x="2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4" y="0"/>
                    <a:pt x="256" y="12"/>
                    <a:pt x="256" y="28"/>
                  </a:cubicBezTo>
                  <a:lnTo>
                    <a:pt x="256" y="96"/>
                  </a:lnTo>
                  <a:close/>
                  <a:moveTo>
                    <a:pt x="240" y="28"/>
                  </a:moveTo>
                  <a:cubicBezTo>
                    <a:pt x="240" y="21"/>
                    <a:pt x="235" y="16"/>
                    <a:pt x="2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35" y="108"/>
                    <a:pt x="240" y="103"/>
                    <a:pt x="240" y="96"/>
                  </a:cubicBezTo>
                  <a:lnTo>
                    <a:pt x="24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5908676" y="5765800"/>
              <a:ext cx="39688" cy="26988"/>
            </a:xfrm>
            <a:custGeom>
              <a:avLst/>
              <a:gdLst>
                <a:gd name="T0" fmla="*/ 4 w 46"/>
                <a:gd name="T1" fmla="*/ 32 h 32"/>
                <a:gd name="T2" fmla="*/ 0 w 46"/>
                <a:gd name="T3" fmla="*/ 28 h 32"/>
                <a:gd name="T4" fmla="*/ 0 w 46"/>
                <a:gd name="T5" fmla="*/ 21 h 32"/>
                <a:gd name="T6" fmla="*/ 16 w 46"/>
                <a:gd name="T7" fmla="*/ 0 h 32"/>
                <a:gd name="T8" fmla="*/ 42 w 46"/>
                <a:gd name="T9" fmla="*/ 0 h 32"/>
                <a:gd name="T10" fmla="*/ 46 w 46"/>
                <a:gd name="T11" fmla="*/ 4 h 32"/>
                <a:gd name="T12" fmla="*/ 42 w 46"/>
                <a:gd name="T13" fmla="*/ 8 h 32"/>
                <a:gd name="T14" fmla="*/ 16 w 46"/>
                <a:gd name="T15" fmla="*/ 8 h 32"/>
                <a:gd name="T16" fmla="*/ 8 w 46"/>
                <a:gd name="T17" fmla="*/ 21 h 32"/>
                <a:gd name="T18" fmla="*/ 8 w 46"/>
                <a:gd name="T19" fmla="*/ 28 h 32"/>
                <a:gd name="T20" fmla="*/ 4 w 46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1"/>
                    <a:pt x="5" y="0"/>
                    <a:pt x="1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6" y="2"/>
                    <a:pt x="46" y="4"/>
                  </a:cubicBezTo>
                  <a:cubicBezTo>
                    <a:pt x="46" y="6"/>
                    <a:pt x="45" y="8"/>
                    <a:pt x="4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0" y="8"/>
                    <a:pt x="8" y="15"/>
                    <a:pt x="8" y="2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5907088" y="5797550"/>
              <a:ext cx="6350" cy="6350"/>
            </a:xfrm>
            <a:custGeom>
              <a:avLst/>
              <a:gdLst>
                <a:gd name="T0" fmla="*/ 4 w 8"/>
                <a:gd name="T1" fmla="*/ 9 h 9"/>
                <a:gd name="T2" fmla="*/ 1 w 8"/>
                <a:gd name="T3" fmla="*/ 8 h 9"/>
                <a:gd name="T4" fmla="*/ 0 w 8"/>
                <a:gd name="T5" fmla="*/ 5 h 9"/>
                <a:gd name="T6" fmla="*/ 1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5" y="0"/>
                    <a:pt x="7" y="2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9"/>
            <p:cNvSpPr>
              <a:spLocks noEditPoints="1"/>
            </p:cNvSpPr>
            <p:nvPr/>
          </p:nvSpPr>
          <p:spPr bwMode="auto">
            <a:xfrm>
              <a:off x="5884863" y="5853113"/>
              <a:ext cx="146050" cy="106363"/>
            </a:xfrm>
            <a:custGeom>
              <a:avLst/>
              <a:gdLst>
                <a:gd name="T0" fmla="*/ 172 w 172"/>
                <a:gd name="T1" fmla="*/ 96 h 124"/>
                <a:gd name="T2" fmla="*/ 144 w 172"/>
                <a:gd name="T3" fmla="*/ 124 h 124"/>
                <a:gd name="T4" fmla="*/ 28 w 172"/>
                <a:gd name="T5" fmla="*/ 124 h 124"/>
                <a:gd name="T6" fmla="*/ 0 w 172"/>
                <a:gd name="T7" fmla="*/ 96 h 124"/>
                <a:gd name="T8" fmla="*/ 0 w 172"/>
                <a:gd name="T9" fmla="*/ 28 h 124"/>
                <a:gd name="T10" fmla="*/ 28 w 172"/>
                <a:gd name="T11" fmla="*/ 0 h 124"/>
                <a:gd name="T12" fmla="*/ 144 w 172"/>
                <a:gd name="T13" fmla="*/ 0 h 124"/>
                <a:gd name="T14" fmla="*/ 172 w 172"/>
                <a:gd name="T15" fmla="*/ 28 h 124"/>
                <a:gd name="T16" fmla="*/ 172 w 172"/>
                <a:gd name="T17" fmla="*/ 96 h 124"/>
                <a:gd name="T18" fmla="*/ 156 w 172"/>
                <a:gd name="T19" fmla="*/ 28 h 124"/>
                <a:gd name="T20" fmla="*/ 144 w 172"/>
                <a:gd name="T21" fmla="*/ 16 h 124"/>
                <a:gd name="T22" fmla="*/ 28 w 172"/>
                <a:gd name="T23" fmla="*/ 16 h 124"/>
                <a:gd name="T24" fmla="*/ 16 w 172"/>
                <a:gd name="T25" fmla="*/ 28 h 124"/>
                <a:gd name="T26" fmla="*/ 16 w 172"/>
                <a:gd name="T27" fmla="*/ 96 h 124"/>
                <a:gd name="T28" fmla="*/ 28 w 172"/>
                <a:gd name="T29" fmla="*/ 108 h 124"/>
                <a:gd name="T30" fmla="*/ 144 w 172"/>
                <a:gd name="T31" fmla="*/ 108 h 124"/>
                <a:gd name="T32" fmla="*/ 156 w 172"/>
                <a:gd name="T33" fmla="*/ 96 h 124"/>
                <a:gd name="T34" fmla="*/ 156 w 172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124">
                  <a:moveTo>
                    <a:pt x="172" y="96"/>
                  </a:moveTo>
                  <a:cubicBezTo>
                    <a:pt x="172" y="112"/>
                    <a:pt x="160" y="124"/>
                    <a:pt x="144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0" y="0"/>
                    <a:pt x="172" y="12"/>
                    <a:pt x="172" y="28"/>
                  </a:cubicBezTo>
                  <a:lnTo>
                    <a:pt x="172" y="96"/>
                  </a:lnTo>
                  <a:close/>
                  <a:moveTo>
                    <a:pt x="156" y="28"/>
                  </a:moveTo>
                  <a:cubicBezTo>
                    <a:pt x="156" y="21"/>
                    <a:pt x="151" y="16"/>
                    <a:pt x="14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51" y="108"/>
                    <a:pt x="156" y="103"/>
                    <a:pt x="156" y="96"/>
                  </a:cubicBezTo>
                  <a:lnTo>
                    <a:pt x="15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0"/>
            <p:cNvSpPr>
              <a:spLocks noEditPoints="1"/>
            </p:cNvSpPr>
            <p:nvPr/>
          </p:nvSpPr>
          <p:spPr bwMode="auto">
            <a:xfrm>
              <a:off x="6042026" y="5853113"/>
              <a:ext cx="63500" cy="106363"/>
            </a:xfrm>
            <a:custGeom>
              <a:avLst/>
              <a:gdLst>
                <a:gd name="T0" fmla="*/ 76 w 76"/>
                <a:gd name="T1" fmla="*/ 96 h 124"/>
                <a:gd name="T2" fmla="*/ 48 w 76"/>
                <a:gd name="T3" fmla="*/ 124 h 124"/>
                <a:gd name="T4" fmla="*/ 28 w 76"/>
                <a:gd name="T5" fmla="*/ 124 h 124"/>
                <a:gd name="T6" fmla="*/ 0 w 76"/>
                <a:gd name="T7" fmla="*/ 96 h 124"/>
                <a:gd name="T8" fmla="*/ 0 w 76"/>
                <a:gd name="T9" fmla="*/ 28 h 124"/>
                <a:gd name="T10" fmla="*/ 28 w 76"/>
                <a:gd name="T11" fmla="*/ 0 h 124"/>
                <a:gd name="T12" fmla="*/ 48 w 76"/>
                <a:gd name="T13" fmla="*/ 0 h 124"/>
                <a:gd name="T14" fmla="*/ 76 w 76"/>
                <a:gd name="T15" fmla="*/ 28 h 124"/>
                <a:gd name="T16" fmla="*/ 76 w 76"/>
                <a:gd name="T17" fmla="*/ 96 h 124"/>
                <a:gd name="T18" fmla="*/ 60 w 76"/>
                <a:gd name="T19" fmla="*/ 28 h 124"/>
                <a:gd name="T20" fmla="*/ 48 w 76"/>
                <a:gd name="T21" fmla="*/ 16 h 124"/>
                <a:gd name="T22" fmla="*/ 28 w 76"/>
                <a:gd name="T23" fmla="*/ 16 h 124"/>
                <a:gd name="T24" fmla="*/ 16 w 76"/>
                <a:gd name="T25" fmla="*/ 28 h 124"/>
                <a:gd name="T26" fmla="*/ 16 w 76"/>
                <a:gd name="T27" fmla="*/ 96 h 124"/>
                <a:gd name="T28" fmla="*/ 28 w 76"/>
                <a:gd name="T29" fmla="*/ 108 h 124"/>
                <a:gd name="T30" fmla="*/ 48 w 76"/>
                <a:gd name="T31" fmla="*/ 108 h 124"/>
                <a:gd name="T32" fmla="*/ 60 w 76"/>
                <a:gd name="T33" fmla="*/ 96 h 124"/>
                <a:gd name="T34" fmla="*/ 60 w 76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124">
                  <a:moveTo>
                    <a:pt x="76" y="96"/>
                  </a:moveTo>
                  <a:cubicBezTo>
                    <a:pt x="76" y="112"/>
                    <a:pt x="64" y="124"/>
                    <a:pt x="4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4" y="0"/>
                    <a:pt x="76" y="12"/>
                    <a:pt x="76" y="28"/>
                  </a:cubicBezTo>
                  <a:lnTo>
                    <a:pt x="76" y="96"/>
                  </a:lnTo>
                  <a:close/>
                  <a:moveTo>
                    <a:pt x="60" y="28"/>
                  </a:moveTo>
                  <a:cubicBezTo>
                    <a:pt x="60" y="21"/>
                    <a:pt x="55" y="16"/>
                    <a:pt x="4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55" y="108"/>
                    <a:pt x="60" y="103"/>
                    <a:pt x="60" y="96"/>
                  </a:cubicBezTo>
                  <a:lnTo>
                    <a:pt x="6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5526088" y="5738813"/>
              <a:ext cx="104775" cy="104775"/>
            </a:xfrm>
            <a:custGeom>
              <a:avLst/>
              <a:gdLst>
                <a:gd name="T0" fmla="*/ 124 w 124"/>
                <a:gd name="T1" fmla="*/ 96 h 124"/>
                <a:gd name="T2" fmla="*/ 96 w 124"/>
                <a:gd name="T3" fmla="*/ 124 h 124"/>
                <a:gd name="T4" fmla="*/ 28 w 124"/>
                <a:gd name="T5" fmla="*/ 124 h 124"/>
                <a:gd name="T6" fmla="*/ 0 w 124"/>
                <a:gd name="T7" fmla="*/ 96 h 124"/>
                <a:gd name="T8" fmla="*/ 0 w 124"/>
                <a:gd name="T9" fmla="*/ 28 h 124"/>
                <a:gd name="T10" fmla="*/ 28 w 124"/>
                <a:gd name="T11" fmla="*/ 0 h 124"/>
                <a:gd name="T12" fmla="*/ 96 w 124"/>
                <a:gd name="T13" fmla="*/ 0 h 124"/>
                <a:gd name="T14" fmla="*/ 124 w 124"/>
                <a:gd name="T15" fmla="*/ 28 h 124"/>
                <a:gd name="T16" fmla="*/ 124 w 124"/>
                <a:gd name="T17" fmla="*/ 96 h 124"/>
                <a:gd name="T18" fmla="*/ 108 w 124"/>
                <a:gd name="T19" fmla="*/ 28 h 124"/>
                <a:gd name="T20" fmla="*/ 96 w 124"/>
                <a:gd name="T21" fmla="*/ 16 h 124"/>
                <a:gd name="T22" fmla="*/ 28 w 124"/>
                <a:gd name="T23" fmla="*/ 16 h 124"/>
                <a:gd name="T24" fmla="*/ 16 w 124"/>
                <a:gd name="T25" fmla="*/ 28 h 124"/>
                <a:gd name="T26" fmla="*/ 16 w 124"/>
                <a:gd name="T27" fmla="*/ 96 h 124"/>
                <a:gd name="T28" fmla="*/ 28 w 124"/>
                <a:gd name="T29" fmla="*/ 108 h 124"/>
                <a:gd name="T30" fmla="*/ 96 w 124"/>
                <a:gd name="T31" fmla="*/ 108 h 124"/>
                <a:gd name="T32" fmla="*/ 108 w 124"/>
                <a:gd name="T33" fmla="*/ 96 h 124"/>
                <a:gd name="T34" fmla="*/ 108 w 124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124" y="96"/>
                  </a:moveTo>
                  <a:cubicBezTo>
                    <a:pt x="124" y="112"/>
                    <a:pt x="112" y="124"/>
                    <a:pt x="96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2" y="0"/>
                    <a:pt x="124" y="12"/>
                    <a:pt x="124" y="28"/>
                  </a:cubicBezTo>
                  <a:lnTo>
                    <a:pt x="124" y="96"/>
                  </a:lnTo>
                  <a:close/>
                  <a:moveTo>
                    <a:pt x="108" y="28"/>
                  </a:moveTo>
                  <a:cubicBezTo>
                    <a:pt x="108" y="21"/>
                    <a:pt x="103" y="16"/>
                    <a:pt x="9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3" y="108"/>
                    <a:pt x="108" y="103"/>
                    <a:pt x="108" y="96"/>
                  </a:cubicBezTo>
                  <a:lnTo>
                    <a:pt x="10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5549901" y="5765800"/>
              <a:ext cx="38100" cy="26988"/>
            </a:xfrm>
            <a:custGeom>
              <a:avLst/>
              <a:gdLst>
                <a:gd name="T0" fmla="*/ 4 w 46"/>
                <a:gd name="T1" fmla="*/ 32 h 32"/>
                <a:gd name="T2" fmla="*/ 0 w 46"/>
                <a:gd name="T3" fmla="*/ 28 h 32"/>
                <a:gd name="T4" fmla="*/ 0 w 46"/>
                <a:gd name="T5" fmla="*/ 21 h 32"/>
                <a:gd name="T6" fmla="*/ 18 w 46"/>
                <a:gd name="T7" fmla="*/ 0 h 32"/>
                <a:gd name="T8" fmla="*/ 42 w 46"/>
                <a:gd name="T9" fmla="*/ 0 h 32"/>
                <a:gd name="T10" fmla="*/ 46 w 46"/>
                <a:gd name="T11" fmla="*/ 4 h 32"/>
                <a:gd name="T12" fmla="*/ 42 w 46"/>
                <a:gd name="T13" fmla="*/ 8 h 32"/>
                <a:gd name="T14" fmla="*/ 18 w 46"/>
                <a:gd name="T15" fmla="*/ 8 h 32"/>
                <a:gd name="T16" fmla="*/ 8 w 46"/>
                <a:gd name="T17" fmla="*/ 21 h 32"/>
                <a:gd name="T18" fmla="*/ 8 w 46"/>
                <a:gd name="T19" fmla="*/ 28 h 32"/>
                <a:gd name="T20" fmla="*/ 4 w 46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7" y="0"/>
                    <a:pt x="1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6" y="2"/>
                    <a:pt x="46" y="4"/>
                  </a:cubicBezTo>
                  <a:cubicBezTo>
                    <a:pt x="46" y="6"/>
                    <a:pt x="45" y="8"/>
                    <a:pt x="4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1" y="8"/>
                    <a:pt x="8" y="15"/>
                    <a:pt x="8" y="2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5546726" y="5797550"/>
              <a:ext cx="7938" cy="635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8 h 9"/>
                <a:gd name="T4" fmla="*/ 0 w 8"/>
                <a:gd name="T5" fmla="*/ 5 h 9"/>
                <a:gd name="T6" fmla="*/ 2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6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4"/>
            <p:cNvSpPr>
              <a:spLocks noEditPoints="1"/>
            </p:cNvSpPr>
            <p:nvPr/>
          </p:nvSpPr>
          <p:spPr bwMode="auto">
            <a:xfrm>
              <a:off x="5640388" y="5738813"/>
              <a:ext cx="106363" cy="104775"/>
            </a:xfrm>
            <a:custGeom>
              <a:avLst/>
              <a:gdLst>
                <a:gd name="T0" fmla="*/ 124 w 124"/>
                <a:gd name="T1" fmla="*/ 96 h 124"/>
                <a:gd name="T2" fmla="*/ 96 w 124"/>
                <a:gd name="T3" fmla="*/ 124 h 124"/>
                <a:gd name="T4" fmla="*/ 28 w 124"/>
                <a:gd name="T5" fmla="*/ 124 h 124"/>
                <a:gd name="T6" fmla="*/ 0 w 124"/>
                <a:gd name="T7" fmla="*/ 96 h 124"/>
                <a:gd name="T8" fmla="*/ 0 w 124"/>
                <a:gd name="T9" fmla="*/ 28 h 124"/>
                <a:gd name="T10" fmla="*/ 28 w 124"/>
                <a:gd name="T11" fmla="*/ 0 h 124"/>
                <a:gd name="T12" fmla="*/ 96 w 124"/>
                <a:gd name="T13" fmla="*/ 0 h 124"/>
                <a:gd name="T14" fmla="*/ 124 w 124"/>
                <a:gd name="T15" fmla="*/ 28 h 124"/>
                <a:gd name="T16" fmla="*/ 124 w 124"/>
                <a:gd name="T17" fmla="*/ 96 h 124"/>
                <a:gd name="T18" fmla="*/ 108 w 124"/>
                <a:gd name="T19" fmla="*/ 28 h 124"/>
                <a:gd name="T20" fmla="*/ 96 w 124"/>
                <a:gd name="T21" fmla="*/ 16 h 124"/>
                <a:gd name="T22" fmla="*/ 28 w 124"/>
                <a:gd name="T23" fmla="*/ 16 h 124"/>
                <a:gd name="T24" fmla="*/ 16 w 124"/>
                <a:gd name="T25" fmla="*/ 28 h 124"/>
                <a:gd name="T26" fmla="*/ 16 w 124"/>
                <a:gd name="T27" fmla="*/ 96 h 124"/>
                <a:gd name="T28" fmla="*/ 28 w 124"/>
                <a:gd name="T29" fmla="*/ 108 h 124"/>
                <a:gd name="T30" fmla="*/ 96 w 124"/>
                <a:gd name="T31" fmla="*/ 108 h 124"/>
                <a:gd name="T32" fmla="*/ 108 w 124"/>
                <a:gd name="T33" fmla="*/ 96 h 124"/>
                <a:gd name="T34" fmla="*/ 108 w 124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124" y="96"/>
                  </a:moveTo>
                  <a:cubicBezTo>
                    <a:pt x="124" y="112"/>
                    <a:pt x="112" y="124"/>
                    <a:pt x="96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2" y="0"/>
                    <a:pt x="124" y="12"/>
                    <a:pt x="124" y="28"/>
                  </a:cubicBezTo>
                  <a:lnTo>
                    <a:pt x="124" y="96"/>
                  </a:lnTo>
                  <a:close/>
                  <a:moveTo>
                    <a:pt x="108" y="28"/>
                  </a:moveTo>
                  <a:cubicBezTo>
                    <a:pt x="108" y="21"/>
                    <a:pt x="103" y="16"/>
                    <a:pt x="9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3" y="108"/>
                    <a:pt x="108" y="103"/>
                    <a:pt x="108" y="96"/>
                  </a:cubicBezTo>
                  <a:lnTo>
                    <a:pt x="10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5"/>
            <p:cNvSpPr>
              <a:spLocks noEditPoints="1"/>
            </p:cNvSpPr>
            <p:nvPr/>
          </p:nvSpPr>
          <p:spPr bwMode="auto">
            <a:xfrm>
              <a:off x="5526088" y="5853113"/>
              <a:ext cx="104775" cy="106363"/>
            </a:xfrm>
            <a:custGeom>
              <a:avLst/>
              <a:gdLst>
                <a:gd name="T0" fmla="*/ 124 w 124"/>
                <a:gd name="T1" fmla="*/ 96 h 124"/>
                <a:gd name="T2" fmla="*/ 96 w 124"/>
                <a:gd name="T3" fmla="*/ 124 h 124"/>
                <a:gd name="T4" fmla="*/ 28 w 124"/>
                <a:gd name="T5" fmla="*/ 124 h 124"/>
                <a:gd name="T6" fmla="*/ 0 w 124"/>
                <a:gd name="T7" fmla="*/ 96 h 124"/>
                <a:gd name="T8" fmla="*/ 0 w 124"/>
                <a:gd name="T9" fmla="*/ 28 h 124"/>
                <a:gd name="T10" fmla="*/ 28 w 124"/>
                <a:gd name="T11" fmla="*/ 0 h 124"/>
                <a:gd name="T12" fmla="*/ 96 w 124"/>
                <a:gd name="T13" fmla="*/ 0 h 124"/>
                <a:gd name="T14" fmla="*/ 124 w 124"/>
                <a:gd name="T15" fmla="*/ 28 h 124"/>
                <a:gd name="T16" fmla="*/ 124 w 124"/>
                <a:gd name="T17" fmla="*/ 96 h 124"/>
                <a:gd name="T18" fmla="*/ 108 w 124"/>
                <a:gd name="T19" fmla="*/ 28 h 124"/>
                <a:gd name="T20" fmla="*/ 96 w 124"/>
                <a:gd name="T21" fmla="*/ 16 h 124"/>
                <a:gd name="T22" fmla="*/ 28 w 124"/>
                <a:gd name="T23" fmla="*/ 16 h 124"/>
                <a:gd name="T24" fmla="*/ 16 w 124"/>
                <a:gd name="T25" fmla="*/ 28 h 124"/>
                <a:gd name="T26" fmla="*/ 16 w 124"/>
                <a:gd name="T27" fmla="*/ 96 h 124"/>
                <a:gd name="T28" fmla="*/ 28 w 124"/>
                <a:gd name="T29" fmla="*/ 108 h 124"/>
                <a:gd name="T30" fmla="*/ 96 w 124"/>
                <a:gd name="T31" fmla="*/ 108 h 124"/>
                <a:gd name="T32" fmla="*/ 108 w 124"/>
                <a:gd name="T33" fmla="*/ 96 h 124"/>
                <a:gd name="T34" fmla="*/ 108 w 124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124" y="96"/>
                  </a:moveTo>
                  <a:cubicBezTo>
                    <a:pt x="124" y="112"/>
                    <a:pt x="112" y="124"/>
                    <a:pt x="96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2" y="0"/>
                    <a:pt x="124" y="12"/>
                    <a:pt x="124" y="28"/>
                  </a:cubicBezTo>
                  <a:lnTo>
                    <a:pt x="124" y="96"/>
                  </a:lnTo>
                  <a:close/>
                  <a:moveTo>
                    <a:pt x="108" y="28"/>
                  </a:moveTo>
                  <a:cubicBezTo>
                    <a:pt x="108" y="21"/>
                    <a:pt x="103" y="16"/>
                    <a:pt x="9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3" y="108"/>
                    <a:pt x="108" y="103"/>
                    <a:pt x="108" y="96"/>
                  </a:cubicBezTo>
                  <a:lnTo>
                    <a:pt x="10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6"/>
            <p:cNvSpPr>
              <a:spLocks noEditPoints="1"/>
            </p:cNvSpPr>
            <p:nvPr/>
          </p:nvSpPr>
          <p:spPr bwMode="auto">
            <a:xfrm>
              <a:off x="5640388" y="5853113"/>
              <a:ext cx="106363" cy="106363"/>
            </a:xfrm>
            <a:custGeom>
              <a:avLst/>
              <a:gdLst>
                <a:gd name="T0" fmla="*/ 124 w 124"/>
                <a:gd name="T1" fmla="*/ 96 h 124"/>
                <a:gd name="T2" fmla="*/ 96 w 124"/>
                <a:gd name="T3" fmla="*/ 124 h 124"/>
                <a:gd name="T4" fmla="*/ 28 w 124"/>
                <a:gd name="T5" fmla="*/ 124 h 124"/>
                <a:gd name="T6" fmla="*/ 0 w 124"/>
                <a:gd name="T7" fmla="*/ 96 h 124"/>
                <a:gd name="T8" fmla="*/ 0 w 124"/>
                <a:gd name="T9" fmla="*/ 28 h 124"/>
                <a:gd name="T10" fmla="*/ 28 w 124"/>
                <a:gd name="T11" fmla="*/ 0 h 124"/>
                <a:gd name="T12" fmla="*/ 96 w 124"/>
                <a:gd name="T13" fmla="*/ 0 h 124"/>
                <a:gd name="T14" fmla="*/ 124 w 124"/>
                <a:gd name="T15" fmla="*/ 28 h 124"/>
                <a:gd name="T16" fmla="*/ 124 w 124"/>
                <a:gd name="T17" fmla="*/ 96 h 124"/>
                <a:gd name="T18" fmla="*/ 108 w 124"/>
                <a:gd name="T19" fmla="*/ 28 h 124"/>
                <a:gd name="T20" fmla="*/ 96 w 124"/>
                <a:gd name="T21" fmla="*/ 16 h 124"/>
                <a:gd name="T22" fmla="*/ 28 w 124"/>
                <a:gd name="T23" fmla="*/ 16 h 124"/>
                <a:gd name="T24" fmla="*/ 16 w 124"/>
                <a:gd name="T25" fmla="*/ 28 h 124"/>
                <a:gd name="T26" fmla="*/ 16 w 124"/>
                <a:gd name="T27" fmla="*/ 96 h 124"/>
                <a:gd name="T28" fmla="*/ 28 w 124"/>
                <a:gd name="T29" fmla="*/ 108 h 124"/>
                <a:gd name="T30" fmla="*/ 96 w 124"/>
                <a:gd name="T31" fmla="*/ 108 h 124"/>
                <a:gd name="T32" fmla="*/ 108 w 124"/>
                <a:gd name="T33" fmla="*/ 96 h 124"/>
                <a:gd name="T34" fmla="*/ 108 w 124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124" y="96"/>
                  </a:moveTo>
                  <a:cubicBezTo>
                    <a:pt x="124" y="112"/>
                    <a:pt x="112" y="124"/>
                    <a:pt x="96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2" y="0"/>
                    <a:pt x="124" y="12"/>
                    <a:pt x="124" y="28"/>
                  </a:cubicBezTo>
                  <a:lnTo>
                    <a:pt x="124" y="96"/>
                  </a:lnTo>
                  <a:close/>
                  <a:moveTo>
                    <a:pt x="108" y="28"/>
                  </a:moveTo>
                  <a:cubicBezTo>
                    <a:pt x="108" y="21"/>
                    <a:pt x="103" y="16"/>
                    <a:pt x="9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3" y="108"/>
                    <a:pt x="108" y="103"/>
                    <a:pt x="108" y="96"/>
                  </a:cubicBezTo>
                  <a:lnTo>
                    <a:pt x="10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7"/>
            <p:cNvSpPr>
              <a:spLocks noEditPoints="1"/>
            </p:cNvSpPr>
            <p:nvPr/>
          </p:nvSpPr>
          <p:spPr bwMode="auto">
            <a:xfrm>
              <a:off x="5165726" y="5792788"/>
              <a:ext cx="220663" cy="166688"/>
            </a:xfrm>
            <a:custGeom>
              <a:avLst/>
              <a:gdLst>
                <a:gd name="T0" fmla="*/ 260 w 260"/>
                <a:gd name="T1" fmla="*/ 168 h 196"/>
                <a:gd name="T2" fmla="*/ 232 w 260"/>
                <a:gd name="T3" fmla="*/ 196 h 196"/>
                <a:gd name="T4" fmla="*/ 28 w 260"/>
                <a:gd name="T5" fmla="*/ 196 h 196"/>
                <a:gd name="T6" fmla="*/ 0 w 260"/>
                <a:gd name="T7" fmla="*/ 168 h 196"/>
                <a:gd name="T8" fmla="*/ 0 w 260"/>
                <a:gd name="T9" fmla="*/ 28 h 196"/>
                <a:gd name="T10" fmla="*/ 28 w 260"/>
                <a:gd name="T11" fmla="*/ 0 h 196"/>
                <a:gd name="T12" fmla="*/ 232 w 260"/>
                <a:gd name="T13" fmla="*/ 0 h 196"/>
                <a:gd name="T14" fmla="*/ 260 w 260"/>
                <a:gd name="T15" fmla="*/ 28 h 196"/>
                <a:gd name="T16" fmla="*/ 260 w 260"/>
                <a:gd name="T17" fmla="*/ 168 h 196"/>
                <a:gd name="T18" fmla="*/ 244 w 260"/>
                <a:gd name="T19" fmla="*/ 28 h 196"/>
                <a:gd name="T20" fmla="*/ 232 w 260"/>
                <a:gd name="T21" fmla="*/ 16 h 196"/>
                <a:gd name="T22" fmla="*/ 28 w 260"/>
                <a:gd name="T23" fmla="*/ 16 h 196"/>
                <a:gd name="T24" fmla="*/ 16 w 260"/>
                <a:gd name="T25" fmla="*/ 28 h 196"/>
                <a:gd name="T26" fmla="*/ 16 w 260"/>
                <a:gd name="T27" fmla="*/ 168 h 196"/>
                <a:gd name="T28" fmla="*/ 28 w 260"/>
                <a:gd name="T29" fmla="*/ 180 h 196"/>
                <a:gd name="T30" fmla="*/ 232 w 260"/>
                <a:gd name="T31" fmla="*/ 180 h 196"/>
                <a:gd name="T32" fmla="*/ 244 w 260"/>
                <a:gd name="T33" fmla="*/ 168 h 196"/>
                <a:gd name="T34" fmla="*/ 244 w 260"/>
                <a:gd name="T35" fmla="*/ 2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96">
                  <a:moveTo>
                    <a:pt x="260" y="168"/>
                  </a:moveTo>
                  <a:cubicBezTo>
                    <a:pt x="260" y="184"/>
                    <a:pt x="248" y="196"/>
                    <a:pt x="232" y="196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12" y="196"/>
                    <a:pt x="0" y="184"/>
                    <a:pt x="0" y="16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8" y="0"/>
                    <a:pt x="260" y="12"/>
                    <a:pt x="260" y="28"/>
                  </a:cubicBezTo>
                  <a:lnTo>
                    <a:pt x="260" y="168"/>
                  </a:lnTo>
                  <a:close/>
                  <a:moveTo>
                    <a:pt x="244" y="28"/>
                  </a:moveTo>
                  <a:cubicBezTo>
                    <a:pt x="244" y="21"/>
                    <a:pt x="239" y="16"/>
                    <a:pt x="2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75"/>
                    <a:pt x="21" y="180"/>
                    <a:pt x="28" y="180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9" y="180"/>
                    <a:pt x="244" y="175"/>
                    <a:pt x="244" y="168"/>
                  </a:cubicBezTo>
                  <a:lnTo>
                    <a:pt x="24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5192713" y="5819775"/>
              <a:ext cx="80963" cy="33338"/>
            </a:xfrm>
            <a:custGeom>
              <a:avLst/>
              <a:gdLst>
                <a:gd name="T0" fmla="*/ 4 w 96"/>
                <a:gd name="T1" fmla="*/ 40 h 40"/>
                <a:gd name="T2" fmla="*/ 0 w 96"/>
                <a:gd name="T3" fmla="*/ 36 h 40"/>
                <a:gd name="T4" fmla="*/ 0 w 96"/>
                <a:gd name="T5" fmla="*/ 21 h 40"/>
                <a:gd name="T6" fmla="*/ 20 w 96"/>
                <a:gd name="T7" fmla="*/ 0 h 40"/>
                <a:gd name="T8" fmla="*/ 92 w 96"/>
                <a:gd name="T9" fmla="*/ 0 h 40"/>
                <a:gd name="T10" fmla="*/ 96 w 96"/>
                <a:gd name="T11" fmla="*/ 4 h 40"/>
                <a:gd name="T12" fmla="*/ 92 w 96"/>
                <a:gd name="T13" fmla="*/ 8 h 40"/>
                <a:gd name="T14" fmla="*/ 20 w 96"/>
                <a:gd name="T15" fmla="*/ 8 h 40"/>
                <a:gd name="T16" fmla="*/ 8 w 96"/>
                <a:gd name="T17" fmla="*/ 21 h 40"/>
                <a:gd name="T18" fmla="*/ 8 w 96"/>
                <a:gd name="T19" fmla="*/ 36 h 40"/>
                <a:gd name="T20" fmla="*/ 4 w 96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40">
                  <a:moveTo>
                    <a:pt x="4" y="40"/>
                  </a:moveTo>
                  <a:cubicBezTo>
                    <a:pt x="2" y="40"/>
                    <a:pt x="0" y="38"/>
                    <a:pt x="0" y="3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2"/>
                    <a:pt x="96" y="4"/>
                  </a:cubicBezTo>
                  <a:cubicBezTo>
                    <a:pt x="96" y="6"/>
                    <a:pt x="94" y="8"/>
                    <a:pt x="92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5192713" y="5857875"/>
              <a:ext cx="6350" cy="12700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0"/>
            <p:cNvSpPr>
              <a:spLocks/>
            </p:cNvSpPr>
            <p:nvPr/>
          </p:nvSpPr>
          <p:spPr bwMode="auto">
            <a:xfrm>
              <a:off x="5186363" y="5765800"/>
              <a:ext cx="179388" cy="12700"/>
            </a:xfrm>
            <a:custGeom>
              <a:avLst/>
              <a:gdLst>
                <a:gd name="T0" fmla="*/ 204 w 212"/>
                <a:gd name="T1" fmla="*/ 16 h 16"/>
                <a:gd name="T2" fmla="*/ 8 w 212"/>
                <a:gd name="T3" fmla="*/ 16 h 16"/>
                <a:gd name="T4" fmla="*/ 0 w 212"/>
                <a:gd name="T5" fmla="*/ 8 h 16"/>
                <a:gd name="T6" fmla="*/ 8 w 212"/>
                <a:gd name="T7" fmla="*/ 0 h 16"/>
                <a:gd name="T8" fmla="*/ 204 w 212"/>
                <a:gd name="T9" fmla="*/ 0 h 16"/>
                <a:gd name="T10" fmla="*/ 212 w 212"/>
                <a:gd name="T11" fmla="*/ 8 h 16"/>
                <a:gd name="T12" fmla="*/ 204 w 2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16">
                  <a:moveTo>
                    <a:pt x="204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8" y="0"/>
                    <a:pt x="212" y="4"/>
                    <a:pt x="212" y="8"/>
                  </a:cubicBezTo>
                  <a:cubicBezTo>
                    <a:pt x="212" y="12"/>
                    <a:pt x="208" y="16"/>
                    <a:pt x="20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5207001" y="5738813"/>
              <a:ext cx="138113" cy="12700"/>
            </a:xfrm>
            <a:custGeom>
              <a:avLst/>
              <a:gdLst>
                <a:gd name="T0" fmla="*/ 156 w 164"/>
                <a:gd name="T1" fmla="*/ 16 h 16"/>
                <a:gd name="T2" fmla="*/ 8 w 164"/>
                <a:gd name="T3" fmla="*/ 16 h 16"/>
                <a:gd name="T4" fmla="*/ 0 w 164"/>
                <a:gd name="T5" fmla="*/ 8 h 16"/>
                <a:gd name="T6" fmla="*/ 8 w 164"/>
                <a:gd name="T7" fmla="*/ 0 h 16"/>
                <a:gd name="T8" fmla="*/ 156 w 164"/>
                <a:gd name="T9" fmla="*/ 0 h 16"/>
                <a:gd name="T10" fmla="*/ 164 w 164"/>
                <a:gd name="T11" fmla="*/ 8 h 16"/>
                <a:gd name="T12" fmla="*/ 156 w 16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6">
                  <a:moveTo>
                    <a:pt x="15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0" y="0"/>
                    <a:pt x="164" y="4"/>
                    <a:pt x="164" y="8"/>
                  </a:cubicBezTo>
                  <a:cubicBezTo>
                    <a:pt x="164" y="12"/>
                    <a:pt x="160" y="16"/>
                    <a:pt x="1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840288" y="5765800"/>
              <a:ext cx="188913" cy="196850"/>
            </a:xfrm>
            <a:custGeom>
              <a:avLst/>
              <a:gdLst>
                <a:gd name="T0" fmla="*/ 224 w 224"/>
                <a:gd name="T1" fmla="*/ 204 h 232"/>
                <a:gd name="T2" fmla="*/ 196 w 224"/>
                <a:gd name="T3" fmla="*/ 232 h 232"/>
                <a:gd name="T4" fmla="*/ 28 w 224"/>
                <a:gd name="T5" fmla="*/ 232 h 232"/>
                <a:gd name="T6" fmla="*/ 0 w 224"/>
                <a:gd name="T7" fmla="*/ 204 h 232"/>
                <a:gd name="T8" fmla="*/ 0 w 224"/>
                <a:gd name="T9" fmla="*/ 28 h 232"/>
                <a:gd name="T10" fmla="*/ 28 w 224"/>
                <a:gd name="T11" fmla="*/ 0 h 232"/>
                <a:gd name="T12" fmla="*/ 196 w 224"/>
                <a:gd name="T13" fmla="*/ 0 h 232"/>
                <a:gd name="T14" fmla="*/ 224 w 224"/>
                <a:gd name="T15" fmla="*/ 28 h 232"/>
                <a:gd name="T16" fmla="*/ 224 w 224"/>
                <a:gd name="T17" fmla="*/ 204 h 232"/>
                <a:gd name="T18" fmla="*/ 208 w 224"/>
                <a:gd name="T19" fmla="*/ 28 h 232"/>
                <a:gd name="T20" fmla="*/ 196 w 224"/>
                <a:gd name="T21" fmla="*/ 16 h 232"/>
                <a:gd name="T22" fmla="*/ 28 w 224"/>
                <a:gd name="T23" fmla="*/ 16 h 232"/>
                <a:gd name="T24" fmla="*/ 16 w 224"/>
                <a:gd name="T25" fmla="*/ 28 h 232"/>
                <a:gd name="T26" fmla="*/ 16 w 224"/>
                <a:gd name="T27" fmla="*/ 204 h 232"/>
                <a:gd name="T28" fmla="*/ 28 w 224"/>
                <a:gd name="T29" fmla="*/ 216 h 232"/>
                <a:gd name="T30" fmla="*/ 196 w 224"/>
                <a:gd name="T31" fmla="*/ 216 h 232"/>
                <a:gd name="T32" fmla="*/ 208 w 224"/>
                <a:gd name="T33" fmla="*/ 204 h 232"/>
                <a:gd name="T34" fmla="*/ 208 w 224"/>
                <a:gd name="T3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32">
                  <a:moveTo>
                    <a:pt x="224" y="204"/>
                  </a:moveTo>
                  <a:cubicBezTo>
                    <a:pt x="224" y="220"/>
                    <a:pt x="212" y="232"/>
                    <a:pt x="196" y="232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12" y="232"/>
                    <a:pt x="0" y="220"/>
                    <a:pt x="0" y="20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12" y="0"/>
                    <a:pt x="224" y="12"/>
                    <a:pt x="224" y="28"/>
                  </a:cubicBezTo>
                  <a:lnTo>
                    <a:pt x="224" y="204"/>
                  </a:lnTo>
                  <a:close/>
                  <a:moveTo>
                    <a:pt x="208" y="28"/>
                  </a:moveTo>
                  <a:cubicBezTo>
                    <a:pt x="208" y="21"/>
                    <a:pt x="203" y="16"/>
                    <a:pt x="19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11"/>
                    <a:pt x="21" y="216"/>
                    <a:pt x="28" y="216"/>
                  </a:cubicBezTo>
                  <a:cubicBezTo>
                    <a:pt x="196" y="216"/>
                    <a:pt x="196" y="216"/>
                    <a:pt x="196" y="216"/>
                  </a:cubicBezTo>
                  <a:cubicBezTo>
                    <a:pt x="203" y="216"/>
                    <a:pt x="208" y="211"/>
                    <a:pt x="208" y="204"/>
                  </a:cubicBezTo>
                  <a:lnTo>
                    <a:pt x="20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4805363" y="5735638"/>
              <a:ext cx="141288" cy="131763"/>
            </a:xfrm>
            <a:custGeom>
              <a:avLst/>
              <a:gdLst>
                <a:gd name="T0" fmla="*/ 8 w 166"/>
                <a:gd name="T1" fmla="*/ 156 h 156"/>
                <a:gd name="T2" fmla="*/ 0 w 166"/>
                <a:gd name="T3" fmla="*/ 148 h 156"/>
                <a:gd name="T4" fmla="*/ 0 w 166"/>
                <a:gd name="T5" fmla="*/ 28 h 156"/>
                <a:gd name="T6" fmla="*/ 26 w 166"/>
                <a:gd name="T7" fmla="*/ 0 h 156"/>
                <a:gd name="T8" fmla="*/ 158 w 166"/>
                <a:gd name="T9" fmla="*/ 0 h 156"/>
                <a:gd name="T10" fmla="*/ 166 w 166"/>
                <a:gd name="T11" fmla="*/ 8 h 156"/>
                <a:gd name="T12" fmla="*/ 158 w 166"/>
                <a:gd name="T13" fmla="*/ 16 h 156"/>
                <a:gd name="T14" fmla="*/ 26 w 166"/>
                <a:gd name="T15" fmla="*/ 16 h 156"/>
                <a:gd name="T16" fmla="*/ 16 w 166"/>
                <a:gd name="T17" fmla="*/ 28 h 156"/>
                <a:gd name="T18" fmla="*/ 16 w 166"/>
                <a:gd name="T19" fmla="*/ 148 h 156"/>
                <a:gd name="T20" fmla="*/ 8 w 166"/>
                <a:gd name="T2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56">
                  <a:moveTo>
                    <a:pt x="8" y="156"/>
                  </a:moveTo>
                  <a:cubicBezTo>
                    <a:pt x="4" y="156"/>
                    <a:pt x="0" y="152"/>
                    <a:pt x="0" y="14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3" y="0"/>
                    <a:pt x="166" y="4"/>
                    <a:pt x="166" y="8"/>
                  </a:cubicBezTo>
                  <a:cubicBezTo>
                    <a:pt x="166" y="12"/>
                    <a:pt x="163" y="16"/>
                    <a:pt x="158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0" y="16"/>
                    <a:pt x="16" y="21"/>
                    <a:pt x="16" y="2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2" y="156"/>
                    <a:pt x="8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4932363" y="5900738"/>
              <a:ext cx="66675" cy="34925"/>
            </a:xfrm>
            <a:custGeom>
              <a:avLst/>
              <a:gdLst>
                <a:gd name="T0" fmla="*/ 61 w 78"/>
                <a:gd name="T1" fmla="*/ 40 h 40"/>
                <a:gd name="T2" fmla="*/ 4 w 78"/>
                <a:gd name="T3" fmla="*/ 40 h 40"/>
                <a:gd name="T4" fmla="*/ 0 w 78"/>
                <a:gd name="T5" fmla="*/ 36 h 40"/>
                <a:gd name="T6" fmla="*/ 4 w 78"/>
                <a:gd name="T7" fmla="*/ 32 h 40"/>
                <a:gd name="T8" fmla="*/ 61 w 78"/>
                <a:gd name="T9" fmla="*/ 32 h 40"/>
                <a:gd name="T10" fmla="*/ 70 w 78"/>
                <a:gd name="T11" fmla="*/ 21 h 40"/>
                <a:gd name="T12" fmla="*/ 70 w 78"/>
                <a:gd name="T13" fmla="*/ 4 h 40"/>
                <a:gd name="T14" fmla="*/ 74 w 78"/>
                <a:gd name="T15" fmla="*/ 0 h 40"/>
                <a:gd name="T16" fmla="*/ 78 w 78"/>
                <a:gd name="T17" fmla="*/ 4 h 40"/>
                <a:gd name="T18" fmla="*/ 78 w 78"/>
                <a:gd name="T19" fmla="*/ 21 h 40"/>
                <a:gd name="T20" fmla="*/ 61 w 78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0">
                  <a:moveTo>
                    <a:pt x="61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34"/>
                    <a:pt x="2" y="32"/>
                    <a:pt x="4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4" y="32"/>
                    <a:pt x="70" y="32"/>
                    <a:pt x="70" y="21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72" y="0"/>
                    <a:pt x="74" y="0"/>
                  </a:cubicBezTo>
                  <a:cubicBezTo>
                    <a:pt x="76" y="0"/>
                    <a:pt x="78" y="2"/>
                    <a:pt x="78" y="4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38"/>
                    <a:pt x="66" y="40"/>
                    <a:pt x="6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5"/>
            <p:cNvSpPr>
              <a:spLocks/>
            </p:cNvSpPr>
            <p:nvPr/>
          </p:nvSpPr>
          <p:spPr bwMode="auto">
            <a:xfrm>
              <a:off x="4992688" y="5888038"/>
              <a:ext cx="6350" cy="9525"/>
            </a:xfrm>
            <a:custGeom>
              <a:avLst/>
              <a:gdLst>
                <a:gd name="T0" fmla="*/ 4 w 8"/>
                <a:gd name="T1" fmla="*/ 12 h 12"/>
                <a:gd name="T2" fmla="*/ 0 w 8"/>
                <a:gd name="T3" fmla="*/ 8 h 12"/>
                <a:gd name="T4" fmla="*/ 0 w 8"/>
                <a:gd name="T5" fmla="*/ 4 h 12"/>
                <a:gd name="T6" fmla="*/ 4 w 8"/>
                <a:gd name="T7" fmla="*/ 0 h 12"/>
                <a:gd name="T8" fmla="*/ 8 w 8"/>
                <a:gd name="T9" fmla="*/ 4 h 12"/>
                <a:gd name="T10" fmla="*/ 8 w 8"/>
                <a:gd name="T11" fmla="*/ 8 h 12"/>
                <a:gd name="T12" fmla="*/ 4 w 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4" y="12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6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4190393" y="2197566"/>
            <a:ext cx="85725" cy="85725"/>
          </a:xfrm>
          <a:custGeom>
            <a:avLst/>
            <a:gdLst>
              <a:gd name="T0" fmla="*/ 51 w 101"/>
              <a:gd name="T1" fmla="*/ 101 h 101"/>
              <a:gd name="T2" fmla="*/ 0 w 101"/>
              <a:gd name="T3" fmla="*/ 50 h 101"/>
              <a:gd name="T4" fmla="*/ 51 w 101"/>
              <a:gd name="T5" fmla="*/ 0 h 101"/>
              <a:gd name="T6" fmla="*/ 101 w 101"/>
              <a:gd name="T7" fmla="*/ 50 h 101"/>
              <a:gd name="T8" fmla="*/ 51 w 101"/>
              <a:gd name="T9" fmla="*/ 101 h 101"/>
              <a:gd name="T10" fmla="*/ 51 w 101"/>
              <a:gd name="T11" fmla="*/ 16 h 101"/>
              <a:gd name="T12" fmla="*/ 16 w 101"/>
              <a:gd name="T13" fmla="*/ 50 h 101"/>
              <a:gd name="T14" fmla="*/ 51 w 101"/>
              <a:gd name="T15" fmla="*/ 85 h 101"/>
              <a:gd name="T16" fmla="*/ 85 w 101"/>
              <a:gd name="T17" fmla="*/ 50 h 101"/>
              <a:gd name="T18" fmla="*/ 51 w 101"/>
              <a:gd name="T19" fmla="*/ 1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51" y="101"/>
                </a:moveTo>
                <a:cubicBezTo>
                  <a:pt x="23" y="101"/>
                  <a:pt x="0" y="78"/>
                  <a:pt x="0" y="50"/>
                </a:cubicBezTo>
                <a:cubicBezTo>
                  <a:pt x="0" y="23"/>
                  <a:pt x="23" y="0"/>
                  <a:pt x="51" y="0"/>
                </a:cubicBezTo>
                <a:cubicBezTo>
                  <a:pt x="78" y="0"/>
                  <a:pt x="101" y="23"/>
                  <a:pt x="101" y="50"/>
                </a:cubicBezTo>
                <a:cubicBezTo>
                  <a:pt x="101" y="78"/>
                  <a:pt x="78" y="101"/>
                  <a:pt x="51" y="101"/>
                </a:cubicBezTo>
                <a:close/>
                <a:moveTo>
                  <a:pt x="51" y="16"/>
                </a:moveTo>
                <a:cubicBezTo>
                  <a:pt x="32" y="16"/>
                  <a:pt x="16" y="32"/>
                  <a:pt x="16" y="50"/>
                </a:cubicBezTo>
                <a:cubicBezTo>
                  <a:pt x="16" y="69"/>
                  <a:pt x="32" y="85"/>
                  <a:pt x="51" y="85"/>
                </a:cubicBezTo>
                <a:cubicBezTo>
                  <a:pt x="69" y="85"/>
                  <a:pt x="85" y="69"/>
                  <a:pt x="85" y="50"/>
                </a:cubicBezTo>
                <a:cubicBezTo>
                  <a:pt x="85" y="32"/>
                  <a:pt x="69" y="16"/>
                  <a:pt x="51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8"/>
          <p:cNvSpPr>
            <a:spLocks/>
          </p:cNvSpPr>
          <p:nvPr/>
        </p:nvSpPr>
        <p:spPr bwMode="auto">
          <a:xfrm>
            <a:off x="4212618" y="2218203"/>
            <a:ext cx="23813" cy="15875"/>
          </a:xfrm>
          <a:custGeom>
            <a:avLst/>
            <a:gdLst>
              <a:gd name="T0" fmla="*/ 5 w 28"/>
              <a:gd name="T1" fmla="*/ 18 h 18"/>
              <a:gd name="T2" fmla="*/ 3 w 28"/>
              <a:gd name="T3" fmla="*/ 17 h 18"/>
              <a:gd name="T4" fmla="*/ 2 w 28"/>
              <a:gd name="T5" fmla="*/ 12 h 18"/>
              <a:gd name="T6" fmla="*/ 24 w 28"/>
              <a:gd name="T7" fmla="*/ 0 h 18"/>
              <a:gd name="T8" fmla="*/ 28 w 28"/>
              <a:gd name="T9" fmla="*/ 4 h 18"/>
              <a:gd name="T10" fmla="*/ 24 w 28"/>
              <a:gd name="T11" fmla="*/ 8 h 18"/>
              <a:gd name="T12" fmla="*/ 8 w 28"/>
              <a:gd name="T13" fmla="*/ 16 h 18"/>
              <a:gd name="T14" fmla="*/ 5 w 28"/>
              <a:gd name="T1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8">
                <a:moveTo>
                  <a:pt x="5" y="18"/>
                </a:moveTo>
                <a:cubicBezTo>
                  <a:pt x="4" y="18"/>
                  <a:pt x="3" y="18"/>
                  <a:pt x="3" y="17"/>
                </a:cubicBezTo>
                <a:cubicBezTo>
                  <a:pt x="1" y="16"/>
                  <a:pt x="0" y="14"/>
                  <a:pt x="2" y="12"/>
                </a:cubicBezTo>
                <a:cubicBezTo>
                  <a:pt x="7" y="4"/>
                  <a:pt x="15" y="0"/>
                  <a:pt x="24" y="0"/>
                </a:cubicBezTo>
                <a:cubicBezTo>
                  <a:pt x="26" y="0"/>
                  <a:pt x="28" y="2"/>
                  <a:pt x="28" y="4"/>
                </a:cubicBezTo>
                <a:cubicBezTo>
                  <a:pt x="28" y="6"/>
                  <a:pt x="26" y="8"/>
                  <a:pt x="24" y="8"/>
                </a:cubicBezTo>
                <a:cubicBezTo>
                  <a:pt x="17" y="8"/>
                  <a:pt x="12" y="11"/>
                  <a:pt x="8" y="16"/>
                </a:cubicBezTo>
                <a:cubicBezTo>
                  <a:pt x="8" y="17"/>
                  <a:pt x="6" y="18"/>
                  <a:pt x="5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4069743" y="2249953"/>
            <a:ext cx="95250" cy="96838"/>
          </a:xfrm>
          <a:custGeom>
            <a:avLst/>
            <a:gdLst>
              <a:gd name="T0" fmla="*/ 57 w 113"/>
              <a:gd name="T1" fmla="*/ 113 h 113"/>
              <a:gd name="T2" fmla="*/ 0 w 113"/>
              <a:gd name="T3" fmla="*/ 56 h 113"/>
              <a:gd name="T4" fmla="*/ 57 w 113"/>
              <a:gd name="T5" fmla="*/ 0 h 113"/>
              <a:gd name="T6" fmla="*/ 113 w 113"/>
              <a:gd name="T7" fmla="*/ 56 h 113"/>
              <a:gd name="T8" fmla="*/ 57 w 113"/>
              <a:gd name="T9" fmla="*/ 113 h 113"/>
              <a:gd name="T10" fmla="*/ 57 w 113"/>
              <a:gd name="T11" fmla="*/ 16 h 113"/>
              <a:gd name="T12" fmla="*/ 16 w 113"/>
              <a:gd name="T13" fmla="*/ 56 h 113"/>
              <a:gd name="T14" fmla="*/ 57 w 113"/>
              <a:gd name="T15" fmla="*/ 97 h 113"/>
              <a:gd name="T16" fmla="*/ 97 w 113"/>
              <a:gd name="T17" fmla="*/ 56 h 113"/>
              <a:gd name="T18" fmla="*/ 57 w 113"/>
              <a:gd name="T19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13">
                <a:moveTo>
                  <a:pt x="57" y="113"/>
                </a:moveTo>
                <a:cubicBezTo>
                  <a:pt x="26" y="113"/>
                  <a:pt x="0" y="87"/>
                  <a:pt x="0" y="56"/>
                </a:cubicBezTo>
                <a:cubicBezTo>
                  <a:pt x="0" y="25"/>
                  <a:pt x="26" y="0"/>
                  <a:pt x="57" y="0"/>
                </a:cubicBezTo>
                <a:cubicBezTo>
                  <a:pt x="88" y="0"/>
                  <a:pt x="113" y="25"/>
                  <a:pt x="113" y="56"/>
                </a:cubicBezTo>
                <a:cubicBezTo>
                  <a:pt x="113" y="87"/>
                  <a:pt x="88" y="113"/>
                  <a:pt x="57" y="113"/>
                </a:cubicBezTo>
                <a:close/>
                <a:moveTo>
                  <a:pt x="57" y="16"/>
                </a:moveTo>
                <a:cubicBezTo>
                  <a:pt x="34" y="16"/>
                  <a:pt x="16" y="34"/>
                  <a:pt x="16" y="56"/>
                </a:cubicBezTo>
                <a:cubicBezTo>
                  <a:pt x="16" y="79"/>
                  <a:pt x="34" y="97"/>
                  <a:pt x="57" y="97"/>
                </a:cubicBezTo>
                <a:cubicBezTo>
                  <a:pt x="79" y="97"/>
                  <a:pt x="97" y="79"/>
                  <a:pt x="97" y="56"/>
                </a:cubicBezTo>
                <a:cubicBezTo>
                  <a:pt x="97" y="34"/>
                  <a:pt x="79" y="16"/>
                  <a:pt x="57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>
            <a:off x="4093555" y="2291228"/>
            <a:ext cx="6350" cy="9525"/>
          </a:xfrm>
          <a:custGeom>
            <a:avLst/>
            <a:gdLst>
              <a:gd name="T0" fmla="*/ 4 w 9"/>
              <a:gd name="T1" fmla="*/ 11 h 11"/>
              <a:gd name="T2" fmla="*/ 0 w 9"/>
              <a:gd name="T3" fmla="*/ 7 h 11"/>
              <a:gd name="T4" fmla="*/ 0 w 9"/>
              <a:gd name="T5" fmla="*/ 6 h 11"/>
              <a:gd name="T6" fmla="*/ 0 w 9"/>
              <a:gd name="T7" fmla="*/ 3 h 11"/>
              <a:gd name="T8" fmla="*/ 5 w 9"/>
              <a:gd name="T9" fmla="*/ 0 h 11"/>
              <a:gd name="T10" fmla="*/ 8 w 9"/>
              <a:gd name="T11" fmla="*/ 5 h 11"/>
              <a:gd name="T12" fmla="*/ 8 w 9"/>
              <a:gd name="T13" fmla="*/ 6 h 11"/>
              <a:gd name="T14" fmla="*/ 8 w 9"/>
              <a:gd name="T15" fmla="*/ 7 h 11"/>
              <a:gd name="T16" fmla="*/ 4 w 9"/>
              <a:gd name="T1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1">
                <a:moveTo>
                  <a:pt x="4" y="11"/>
                </a:moveTo>
                <a:cubicBezTo>
                  <a:pt x="2" y="11"/>
                  <a:pt x="0" y="10"/>
                  <a:pt x="0" y="7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7" y="1"/>
                  <a:pt x="9" y="3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7"/>
                  <a:pt x="8" y="7"/>
                </a:cubicBezTo>
                <a:cubicBezTo>
                  <a:pt x="8" y="10"/>
                  <a:pt x="6" y="11"/>
                  <a:pt x="4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>
            <a:off x="4096730" y="2273766"/>
            <a:ext cx="25400" cy="15875"/>
          </a:xfrm>
          <a:custGeom>
            <a:avLst/>
            <a:gdLst>
              <a:gd name="T0" fmla="*/ 4 w 30"/>
              <a:gd name="T1" fmla="*/ 19 h 19"/>
              <a:gd name="T2" fmla="*/ 2 w 30"/>
              <a:gd name="T3" fmla="*/ 19 h 19"/>
              <a:gd name="T4" fmla="*/ 1 w 30"/>
              <a:gd name="T5" fmla="*/ 13 h 19"/>
              <a:gd name="T6" fmla="*/ 26 w 30"/>
              <a:gd name="T7" fmla="*/ 0 h 19"/>
              <a:gd name="T8" fmla="*/ 30 w 30"/>
              <a:gd name="T9" fmla="*/ 4 h 19"/>
              <a:gd name="T10" fmla="*/ 26 w 30"/>
              <a:gd name="T11" fmla="*/ 8 h 19"/>
              <a:gd name="T12" fmla="*/ 8 w 30"/>
              <a:gd name="T13" fmla="*/ 17 h 19"/>
              <a:gd name="T14" fmla="*/ 4 w 30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19">
                <a:moveTo>
                  <a:pt x="4" y="19"/>
                </a:moveTo>
                <a:cubicBezTo>
                  <a:pt x="4" y="19"/>
                  <a:pt x="3" y="19"/>
                  <a:pt x="2" y="19"/>
                </a:cubicBezTo>
                <a:cubicBezTo>
                  <a:pt x="0" y="17"/>
                  <a:pt x="0" y="15"/>
                  <a:pt x="1" y="13"/>
                </a:cubicBezTo>
                <a:cubicBezTo>
                  <a:pt x="7" y="5"/>
                  <a:pt x="16" y="0"/>
                  <a:pt x="26" y="0"/>
                </a:cubicBezTo>
                <a:cubicBezTo>
                  <a:pt x="28" y="0"/>
                  <a:pt x="30" y="2"/>
                  <a:pt x="30" y="4"/>
                </a:cubicBezTo>
                <a:cubicBezTo>
                  <a:pt x="30" y="6"/>
                  <a:pt x="28" y="8"/>
                  <a:pt x="26" y="8"/>
                </a:cubicBezTo>
                <a:cubicBezTo>
                  <a:pt x="18" y="8"/>
                  <a:pt x="12" y="11"/>
                  <a:pt x="8" y="17"/>
                </a:cubicBezTo>
                <a:cubicBezTo>
                  <a:pt x="7" y="19"/>
                  <a:pt x="6" y="19"/>
                  <a:pt x="4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4176105" y="2307104"/>
            <a:ext cx="106363" cy="104775"/>
          </a:xfrm>
          <a:custGeom>
            <a:avLst/>
            <a:gdLst>
              <a:gd name="T0" fmla="*/ 63 w 125"/>
              <a:gd name="T1" fmla="*/ 125 h 125"/>
              <a:gd name="T2" fmla="*/ 0 w 125"/>
              <a:gd name="T3" fmla="*/ 62 h 125"/>
              <a:gd name="T4" fmla="*/ 63 w 125"/>
              <a:gd name="T5" fmla="*/ 0 h 125"/>
              <a:gd name="T6" fmla="*/ 125 w 125"/>
              <a:gd name="T7" fmla="*/ 62 h 125"/>
              <a:gd name="T8" fmla="*/ 63 w 125"/>
              <a:gd name="T9" fmla="*/ 125 h 125"/>
              <a:gd name="T10" fmla="*/ 63 w 125"/>
              <a:gd name="T11" fmla="*/ 16 h 125"/>
              <a:gd name="T12" fmla="*/ 16 w 125"/>
              <a:gd name="T13" fmla="*/ 62 h 125"/>
              <a:gd name="T14" fmla="*/ 63 w 125"/>
              <a:gd name="T15" fmla="*/ 109 h 125"/>
              <a:gd name="T16" fmla="*/ 109 w 125"/>
              <a:gd name="T17" fmla="*/ 62 h 125"/>
              <a:gd name="T18" fmla="*/ 63 w 125"/>
              <a:gd name="T19" fmla="*/ 1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125">
                <a:moveTo>
                  <a:pt x="63" y="125"/>
                </a:moveTo>
                <a:cubicBezTo>
                  <a:pt x="28" y="125"/>
                  <a:pt x="0" y="97"/>
                  <a:pt x="0" y="62"/>
                </a:cubicBezTo>
                <a:cubicBezTo>
                  <a:pt x="0" y="28"/>
                  <a:pt x="28" y="0"/>
                  <a:pt x="63" y="0"/>
                </a:cubicBezTo>
                <a:cubicBezTo>
                  <a:pt x="97" y="0"/>
                  <a:pt x="125" y="28"/>
                  <a:pt x="125" y="62"/>
                </a:cubicBezTo>
                <a:cubicBezTo>
                  <a:pt x="125" y="97"/>
                  <a:pt x="97" y="125"/>
                  <a:pt x="63" y="125"/>
                </a:cubicBezTo>
                <a:close/>
                <a:moveTo>
                  <a:pt x="63" y="16"/>
                </a:moveTo>
                <a:cubicBezTo>
                  <a:pt x="37" y="16"/>
                  <a:pt x="16" y="37"/>
                  <a:pt x="16" y="62"/>
                </a:cubicBezTo>
                <a:cubicBezTo>
                  <a:pt x="16" y="88"/>
                  <a:pt x="37" y="109"/>
                  <a:pt x="63" y="109"/>
                </a:cubicBezTo>
                <a:cubicBezTo>
                  <a:pt x="88" y="109"/>
                  <a:pt x="109" y="88"/>
                  <a:pt x="109" y="62"/>
                </a:cubicBezTo>
                <a:cubicBezTo>
                  <a:pt x="109" y="37"/>
                  <a:pt x="88" y="16"/>
                  <a:pt x="63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3"/>
          <p:cNvSpPr>
            <a:spLocks/>
          </p:cNvSpPr>
          <p:nvPr/>
        </p:nvSpPr>
        <p:spPr bwMode="auto">
          <a:xfrm>
            <a:off x="4201505" y="2327742"/>
            <a:ext cx="28575" cy="17463"/>
          </a:xfrm>
          <a:custGeom>
            <a:avLst/>
            <a:gdLst>
              <a:gd name="T0" fmla="*/ 5 w 33"/>
              <a:gd name="T1" fmla="*/ 21 h 21"/>
              <a:gd name="T2" fmla="*/ 2 w 33"/>
              <a:gd name="T3" fmla="*/ 21 h 21"/>
              <a:gd name="T4" fmla="*/ 1 w 33"/>
              <a:gd name="T5" fmla="*/ 15 h 21"/>
              <a:gd name="T6" fmla="*/ 29 w 33"/>
              <a:gd name="T7" fmla="*/ 0 h 21"/>
              <a:gd name="T8" fmla="*/ 33 w 33"/>
              <a:gd name="T9" fmla="*/ 4 h 21"/>
              <a:gd name="T10" fmla="*/ 29 w 33"/>
              <a:gd name="T11" fmla="*/ 8 h 21"/>
              <a:gd name="T12" fmla="*/ 8 w 33"/>
              <a:gd name="T13" fmla="*/ 20 h 21"/>
              <a:gd name="T14" fmla="*/ 5 w 33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21">
                <a:moveTo>
                  <a:pt x="5" y="21"/>
                </a:moveTo>
                <a:cubicBezTo>
                  <a:pt x="4" y="21"/>
                  <a:pt x="3" y="21"/>
                  <a:pt x="2" y="21"/>
                </a:cubicBezTo>
                <a:cubicBezTo>
                  <a:pt x="0" y="19"/>
                  <a:pt x="0" y="17"/>
                  <a:pt x="1" y="15"/>
                </a:cubicBezTo>
                <a:cubicBezTo>
                  <a:pt x="7" y="6"/>
                  <a:pt x="18" y="0"/>
                  <a:pt x="29" y="0"/>
                </a:cubicBezTo>
                <a:cubicBezTo>
                  <a:pt x="31" y="0"/>
                  <a:pt x="33" y="2"/>
                  <a:pt x="33" y="4"/>
                </a:cubicBezTo>
                <a:cubicBezTo>
                  <a:pt x="33" y="7"/>
                  <a:pt x="31" y="8"/>
                  <a:pt x="29" y="8"/>
                </a:cubicBezTo>
                <a:cubicBezTo>
                  <a:pt x="20" y="8"/>
                  <a:pt x="13" y="13"/>
                  <a:pt x="8" y="20"/>
                </a:cubicBezTo>
                <a:cubicBezTo>
                  <a:pt x="7" y="21"/>
                  <a:pt x="6" y="21"/>
                  <a:pt x="5" y="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4"/>
          <p:cNvSpPr>
            <a:spLocks/>
          </p:cNvSpPr>
          <p:nvPr/>
        </p:nvSpPr>
        <p:spPr bwMode="auto">
          <a:xfrm>
            <a:off x="4147530" y="2251541"/>
            <a:ext cx="60325" cy="36513"/>
          </a:xfrm>
          <a:custGeom>
            <a:avLst/>
            <a:gdLst>
              <a:gd name="T0" fmla="*/ 3 w 38"/>
              <a:gd name="T1" fmla="*/ 23 h 23"/>
              <a:gd name="T2" fmla="*/ 0 w 38"/>
              <a:gd name="T3" fmla="*/ 15 h 23"/>
              <a:gd name="T4" fmla="*/ 35 w 38"/>
              <a:gd name="T5" fmla="*/ 0 h 23"/>
              <a:gd name="T6" fmla="*/ 38 w 38"/>
              <a:gd name="T7" fmla="*/ 8 h 23"/>
              <a:gd name="T8" fmla="*/ 3 w 38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3">
                <a:moveTo>
                  <a:pt x="3" y="23"/>
                </a:moveTo>
                <a:lnTo>
                  <a:pt x="0" y="15"/>
                </a:lnTo>
                <a:lnTo>
                  <a:pt x="35" y="0"/>
                </a:lnTo>
                <a:lnTo>
                  <a:pt x="38" y="8"/>
                </a:lnTo>
                <a:lnTo>
                  <a:pt x="3" y="2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5"/>
          <p:cNvSpPr>
            <a:spLocks/>
          </p:cNvSpPr>
          <p:nvPr/>
        </p:nvSpPr>
        <p:spPr bwMode="auto">
          <a:xfrm>
            <a:off x="4145943" y="2318217"/>
            <a:ext cx="42863" cy="30163"/>
          </a:xfrm>
          <a:custGeom>
            <a:avLst/>
            <a:gdLst>
              <a:gd name="T0" fmla="*/ 24 w 27"/>
              <a:gd name="T1" fmla="*/ 19 h 19"/>
              <a:gd name="T2" fmla="*/ 0 w 27"/>
              <a:gd name="T3" fmla="*/ 8 h 19"/>
              <a:gd name="T4" fmla="*/ 4 w 27"/>
              <a:gd name="T5" fmla="*/ 0 h 19"/>
              <a:gd name="T6" fmla="*/ 27 w 27"/>
              <a:gd name="T7" fmla="*/ 11 h 19"/>
              <a:gd name="T8" fmla="*/ 24 w 27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9">
                <a:moveTo>
                  <a:pt x="24" y="19"/>
                </a:moveTo>
                <a:lnTo>
                  <a:pt x="0" y="8"/>
                </a:lnTo>
                <a:lnTo>
                  <a:pt x="4" y="0"/>
                </a:lnTo>
                <a:lnTo>
                  <a:pt x="27" y="11"/>
                </a:lnTo>
                <a:lnTo>
                  <a:pt x="24" y="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4861905" y="2237253"/>
            <a:ext cx="68263" cy="61913"/>
          </a:xfrm>
          <a:custGeom>
            <a:avLst/>
            <a:gdLst>
              <a:gd name="T0" fmla="*/ 40 w 80"/>
              <a:gd name="T1" fmla="*/ 74 h 74"/>
              <a:gd name="T2" fmla="*/ 14 w 80"/>
              <a:gd name="T3" fmla="*/ 63 h 74"/>
              <a:gd name="T4" fmla="*/ 14 w 80"/>
              <a:gd name="T5" fmla="*/ 11 h 74"/>
              <a:gd name="T6" fmla="*/ 40 w 80"/>
              <a:gd name="T7" fmla="*/ 0 h 74"/>
              <a:gd name="T8" fmla="*/ 40 w 80"/>
              <a:gd name="T9" fmla="*/ 0 h 74"/>
              <a:gd name="T10" fmla="*/ 66 w 80"/>
              <a:gd name="T11" fmla="*/ 11 h 74"/>
              <a:gd name="T12" fmla="*/ 66 w 80"/>
              <a:gd name="T13" fmla="*/ 63 h 74"/>
              <a:gd name="T14" fmla="*/ 40 w 80"/>
              <a:gd name="T15" fmla="*/ 74 h 74"/>
              <a:gd name="T16" fmla="*/ 40 w 80"/>
              <a:gd name="T17" fmla="*/ 16 h 74"/>
              <a:gd name="T18" fmla="*/ 25 w 80"/>
              <a:gd name="T19" fmla="*/ 22 h 74"/>
              <a:gd name="T20" fmla="*/ 25 w 80"/>
              <a:gd name="T21" fmla="*/ 52 h 74"/>
              <a:gd name="T22" fmla="*/ 40 w 80"/>
              <a:gd name="T23" fmla="*/ 58 h 74"/>
              <a:gd name="T24" fmla="*/ 55 w 80"/>
              <a:gd name="T25" fmla="*/ 52 h 74"/>
              <a:gd name="T26" fmla="*/ 55 w 80"/>
              <a:gd name="T27" fmla="*/ 22 h 74"/>
              <a:gd name="T28" fmla="*/ 40 w 80"/>
              <a:gd name="T29" fmla="*/ 1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74">
                <a:moveTo>
                  <a:pt x="40" y="74"/>
                </a:moveTo>
                <a:cubicBezTo>
                  <a:pt x="30" y="74"/>
                  <a:pt x="21" y="70"/>
                  <a:pt x="14" y="63"/>
                </a:cubicBezTo>
                <a:cubicBezTo>
                  <a:pt x="0" y="49"/>
                  <a:pt x="0" y="25"/>
                  <a:pt x="14" y="11"/>
                </a:cubicBezTo>
                <a:cubicBezTo>
                  <a:pt x="21" y="4"/>
                  <a:pt x="3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50" y="0"/>
                  <a:pt x="59" y="4"/>
                  <a:pt x="66" y="11"/>
                </a:cubicBezTo>
                <a:cubicBezTo>
                  <a:pt x="80" y="25"/>
                  <a:pt x="80" y="49"/>
                  <a:pt x="66" y="63"/>
                </a:cubicBezTo>
                <a:cubicBezTo>
                  <a:pt x="59" y="70"/>
                  <a:pt x="50" y="74"/>
                  <a:pt x="40" y="74"/>
                </a:cubicBezTo>
                <a:close/>
                <a:moveTo>
                  <a:pt x="40" y="16"/>
                </a:moveTo>
                <a:cubicBezTo>
                  <a:pt x="34" y="16"/>
                  <a:pt x="29" y="19"/>
                  <a:pt x="25" y="22"/>
                </a:cubicBezTo>
                <a:cubicBezTo>
                  <a:pt x="17" y="31"/>
                  <a:pt x="17" y="44"/>
                  <a:pt x="25" y="52"/>
                </a:cubicBezTo>
                <a:cubicBezTo>
                  <a:pt x="29" y="56"/>
                  <a:pt x="34" y="58"/>
                  <a:pt x="40" y="58"/>
                </a:cubicBezTo>
                <a:cubicBezTo>
                  <a:pt x="46" y="58"/>
                  <a:pt x="51" y="56"/>
                  <a:pt x="55" y="52"/>
                </a:cubicBezTo>
                <a:cubicBezTo>
                  <a:pt x="63" y="44"/>
                  <a:pt x="63" y="31"/>
                  <a:pt x="55" y="22"/>
                </a:cubicBezTo>
                <a:cubicBezTo>
                  <a:pt x="51" y="19"/>
                  <a:pt x="46" y="16"/>
                  <a:pt x="40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7"/>
          <p:cNvSpPr>
            <a:spLocks/>
          </p:cNvSpPr>
          <p:nvPr/>
        </p:nvSpPr>
        <p:spPr bwMode="auto">
          <a:xfrm>
            <a:off x="4934930" y="2249953"/>
            <a:ext cx="9525" cy="11113"/>
          </a:xfrm>
          <a:custGeom>
            <a:avLst/>
            <a:gdLst>
              <a:gd name="T0" fmla="*/ 6 w 10"/>
              <a:gd name="T1" fmla="*/ 14 h 14"/>
              <a:gd name="T2" fmla="*/ 2 w 10"/>
              <a:gd name="T3" fmla="*/ 11 h 14"/>
              <a:gd name="T4" fmla="*/ 1 w 10"/>
              <a:gd name="T5" fmla="*/ 8 h 14"/>
              <a:gd name="T6" fmla="*/ 1 w 10"/>
              <a:gd name="T7" fmla="*/ 6 h 14"/>
              <a:gd name="T8" fmla="*/ 3 w 10"/>
              <a:gd name="T9" fmla="*/ 1 h 14"/>
              <a:gd name="T10" fmla="*/ 8 w 10"/>
              <a:gd name="T11" fmla="*/ 3 h 14"/>
              <a:gd name="T12" fmla="*/ 9 w 10"/>
              <a:gd name="T13" fmla="*/ 6 h 14"/>
              <a:gd name="T14" fmla="*/ 10 w 10"/>
              <a:gd name="T15" fmla="*/ 9 h 14"/>
              <a:gd name="T16" fmla="*/ 7 w 10"/>
              <a:gd name="T17" fmla="*/ 14 h 14"/>
              <a:gd name="T18" fmla="*/ 6 w 10"/>
              <a:gd name="T1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4">
                <a:moveTo>
                  <a:pt x="6" y="14"/>
                </a:moveTo>
                <a:cubicBezTo>
                  <a:pt x="4" y="14"/>
                  <a:pt x="2" y="13"/>
                  <a:pt x="2" y="11"/>
                </a:cubicBezTo>
                <a:cubicBezTo>
                  <a:pt x="2" y="10"/>
                  <a:pt x="1" y="9"/>
                  <a:pt x="1" y="8"/>
                </a:cubicBezTo>
                <a:cubicBezTo>
                  <a:pt x="1" y="7"/>
                  <a:pt x="1" y="6"/>
                  <a:pt x="1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9" y="4"/>
                  <a:pt x="9" y="5"/>
                  <a:pt x="9" y="6"/>
                </a:cubicBezTo>
                <a:cubicBezTo>
                  <a:pt x="9" y="7"/>
                  <a:pt x="10" y="8"/>
                  <a:pt x="10" y="9"/>
                </a:cubicBezTo>
                <a:cubicBezTo>
                  <a:pt x="10" y="11"/>
                  <a:pt x="9" y="13"/>
                  <a:pt x="7" y="14"/>
                </a:cubicBezTo>
                <a:cubicBezTo>
                  <a:pt x="7" y="14"/>
                  <a:pt x="6" y="14"/>
                  <a:pt x="6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8"/>
          <p:cNvSpPr>
            <a:spLocks/>
          </p:cNvSpPr>
          <p:nvPr/>
        </p:nvSpPr>
        <p:spPr bwMode="auto">
          <a:xfrm>
            <a:off x="4896830" y="2218203"/>
            <a:ext cx="41275" cy="28575"/>
          </a:xfrm>
          <a:custGeom>
            <a:avLst/>
            <a:gdLst>
              <a:gd name="T0" fmla="*/ 45 w 49"/>
              <a:gd name="T1" fmla="*/ 34 h 34"/>
              <a:gd name="T2" fmla="*/ 41 w 49"/>
              <a:gd name="T3" fmla="*/ 32 h 34"/>
              <a:gd name="T4" fmla="*/ 4 w 49"/>
              <a:gd name="T5" fmla="*/ 8 h 34"/>
              <a:gd name="T6" fmla="*/ 1 w 49"/>
              <a:gd name="T7" fmla="*/ 3 h 34"/>
              <a:gd name="T8" fmla="*/ 5 w 49"/>
              <a:gd name="T9" fmla="*/ 0 h 34"/>
              <a:gd name="T10" fmla="*/ 48 w 49"/>
              <a:gd name="T11" fmla="*/ 28 h 34"/>
              <a:gd name="T12" fmla="*/ 47 w 49"/>
              <a:gd name="T13" fmla="*/ 33 h 34"/>
              <a:gd name="T14" fmla="*/ 45 w 49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34">
                <a:moveTo>
                  <a:pt x="45" y="34"/>
                </a:moveTo>
                <a:cubicBezTo>
                  <a:pt x="43" y="34"/>
                  <a:pt x="42" y="33"/>
                  <a:pt x="41" y="32"/>
                </a:cubicBezTo>
                <a:cubicBezTo>
                  <a:pt x="33" y="19"/>
                  <a:pt x="19" y="10"/>
                  <a:pt x="4" y="8"/>
                </a:cubicBezTo>
                <a:cubicBezTo>
                  <a:pt x="2" y="8"/>
                  <a:pt x="0" y="6"/>
                  <a:pt x="1" y="3"/>
                </a:cubicBezTo>
                <a:cubicBezTo>
                  <a:pt x="1" y="1"/>
                  <a:pt x="3" y="0"/>
                  <a:pt x="5" y="0"/>
                </a:cubicBezTo>
                <a:cubicBezTo>
                  <a:pt x="23" y="2"/>
                  <a:pt x="38" y="12"/>
                  <a:pt x="48" y="28"/>
                </a:cubicBezTo>
                <a:cubicBezTo>
                  <a:pt x="49" y="29"/>
                  <a:pt x="49" y="32"/>
                  <a:pt x="47" y="33"/>
                </a:cubicBezTo>
                <a:cubicBezTo>
                  <a:pt x="46" y="33"/>
                  <a:pt x="45" y="34"/>
                  <a:pt x="45" y="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4822218" y="2194391"/>
            <a:ext cx="146050" cy="222251"/>
          </a:xfrm>
          <a:custGeom>
            <a:avLst/>
            <a:gdLst>
              <a:gd name="T0" fmla="*/ 86 w 171"/>
              <a:gd name="T1" fmla="*/ 262 h 262"/>
              <a:gd name="T2" fmla="*/ 56 w 171"/>
              <a:gd name="T3" fmla="*/ 238 h 262"/>
              <a:gd name="T4" fmla="*/ 0 w 171"/>
              <a:gd name="T5" fmla="*/ 86 h 262"/>
              <a:gd name="T6" fmla="*/ 86 w 171"/>
              <a:gd name="T7" fmla="*/ 0 h 262"/>
              <a:gd name="T8" fmla="*/ 171 w 171"/>
              <a:gd name="T9" fmla="*/ 86 h 262"/>
              <a:gd name="T10" fmla="*/ 116 w 171"/>
              <a:gd name="T11" fmla="*/ 238 h 262"/>
              <a:gd name="T12" fmla="*/ 86 w 171"/>
              <a:gd name="T13" fmla="*/ 262 h 262"/>
              <a:gd name="T14" fmla="*/ 86 w 171"/>
              <a:gd name="T15" fmla="*/ 16 h 262"/>
              <a:gd name="T16" fmla="*/ 16 w 171"/>
              <a:gd name="T17" fmla="*/ 86 h 262"/>
              <a:gd name="T18" fmla="*/ 70 w 171"/>
              <a:gd name="T19" fmla="*/ 231 h 262"/>
              <a:gd name="T20" fmla="*/ 86 w 171"/>
              <a:gd name="T21" fmla="*/ 246 h 262"/>
              <a:gd name="T22" fmla="*/ 101 w 171"/>
              <a:gd name="T23" fmla="*/ 231 h 262"/>
              <a:gd name="T24" fmla="*/ 155 w 171"/>
              <a:gd name="T25" fmla="*/ 86 h 262"/>
              <a:gd name="T26" fmla="*/ 86 w 171"/>
              <a:gd name="T27" fmla="*/ 1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262">
                <a:moveTo>
                  <a:pt x="86" y="262"/>
                </a:moveTo>
                <a:cubicBezTo>
                  <a:pt x="79" y="262"/>
                  <a:pt x="66" y="259"/>
                  <a:pt x="56" y="238"/>
                </a:cubicBezTo>
                <a:cubicBezTo>
                  <a:pt x="44" y="215"/>
                  <a:pt x="0" y="116"/>
                  <a:pt x="0" y="86"/>
                </a:cubicBezTo>
                <a:cubicBezTo>
                  <a:pt x="0" y="38"/>
                  <a:pt x="38" y="0"/>
                  <a:pt x="86" y="0"/>
                </a:cubicBezTo>
                <a:cubicBezTo>
                  <a:pt x="133" y="0"/>
                  <a:pt x="171" y="38"/>
                  <a:pt x="171" y="86"/>
                </a:cubicBezTo>
                <a:cubicBezTo>
                  <a:pt x="171" y="116"/>
                  <a:pt x="127" y="216"/>
                  <a:pt x="116" y="238"/>
                </a:cubicBezTo>
                <a:cubicBezTo>
                  <a:pt x="108" y="253"/>
                  <a:pt x="97" y="262"/>
                  <a:pt x="86" y="262"/>
                </a:cubicBezTo>
                <a:close/>
                <a:moveTo>
                  <a:pt x="86" y="16"/>
                </a:moveTo>
                <a:cubicBezTo>
                  <a:pt x="47" y="16"/>
                  <a:pt x="16" y="47"/>
                  <a:pt x="16" y="86"/>
                </a:cubicBezTo>
                <a:cubicBezTo>
                  <a:pt x="16" y="110"/>
                  <a:pt x="54" y="200"/>
                  <a:pt x="70" y="231"/>
                </a:cubicBezTo>
                <a:cubicBezTo>
                  <a:pt x="75" y="240"/>
                  <a:pt x="81" y="246"/>
                  <a:pt x="86" y="246"/>
                </a:cubicBezTo>
                <a:cubicBezTo>
                  <a:pt x="91" y="246"/>
                  <a:pt x="97" y="240"/>
                  <a:pt x="101" y="231"/>
                </a:cubicBezTo>
                <a:cubicBezTo>
                  <a:pt x="115" y="203"/>
                  <a:pt x="155" y="110"/>
                  <a:pt x="155" y="86"/>
                </a:cubicBezTo>
                <a:cubicBezTo>
                  <a:pt x="155" y="47"/>
                  <a:pt x="124" y="16"/>
                  <a:pt x="86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26"/>
          <p:cNvSpPr>
            <a:spLocks noEditPoints="1"/>
          </p:cNvSpPr>
          <p:nvPr/>
        </p:nvSpPr>
        <p:spPr bwMode="auto">
          <a:xfrm>
            <a:off x="4453918" y="2221378"/>
            <a:ext cx="165100" cy="166689"/>
          </a:xfrm>
          <a:custGeom>
            <a:avLst/>
            <a:gdLst>
              <a:gd name="T0" fmla="*/ 98 w 196"/>
              <a:gd name="T1" fmla="*/ 196 h 196"/>
              <a:gd name="T2" fmla="*/ 0 w 196"/>
              <a:gd name="T3" fmla="*/ 98 h 196"/>
              <a:gd name="T4" fmla="*/ 98 w 196"/>
              <a:gd name="T5" fmla="*/ 0 h 196"/>
              <a:gd name="T6" fmla="*/ 196 w 196"/>
              <a:gd name="T7" fmla="*/ 98 h 196"/>
              <a:gd name="T8" fmla="*/ 98 w 196"/>
              <a:gd name="T9" fmla="*/ 196 h 196"/>
              <a:gd name="T10" fmla="*/ 98 w 196"/>
              <a:gd name="T11" fmla="*/ 16 h 196"/>
              <a:gd name="T12" fmla="*/ 16 w 196"/>
              <a:gd name="T13" fmla="*/ 98 h 196"/>
              <a:gd name="T14" fmla="*/ 98 w 196"/>
              <a:gd name="T15" fmla="*/ 180 h 196"/>
              <a:gd name="T16" fmla="*/ 180 w 196"/>
              <a:gd name="T17" fmla="*/ 98 h 196"/>
              <a:gd name="T18" fmla="*/ 98 w 196"/>
              <a:gd name="T19" fmla="*/ 1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6" h="196">
                <a:moveTo>
                  <a:pt x="98" y="196"/>
                </a:moveTo>
                <a:cubicBezTo>
                  <a:pt x="44" y="196"/>
                  <a:pt x="0" y="152"/>
                  <a:pt x="0" y="98"/>
                </a:cubicBezTo>
                <a:cubicBezTo>
                  <a:pt x="0" y="44"/>
                  <a:pt x="44" y="0"/>
                  <a:pt x="98" y="0"/>
                </a:cubicBezTo>
                <a:cubicBezTo>
                  <a:pt x="152" y="0"/>
                  <a:pt x="196" y="44"/>
                  <a:pt x="196" y="98"/>
                </a:cubicBezTo>
                <a:cubicBezTo>
                  <a:pt x="196" y="152"/>
                  <a:pt x="152" y="196"/>
                  <a:pt x="98" y="196"/>
                </a:cubicBezTo>
                <a:close/>
                <a:moveTo>
                  <a:pt x="98" y="16"/>
                </a:moveTo>
                <a:cubicBezTo>
                  <a:pt x="53" y="16"/>
                  <a:pt x="16" y="53"/>
                  <a:pt x="16" y="98"/>
                </a:cubicBezTo>
                <a:cubicBezTo>
                  <a:pt x="16" y="143"/>
                  <a:pt x="53" y="180"/>
                  <a:pt x="98" y="180"/>
                </a:cubicBezTo>
                <a:cubicBezTo>
                  <a:pt x="143" y="180"/>
                  <a:pt x="180" y="143"/>
                  <a:pt x="180" y="98"/>
                </a:cubicBezTo>
                <a:cubicBezTo>
                  <a:pt x="180" y="53"/>
                  <a:pt x="143" y="16"/>
                  <a:pt x="9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27"/>
          <p:cNvSpPr>
            <a:spLocks/>
          </p:cNvSpPr>
          <p:nvPr/>
        </p:nvSpPr>
        <p:spPr bwMode="auto">
          <a:xfrm>
            <a:off x="4492018" y="2248366"/>
            <a:ext cx="30163" cy="20638"/>
          </a:xfrm>
          <a:custGeom>
            <a:avLst/>
            <a:gdLst>
              <a:gd name="T0" fmla="*/ 5 w 36"/>
              <a:gd name="T1" fmla="*/ 23 h 23"/>
              <a:gd name="T2" fmla="*/ 2 w 36"/>
              <a:gd name="T3" fmla="*/ 22 h 23"/>
              <a:gd name="T4" fmla="*/ 2 w 36"/>
              <a:gd name="T5" fmla="*/ 16 h 23"/>
              <a:gd name="T6" fmla="*/ 30 w 36"/>
              <a:gd name="T7" fmla="*/ 1 h 23"/>
              <a:gd name="T8" fmla="*/ 35 w 36"/>
              <a:gd name="T9" fmla="*/ 4 h 23"/>
              <a:gd name="T10" fmla="*/ 32 w 36"/>
              <a:gd name="T11" fmla="*/ 9 h 23"/>
              <a:gd name="T12" fmla="*/ 7 w 36"/>
              <a:gd name="T13" fmla="*/ 22 h 23"/>
              <a:gd name="T14" fmla="*/ 5 w 36"/>
              <a:gd name="T15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23">
                <a:moveTo>
                  <a:pt x="5" y="23"/>
                </a:moveTo>
                <a:cubicBezTo>
                  <a:pt x="4" y="23"/>
                  <a:pt x="3" y="23"/>
                  <a:pt x="2" y="22"/>
                </a:cubicBezTo>
                <a:cubicBezTo>
                  <a:pt x="0" y="20"/>
                  <a:pt x="0" y="18"/>
                  <a:pt x="2" y="16"/>
                </a:cubicBezTo>
                <a:cubicBezTo>
                  <a:pt x="10" y="9"/>
                  <a:pt x="20" y="4"/>
                  <a:pt x="30" y="1"/>
                </a:cubicBezTo>
                <a:cubicBezTo>
                  <a:pt x="32" y="0"/>
                  <a:pt x="34" y="2"/>
                  <a:pt x="35" y="4"/>
                </a:cubicBezTo>
                <a:cubicBezTo>
                  <a:pt x="36" y="6"/>
                  <a:pt x="34" y="8"/>
                  <a:pt x="32" y="9"/>
                </a:cubicBezTo>
                <a:cubicBezTo>
                  <a:pt x="23" y="11"/>
                  <a:pt x="14" y="16"/>
                  <a:pt x="7" y="22"/>
                </a:cubicBezTo>
                <a:cubicBezTo>
                  <a:pt x="7" y="23"/>
                  <a:pt x="6" y="23"/>
                  <a:pt x="5" y="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28"/>
          <p:cNvSpPr>
            <a:spLocks/>
          </p:cNvSpPr>
          <p:nvPr/>
        </p:nvSpPr>
        <p:spPr bwMode="auto">
          <a:xfrm>
            <a:off x="4479318" y="2275353"/>
            <a:ext cx="11113" cy="14288"/>
          </a:xfrm>
          <a:custGeom>
            <a:avLst/>
            <a:gdLst>
              <a:gd name="T0" fmla="*/ 4 w 13"/>
              <a:gd name="T1" fmla="*/ 18 h 18"/>
              <a:gd name="T2" fmla="*/ 3 w 13"/>
              <a:gd name="T3" fmla="*/ 17 h 18"/>
              <a:gd name="T4" fmla="*/ 0 w 13"/>
              <a:gd name="T5" fmla="*/ 12 h 18"/>
              <a:gd name="T6" fmla="*/ 5 w 13"/>
              <a:gd name="T7" fmla="*/ 3 h 18"/>
              <a:gd name="T8" fmla="*/ 10 w 13"/>
              <a:gd name="T9" fmla="*/ 1 h 18"/>
              <a:gd name="T10" fmla="*/ 12 w 13"/>
              <a:gd name="T11" fmla="*/ 7 h 18"/>
              <a:gd name="T12" fmla="*/ 8 w 13"/>
              <a:gd name="T13" fmla="*/ 15 h 18"/>
              <a:gd name="T14" fmla="*/ 4 w 13"/>
              <a:gd name="T1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8">
                <a:moveTo>
                  <a:pt x="4" y="18"/>
                </a:moveTo>
                <a:cubicBezTo>
                  <a:pt x="4" y="18"/>
                  <a:pt x="3" y="18"/>
                  <a:pt x="3" y="17"/>
                </a:cubicBezTo>
                <a:cubicBezTo>
                  <a:pt x="1" y="17"/>
                  <a:pt x="0" y="14"/>
                  <a:pt x="0" y="12"/>
                </a:cubicBezTo>
                <a:cubicBezTo>
                  <a:pt x="1" y="9"/>
                  <a:pt x="3" y="6"/>
                  <a:pt x="5" y="3"/>
                </a:cubicBezTo>
                <a:cubicBezTo>
                  <a:pt x="6" y="1"/>
                  <a:pt x="8" y="0"/>
                  <a:pt x="10" y="1"/>
                </a:cubicBezTo>
                <a:cubicBezTo>
                  <a:pt x="12" y="2"/>
                  <a:pt x="13" y="5"/>
                  <a:pt x="12" y="7"/>
                </a:cubicBezTo>
                <a:cubicBezTo>
                  <a:pt x="10" y="9"/>
                  <a:pt x="9" y="12"/>
                  <a:pt x="8" y="15"/>
                </a:cubicBezTo>
                <a:cubicBezTo>
                  <a:pt x="7" y="17"/>
                  <a:pt x="6" y="18"/>
                  <a:pt x="4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29"/>
          <p:cNvSpPr>
            <a:spLocks/>
          </p:cNvSpPr>
          <p:nvPr/>
        </p:nvSpPr>
        <p:spPr bwMode="auto">
          <a:xfrm>
            <a:off x="4531705" y="2195978"/>
            <a:ext cx="12700" cy="61913"/>
          </a:xfrm>
          <a:custGeom>
            <a:avLst/>
            <a:gdLst>
              <a:gd name="T0" fmla="*/ 8 w 16"/>
              <a:gd name="T1" fmla="*/ 72 h 72"/>
              <a:gd name="T2" fmla="*/ 0 w 16"/>
              <a:gd name="T3" fmla="*/ 64 h 72"/>
              <a:gd name="T4" fmla="*/ 0 w 16"/>
              <a:gd name="T5" fmla="*/ 8 h 72"/>
              <a:gd name="T6" fmla="*/ 8 w 16"/>
              <a:gd name="T7" fmla="*/ 0 h 72"/>
              <a:gd name="T8" fmla="*/ 16 w 16"/>
              <a:gd name="T9" fmla="*/ 8 h 72"/>
              <a:gd name="T10" fmla="*/ 16 w 16"/>
              <a:gd name="T11" fmla="*/ 64 h 72"/>
              <a:gd name="T12" fmla="*/ 8 w 16"/>
              <a:gd name="T1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72">
                <a:moveTo>
                  <a:pt x="8" y="72"/>
                </a:moveTo>
                <a:cubicBezTo>
                  <a:pt x="4" y="72"/>
                  <a:pt x="0" y="68"/>
                  <a:pt x="0" y="6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8"/>
                  <a:pt x="12" y="72"/>
                  <a:pt x="8" y="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30"/>
          <p:cNvSpPr>
            <a:spLocks/>
          </p:cNvSpPr>
          <p:nvPr/>
        </p:nvSpPr>
        <p:spPr bwMode="auto">
          <a:xfrm>
            <a:off x="4531705" y="2356317"/>
            <a:ext cx="12700" cy="60325"/>
          </a:xfrm>
          <a:custGeom>
            <a:avLst/>
            <a:gdLst>
              <a:gd name="T0" fmla="*/ 8 w 16"/>
              <a:gd name="T1" fmla="*/ 72 h 72"/>
              <a:gd name="T2" fmla="*/ 0 w 16"/>
              <a:gd name="T3" fmla="*/ 64 h 72"/>
              <a:gd name="T4" fmla="*/ 0 w 16"/>
              <a:gd name="T5" fmla="*/ 8 h 72"/>
              <a:gd name="T6" fmla="*/ 8 w 16"/>
              <a:gd name="T7" fmla="*/ 0 h 72"/>
              <a:gd name="T8" fmla="*/ 16 w 16"/>
              <a:gd name="T9" fmla="*/ 8 h 72"/>
              <a:gd name="T10" fmla="*/ 16 w 16"/>
              <a:gd name="T11" fmla="*/ 64 h 72"/>
              <a:gd name="T12" fmla="*/ 8 w 16"/>
              <a:gd name="T1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72">
                <a:moveTo>
                  <a:pt x="8" y="72"/>
                </a:moveTo>
                <a:cubicBezTo>
                  <a:pt x="4" y="72"/>
                  <a:pt x="0" y="68"/>
                  <a:pt x="0" y="6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8"/>
                  <a:pt x="12" y="72"/>
                  <a:pt x="8" y="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31"/>
          <p:cNvSpPr>
            <a:spLocks/>
          </p:cNvSpPr>
          <p:nvPr/>
        </p:nvSpPr>
        <p:spPr bwMode="auto">
          <a:xfrm>
            <a:off x="4584093" y="2300753"/>
            <a:ext cx="60325" cy="14288"/>
          </a:xfrm>
          <a:custGeom>
            <a:avLst/>
            <a:gdLst>
              <a:gd name="T0" fmla="*/ 64 w 72"/>
              <a:gd name="T1" fmla="*/ 16 h 16"/>
              <a:gd name="T2" fmla="*/ 8 w 72"/>
              <a:gd name="T3" fmla="*/ 16 h 16"/>
              <a:gd name="T4" fmla="*/ 0 w 72"/>
              <a:gd name="T5" fmla="*/ 8 h 16"/>
              <a:gd name="T6" fmla="*/ 8 w 72"/>
              <a:gd name="T7" fmla="*/ 0 h 16"/>
              <a:gd name="T8" fmla="*/ 64 w 72"/>
              <a:gd name="T9" fmla="*/ 0 h 16"/>
              <a:gd name="T10" fmla="*/ 72 w 72"/>
              <a:gd name="T11" fmla="*/ 8 h 16"/>
              <a:gd name="T12" fmla="*/ 64 w 72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16">
                <a:moveTo>
                  <a:pt x="64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2" y="4"/>
                  <a:pt x="72" y="8"/>
                </a:cubicBezTo>
                <a:cubicBezTo>
                  <a:pt x="72" y="12"/>
                  <a:pt x="69" y="16"/>
                  <a:pt x="6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32"/>
          <p:cNvSpPr>
            <a:spLocks/>
          </p:cNvSpPr>
          <p:nvPr/>
        </p:nvSpPr>
        <p:spPr bwMode="auto">
          <a:xfrm>
            <a:off x="4423755" y="2300753"/>
            <a:ext cx="61913" cy="14288"/>
          </a:xfrm>
          <a:custGeom>
            <a:avLst/>
            <a:gdLst>
              <a:gd name="T0" fmla="*/ 64 w 72"/>
              <a:gd name="T1" fmla="*/ 16 h 16"/>
              <a:gd name="T2" fmla="*/ 8 w 72"/>
              <a:gd name="T3" fmla="*/ 16 h 16"/>
              <a:gd name="T4" fmla="*/ 0 w 72"/>
              <a:gd name="T5" fmla="*/ 8 h 16"/>
              <a:gd name="T6" fmla="*/ 8 w 72"/>
              <a:gd name="T7" fmla="*/ 0 h 16"/>
              <a:gd name="T8" fmla="*/ 64 w 72"/>
              <a:gd name="T9" fmla="*/ 0 h 16"/>
              <a:gd name="T10" fmla="*/ 72 w 72"/>
              <a:gd name="T11" fmla="*/ 8 h 16"/>
              <a:gd name="T12" fmla="*/ 64 w 72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16">
                <a:moveTo>
                  <a:pt x="64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2" y="4"/>
                  <a:pt x="72" y="8"/>
                </a:cubicBezTo>
                <a:cubicBezTo>
                  <a:pt x="72" y="12"/>
                  <a:pt x="69" y="16"/>
                  <a:pt x="6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33"/>
          <p:cNvSpPr>
            <a:spLocks noEditPoints="1"/>
          </p:cNvSpPr>
          <p:nvPr/>
        </p:nvSpPr>
        <p:spPr bwMode="auto">
          <a:xfrm>
            <a:off x="3707793" y="2197566"/>
            <a:ext cx="166688" cy="165101"/>
          </a:xfrm>
          <a:custGeom>
            <a:avLst/>
            <a:gdLst>
              <a:gd name="T0" fmla="*/ 98 w 196"/>
              <a:gd name="T1" fmla="*/ 196 h 196"/>
              <a:gd name="T2" fmla="*/ 0 w 196"/>
              <a:gd name="T3" fmla="*/ 98 h 196"/>
              <a:gd name="T4" fmla="*/ 98 w 196"/>
              <a:gd name="T5" fmla="*/ 0 h 196"/>
              <a:gd name="T6" fmla="*/ 196 w 196"/>
              <a:gd name="T7" fmla="*/ 98 h 196"/>
              <a:gd name="T8" fmla="*/ 98 w 196"/>
              <a:gd name="T9" fmla="*/ 196 h 196"/>
              <a:gd name="T10" fmla="*/ 98 w 196"/>
              <a:gd name="T11" fmla="*/ 16 h 196"/>
              <a:gd name="T12" fmla="*/ 16 w 196"/>
              <a:gd name="T13" fmla="*/ 98 h 196"/>
              <a:gd name="T14" fmla="*/ 98 w 196"/>
              <a:gd name="T15" fmla="*/ 180 h 196"/>
              <a:gd name="T16" fmla="*/ 180 w 196"/>
              <a:gd name="T17" fmla="*/ 98 h 196"/>
              <a:gd name="T18" fmla="*/ 98 w 196"/>
              <a:gd name="T19" fmla="*/ 1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6" h="196">
                <a:moveTo>
                  <a:pt x="98" y="196"/>
                </a:moveTo>
                <a:cubicBezTo>
                  <a:pt x="44" y="196"/>
                  <a:pt x="0" y="152"/>
                  <a:pt x="0" y="98"/>
                </a:cubicBezTo>
                <a:cubicBezTo>
                  <a:pt x="0" y="43"/>
                  <a:pt x="44" y="0"/>
                  <a:pt x="98" y="0"/>
                </a:cubicBezTo>
                <a:cubicBezTo>
                  <a:pt x="152" y="0"/>
                  <a:pt x="196" y="43"/>
                  <a:pt x="196" y="98"/>
                </a:cubicBezTo>
                <a:cubicBezTo>
                  <a:pt x="196" y="152"/>
                  <a:pt x="152" y="196"/>
                  <a:pt x="98" y="196"/>
                </a:cubicBezTo>
                <a:close/>
                <a:moveTo>
                  <a:pt x="98" y="16"/>
                </a:moveTo>
                <a:cubicBezTo>
                  <a:pt x="53" y="16"/>
                  <a:pt x="16" y="52"/>
                  <a:pt x="16" y="98"/>
                </a:cubicBezTo>
                <a:cubicBezTo>
                  <a:pt x="16" y="143"/>
                  <a:pt x="53" y="180"/>
                  <a:pt x="98" y="180"/>
                </a:cubicBezTo>
                <a:cubicBezTo>
                  <a:pt x="143" y="180"/>
                  <a:pt x="180" y="143"/>
                  <a:pt x="180" y="98"/>
                </a:cubicBezTo>
                <a:cubicBezTo>
                  <a:pt x="180" y="52"/>
                  <a:pt x="143" y="16"/>
                  <a:pt x="9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34"/>
          <p:cNvSpPr>
            <a:spLocks/>
          </p:cNvSpPr>
          <p:nvPr/>
        </p:nvSpPr>
        <p:spPr bwMode="auto">
          <a:xfrm>
            <a:off x="3737955" y="2219791"/>
            <a:ext cx="55563" cy="33338"/>
          </a:xfrm>
          <a:custGeom>
            <a:avLst/>
            <a:gdLst>
              <a:gd name="T0" fmla="*/ 4 w 66"/>
              <a:gd name="T1" fmla="*/ 41 h 41"/>
              <a:gd name="T2" fmla="*/ 2 w 66"/>
              <a:gd name="T3" fmla="*/ 41 h 41"/>
              <a:gd name="T4" fmla="*/ 1 w 66"/>
              <a:gd name="T5" fmla="*/ 35 h 41"/>
              <a:gd name="T6" fmla="*/ 62 w 66"/>
              <a:gd name="T7" fmla="*/ 0 h 41"/>
              <a:gd name="T8" fmla="*/ 66 w 66"/>
              <a:gd name="T9" fmla="*/ 4 h 41"/>
              <a:gd name="T10" fmla="*/ 62 w 66"/>
              <a:gd name="T11" fmla="*/ 8 h 41"/>
              <a:gd name="T12" fmla="*/ 8 w 66"/>
              <a:gd name="T13" fmla="*/ 39 h 41"/>
              <a:gd name="T14" fmla="*/ 4 w 66"/>
              <a:gd name="T1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41">
                <a:moveTo>
                  <a:pt x="4" y="41"/>
                </a:moveTo>
                <a:cubicBezTo>
                  <a:pt x="3" y="41"/>
                  <a:pt x="3" y="41"/>
                  <a:pt x="2" y="41"/>
                </a:cubicBezTo>
                <a:cubicBezTo>
                  <a:pt x="0" y="39"/>
                  <a:pt x="0" y="37"/>
                  <a:pt x="1" y="35"/>
                </a:cubicBezTo>
                <a:cubicBezTo>
                  <a:pt x="13" y="14"/>
                  <a:pt x="37" y="0"/>
                  <a:pt x="62" y="0"/>
                </a:cubicBezTo>
                <a:cubicBezTo>
                  <a:pt x="64" y="0"/>
                  <a:pt x="66" y="2"/>
                  <a:pt x="66" y="4"/>
                </a:cubicBezTo>
                <a:cubicBezTo>
                  <a:pt x="66" y="6"/>
                  <a:pt x="64" y="8"/>
                  <a:pt x="62" y="8"/>
                </a:cubicBezTo>
                <a:cubicBezTo>
                  <a:pt x="40" y="8"/>
                  <a:pt x="19" y="20"/>
                  <a:pt x="8" y="39"/>
                </a:cubicBezTo>
                <a:cubicBezTo>
                  <a:pt x="7" y="40"/>
                  <a:pt x="5" y="41"/>
                  <a:pt x="4" y="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35"/>
          <p:cNvSpPr>
            <a:spLocks/>
          </p:cNvSpPr>
          <p:nvPr/>
        </p:nvSpPr>
        <p:spPr bwMode="auto">
          <a:xfrm>
            <a:off x="3730018" y="2262653"/>
            <a:ext cx="9525" cy="19050"/>
          </a:xfrm>
          <a:custGeom>
            <a:avLst/>
            <a:gdLst>
              <a:gd name="T0" fmla="*/ 4 w 10"/>
              <a:gd name="T1" fmla="*/ 21 h 21"/>
              <a:gd name="T2" fmla="*/ 0 w 10"/>
              <a:gd name="T3" fmla="*/ 17 h 21"/>
              <a:gd name="T4" fmla="*/ 2 w 10"/>
              <a:gd name="T5" fmla="*/ 3 h 21"/>
              <a:gd name="T6" fmla="*/ 6 w 10"/>
              <a:gd name="T7" fmla="*/ 0 h 21"/>
              <a:gd name="T8" fmla="*/ 9 w 10"/>
              <a:gd name="T9" fmla="*/ 5 h 21"/>
              <a:gd name="T10" fmla="*/ 8 w 10"/>
              <a:gd name="T11" fmla="*/ 17 h 21"/>
              <a:gd name="T12" fmla="*/ 4 w 10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1">
                <a:moveTo>
                  <a:pt x="4" y="21"/>
                </a:moveTo>
                <a:cubicBezTo>
                  <a:pt x="1" y="21"/>
                  <a:pt x="0" y="19"/>
                  <a:pt x="0" y="17"/>
                </a:cubicBezTo>
                <a:cubicBezTo>
                  <a:pt x="0" y="11"/>
                  <a:pt x="0" y="8"/>
                  <a:pt x="2" y="3"/>
                </a:cubicBezTo>
                <a:cubicBezTo>
                  <a:pt x="2" y="1"/>
                  <a:pt x="4" y="0"/>
                  <a:pt x="6" y="0"/>
                </a:cubicBezTo>
                <a:cubicBezTo>
                  <a:pt x="8" y="1"/>
                  <a:pt x="10" y="3"/>
                  <a:pt x="9" y="5"/>
                </a:cubicBezTo>
                <a:cubicBezTo>
                  <a:pt x="8" y="10"/>
                  <a:pt x="8" y="12"/>
                  <a:pt x="8" y="17"/>
                </a:cubicBezTo>
                <a:cubicBezTo>
                  <a:pt x="8" y="19"/>
                  <a:pt x="6" y="21"/>
                  <a:pt x="4" y="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36"/>
          <p:cNvSpPr>
            <a:spLocks noEditPoints="1"/>
          </p:cNvSpPr>
          <p:nvPr/>
        </p:nvSpPr>
        <p:spPr bwMode="auto">
          <a:xfrm>
            <a:off x="3831618" y="2319804"/>
            <a:ext cx="95250" cy="93663"/>
          </a:xfrm>
          <a:custGeom>
            <a:avLst/>
            <a:gdLst>
              <a:gd name="T0" fmla="*/ 88 w 112"/>
              <a:gd name="T1" fmla="*/ 111 h 111"/>
              <a:gd name="T2" fmla="*/ 71 w 112"/>
              <a:gd name="T3" fmla="*/ 104 h 111"/>
              <a:gd name="T4" fmla="*/ 6 w 112"/>
              <a:gd name="T5" fmla="*/ 39 h 111"/>
              <a:gd name="T6" fmla="*/ 2 w 112"/>
              <a:gd name="T7" fmla="*/ 22 h 111"/>
              <a:gd name="T8" fmla="*/ 10 w 112"/>
              <a:gd name="T9" fmla="*/ 9 h 111"/>
              <a:gd name="T10" fmla="*/ 28 w 112"/>
              <a:gd name="T11" fmla="*/ 0 h 111"/>
              <a:gd name="T12" fmla="*/ 40 w 112"/>
              <a:gd name="T13" fmla="*/ 5 h 111"/>
              <a:gd name="T14" fmla="*/ 105 w 112"/>
              <a:gd name="T15" fmla="*/ 70 h 111"/>
              <a:gd name="T16" fmla="*/ 112 w 112"/>
              <a:gd name="T17" fmla="*/ 87 h 111"/>
              <a:gd name="T18" fmla="*/ 105 w 112"/>
              <a:gd name="T19" fmla="*/ 104 h 111"/>
              <a:gd name="T20" fmla="*/ 88 w 112"/>
              <a:gd name="T21" fmla="*/ 111 h 111"/>
              <a:gd name="T22" fmla="*/ 17 w 112"/>
              <a:gd name="T23" fmla="*/ 27 h 111"/>
              <a:gd name="T24" fmla="*/ 18 w 112"/>
              <a:gd name="T25" fmla="*/ 28 h 111"/>
              <a:gd name="T26" fmla="*/ 82 w 112"/>
              <a:gd name="T27" fmla="*/ 92 h 111"/>
              <a:gd name="T28" fmla="*/ 94 w 112"/>
              <a:gd name="T29" fmla="*/ 92 h 111"/>
              <a:gd name="T30" fmla="*/ 96 w 112"/>
              <a:gd name="T31" fmla="*/ 87 h 111"/>
              <a:gd name="T32" fmla="*/ 94 w 112"/>
              <a:gd name="T33" fmla="*/ 81 h 111"/>
              <a:gd name="T34" fmla="*/ 29 w 112"/>
              <a:gd name="T35" fmla="*/ 17 h 111"/>
              <a:gd name="T36" fmla="*/ 28 w 112"/>
              <a:gd name="T37" fmla="*/ 16 h 111"/>
              <a:gd name="T38" fmla="*/ 22 w 112"/>
              <a:gd name="T39" fmla="*/ 21 h 111"/>
              <a:gd name="T40" fmla="*/ 17 w 112"/>
              <a:gd name="T41" fmla="*/ 27 h 111"/>
              <a:gd name="T42" fmla="*/ 17 w 112"/>
              <a:gd name="T43" fmla="*/ 2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111">
                <a:moveTo>
                  <a:pt x="88" y="111"/>
                </a:moveTo>
                <a:cubicBezTo>
                  <a:pt x="82" y="111"/>
                  <a:pt x="76" y="108"/>
                  <a:pt x="71" y="104"/>
                </a:cubicBezTo>
                <a:cubicBezTo>
                  <a:pt x="6" y="39"/>
                  <a:pt x="6" y="39"/>
                  <a:pt x="6" y="39"/>
                </a:cubicBezTo>
                <a:cubicBezTo>
                  <a:pt x="1" y="34"/>
                  <a:pt x="0" y="28"/>
                  <a:pt x="2" y="22"/>
                </a:cubicBezTo>
                <a:cubicBezTo>
                  <a:pt x="3" y="17"/>
                  <a:pt x="7" y="12"/>
                  <a:pt x="10" y="9"/>
                </a:cubicBezTo>
                <a:cubicBezTo>
                  <a:pt x="15" y="5"/>
                  <a:pt x="21" y="0"/>
                  <a:pt x="28" y="0"/>
                </a:cubicBezTo>
                <a:cubicBezTo>
                  <a:pt x="31" y="0"/>
                  <a:pt x="36" y="1"/>
                  <a:pt x="40" y="5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9" y="74"/>
                  <a:pt x="112" y="80"/>
                  <a:pt x="112" y="87"/>
                </a:cubicBezTo>
                <a:cubicBezTo>
                  <a:pt x="112" y="93"/>
                  <a:pt x="109" y="99"/>
                  <a:pt x="105" y="104"/>
                </a:cubicBezTo>
                <a:cubicBezTo>
                  <a:pt x="100" y="108"/>
                  <a:pt x="94" y="111"/>
                  <a:pt x="88" y="111"/>
                </a:cubicBezTo>
                <a:close/>
                <a:moveTo>
                  <a:pt x="17" y="27"/>
                </a:moveTo>
                <a:cubicBezTo>
                  <a:pt x="17" y="27"/>
                  <a:pt x="17" y="27"/>
                  <a:pt x="18" y="28"/>
                </a:cubicBezTo>
                <a:cubicBezTo>
                  <a:pt x="82" y="92"/>
                  <a:pt x="82" y="92"/>
                  <a:pt x="82" y="92"/>
                </a:cubicBezTo>
                <a:cubicBezTo>
                  <a:pt x="85" y="95"/>
                  <a:pt x="91" y="95"/>
                  <a:pt x="94" y="92"/>
                </a:cubicBezTo>
                <a:cubicBezTo>
                  <a:pt x="95" y="91"/>
                  <a:pt x="96" y="89"/>
                  <a:pt x="96" y="87"/>
                </a:cubicBezTo>
                <a:cubicBezTo>
                  <a:pt x="96" y="85"/>
                  <a:pt x="95" y="83"/>
                  <a:pt x="94" y="81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6" y="16"/>
                  <a:pt x="22" y="21"/>
                </a:cubicBezTo>
                <a:cubicBezTo>
                  <a:pt x="17" y="25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96"/>
          <p:cNvSpPr>
            <a:spLocks noEditPoints="1"/>
          </p:cNvSpPr>
          <p:nvPr/>
        </p:nvSpPr>
        <p:spPr bwMode="auto">
          <a:xfrm>
            <a:off x="5865205" y="2195978"/>
            <a:ext cx="217488" cy="101600"/>
          </a:xfrm>
          <a:custGeom>
            <a:avLst/>
            <a:gdLst>
              <a:gd name="T0" fmla="*/ 256 w 256"/>
              <a:gd name="T1" fmla="*/ 61 h 120"/>
              <a:gd name="T2" fmla="*/ 197 w 256"/>
              <a:gd name="T3" fmla="*/ 120 h 120"/>
              <a:gd name="T4" fmla="*/ 59 w 256"/>
              <a:gd name="T5" fmla="*/ 120 h 120"/>
              <a:gd name="T6" fmla="*/ 0 w 256"/>
              <a:gd name="T7" fmla="*/ 61 h 120"/>
              <a:gd name="T8" fmla="*/ 0 w 256"/>
              <a:gd name="T9" fmla="*/ 59 h 120"/>
              <a:gd name="T10" fmla="*/ 59 w 256"/>
              <a:gd name="T11" fmla="*/ 0 h 120"/>
              <a:gd name="T12" fmla="*/ 197 w 256"/>
              <a:gd name="T13" fmla="*/ 0 h 120"/>
              <a:gd name="T14" fmla="*/ 256 w 256"/>
              <a:gd name="T15" fmla="*/ 59 h 120"/>
              <a:gd name="T16" fmla="*/ 256 w 256"/>
              <a:gd name="T17" fmla="*/ 61 h 120"/>
              <a:gd name="T18" fmla="*/ 240 w 256"/>
              <a:gd name="T19" fmla="*/ 59 h 120"/>
              <a:gd name="T20" fmla="*/ 197 w 256"/>
              <a:gd name="T21" fmla="*/ 16 h 120"/>
              <a:gd name="T22" fmla="*/ 59 w 256"/>
              <a:gd name="T23" fmla="*/ 16 h 120"/>
              <a:gd name="T24" fmla="*/ 16 w 256"/>
              <a:gd name="T25" fmla="*/ 59 h 120"/>
              <a:gd name="T26" fmla="*/ 16 w 256"/>
              <a:gd name="T27" fmla="*/ 61 h 120"/>
              <a:gd name="T28" fmla="*/ 59 w 256"/>
              <a:gd name="T29" fmla="*/ 104 h 120"/>
              <a:gd name="T30" fmla="*/ 197 w 256"/>
              <a:gd name="T31" fmla="*/ 104 h 120"/>
              <a:gd name="T32" fmla="*/ 240 w 256"/>
              <a:gd name="T33" fmla="*/ 61 h 120"/>
              <a:gd name="T34" fmla="*/ 240 w 256"/>
              <a:gd name="T35" fmla="*/ 5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120">
                <a:moveTo>
                  <a:pt x="256" y="61"/>
                </a:moveTo>
                <a:cubicBezTo>
                  <a:pt x="256" y="94"/>
                  <a:pt x="230" y="120"/>
                  <a:pt x="197" y="120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26" y="120"/>
                  <a:pt x="0" y="94"/>
                  <a:pt x="0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30" y="0"/>
                  <a:pt x="256" y="26"/>
                  <a:pt x="256" y="59"/>
                </a:cubicBezTo>
                <a:lnTo>
                  <a:pt x="256" y="61"/>
                </a:lnTo>
                <a:close/>
                <a:moveTo>
                  <a:pt x="240" y="59"/>
                </a:moveTo>
                <a:cubicBezTo>
                  <a:pt x="240" y="35"/>
                  <a:pt x="221" y="16"/>
                  <a:pt x="197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35" y="16"/>
                  <a:pt x="16" y="35"/>
                  <a:pt x="16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85"/>
                  <a:pt x="35" y="104"/>
                  <a:pt x="59" y="104"/>
                </a:cubicBezTo>
                <a:cubicBezTo>
                  <a:pt x="197" y="104"/>
                  <a:pt x="197" y="104"/>
                  <a:pt x="197" y="104"/>
                </a:cubicBezTo>
                <a:cubicBezTo>
                  <a:pt x="221" y="104"/>
                  <a:pt x="240" y="85"/>
                  <a:pt x="240" y="61"/>
                </a:cubicBezTo>
                <a:lnTo>
                  <a:pt x="240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97"/>
          <p:cNvSpPr>
            <a:spLocks/>
          </p:cNvSpPr>
          <p:nvPr/>
        </p:nvSpPr>
        <p:spPr bwMode="auto">
          <a:xfrm>
            <a:off x="6006493" y="2219791"/>
            <a:ext cx="52388" cy="38100"/>
          </a:xfrm>
          <a:custGeom>
            <a:avLst/>
            <a:gdLst>
              <a:gd name="T0" fmla="*/ 57 w 61"/>
              <a:gd name="T1" fmla="*/ 44 h 44"/>
              <a:gd name="T2" fmla="*/ 53 w 61"/>
              <a:gd name="T3" fmla="*/ 40 h 44"/>
              <a:gd name="T4" fmla="*/ 53 w 61"/>
              <a:gd name="T5" fmla="*/ 38 h 44"/>
              <a:gd name="T6" fmla="*/ 21 w 61"/>
              <a:gd name="T7" fmla="*/ 8 h 44"/>
              <a:gd name="T8" fmla="*/ 4 w 61"/>
              <a:gd name="T9" fmla="*/ 8 h 44"/>
              <a:gd name="T10" fmla="*/ 0 w 61"/>
              <a:gd name="T11" fmla="*/ 4 h 44"/>
              <a:gd name="T12" fmla="*/ 4 w 61"/>
              <a:gd name="T13" fmla="*/ 0 h 44"/>
              <a:gd name="T14" fmla="*/ 21 w 61"/>
              <a:gd name="T15" fmla="*/ 0 h 44"/>
              <a:gd name="T16" fmla="*/ 61 w 61"/>
              <a:gd name="T17" fmla="*/ 38 h 44"/>
              <a:gd name="T18" fmla="*/ 61 w 61"/>
              <a:gd name="T19" fmla="*/ 40 h 44"/>
              <a:gd name="T20" fmla="*/ 57 w 61"/>
              <a:gd name="T2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44">
                <a:moveTo>
                  <a:pt x="57" y="44"/>
                </a:moveTo>
                <a:cubicBezTo>
                  <a:pt x="55" y="44"/>
                  <a:pt x="53" y="42"/>
                  <a:pt x="53" y="40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21"/>
                  <a:pt x="38" y="8"/>
                  <a:pt x="21" y="8"/>
                </a:cubicBez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42" y="0"/>
                  <a:pt x="61" y="17"/>
                  <a:pt x="61" y="38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2"/>
                  <a:pt x="59" y="44"/>
                  <a:pt x="57" y="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198"/>
          <p:cNvSpPr>
            <a:spLocks/>
          </p:cNvSpPr>
          <p:nvPr/>
        </p:nvSpPr>
        <p:spPr bwMode="auto">
          <a:xfrm>
            <a:off x="5985855" y="2219791"/>
            <a:ext cx="14288" cy="6350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4" y="0"/>
                  <a:pt x="16" y="2"/>
                  <a:pt x="16" y="4"/>
                </a:cubicBezTo>
                <a:cubicBezTo>
                  <a:pt x="16" y="6"/>
                  <a:pt x="14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99"/>
          <p:cNvSpPr>
            <a:spLocks noEditPoints="1"/>
          </p:cNvSpPr>
          <p:nvPr/>
        </p:nvSpPr>
        <p:spPr bwMode="auto">
          <a:xfrm>
            <a:off x="5889018" y="2216616"/>
            <a:ext cx="58738" cy="58738"/>
          </a:xfrm>
          <a:custGeom>
            <a:avLst/>
            <a:gdLst>
              <a:gd name="T0" fmla="*/ 35 w 69"/>
              <a:gd name="T1" fmla="*/ 69 h 69"/>
              <a:gd name="T2" fmla="*/ 0 w 69"/>
              <a:gd name="T3" fmla="*/ 35 h 69"/>
              <a:gd name="T4" fmla="*/ 35 w 69"/>
              <a:gd name="T5" fmla="*/ 0 h 69"/>
              <a:gd name="T6" fmla="*/ 69 w 69"/>
              <a:gd name="T7" fmla="*/ 35 h 69"/>
              <a:gd name="T8" fmla="*/ 35 w 69"/>
              <a:gd name="T9" fmla="*/ 69 h 69"/>
              <a:gd name="T10" fmla="*/ 35 w 69"/>
              <a:gd name="T11" fmla="*/ 16 h 69"/>
              <a:gd name="T12" fmla="*/ 16 w 69"/>
              <a:gd name="T13" fmla="*/ 35 h 69"/>
              <a:gd name="T14" fmla="*/ 35 w 69"/>
              <a:gd name="T15" fmla="*/ 53 h 69"/>
              <a:gd name="T16" fmla="*/ 53 w 69"/>
              <a:gd name="T17" fmla="*/ 35 h 69"/>
              <a:gd name="T18" fmla="*/ 35 w 69"/>
              <a:gd name="T19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69">
                <a:moveTo>
                  <a:pt x="35" y="69"/>
                </a:moveTo>
                <a:cubicBezTo>
                  <a:pt x="15" y="69"/>
                  <a:pt x="0" y="54"/>
                  <a:pt x="0" y="35"/>
                </a:cubicBezTo>
                <a:cubicBezTo>
                  <a:pt x="0" y="15"/>
                  <a:pt x="15" y="0"/>
                  <a:pt x="35" y="0"/>
                </a:cubicBezTo>
                <a:cubicBezTo>
                  <a:pt x="54" y="0"/>
                  <a:pt x="69" y="15"/>
                  <a:pt x="69" y="35"/>
                </a:cubicBezTo>
                <a:cubicBezTo>
                  <a:pt x="69" y="54"/>
                  <a:pt x="54" y="69"/>
                  <a:pt x="35" y="69"/>
                </a:cubicBezTo>
                <a:close/>
                <a:moveTo>
                  <a:pt x="35" y="16"/>
                </a:moveTo>
                <a:cubicBezTo>
                  <a:pt x="24" y="16"/>
                  <a:pt x="16" y="24"/>
                  <a:pt x="16" y="35"/>
                </a:cubicBezTo>
                <a:cubicBezTo>
                  <a:pt x="16" y="45"/>
                  <a:pt x="24" y="53"/>
                  <a:pt x="35" y="53"/>
                </a:cubicBezTo>
                <a:cubicBezTo>
                  <a:pt x="45" y="53"/>
                  <a:pt x="53" y="45"/>
                  <a:pt x="53" y="35"/>
                </a:cubicBezTo>
                <a:cubicBezTo>
                  <a:pt x="53" y="24"/>
                  <a:pt x="45" y="16"/>
                  <a:pt x="3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200"/>
          <p:cNvSpPr>
            <a:spLocks noEditPoints="1"/>
          </p:cNvSpPr>
          <p:nvPr/>
        </p:nvSpPr>
        <p:spPr bwMode="auto">
          <a:xfrm>
            <a:off x="5865205" y="2315042"/>
            <a:ext cx="217488" cy="101600"/>
          </a:xfrm>
          <a:custGeom>
            <a:avLst/>
            <a:gdLst>
              <a:gd name="T0" fmla="*/ 256 w 256"/>
              <a:gd name="T1" fmla="*/ 61 h 120"/>
              <a:gd name="T2" fmla="*/ 197 w 256"/>
              <a:gd name="T3" fmla="*/ 120 h 120"/>
              <a:gd name="T4" fmla="*/ 59 w 256"/>
              <a:gd name="T5" fmla="*/ 120 h 120"/>
              <a:gd name="T6" fmla="*/ 0 w 256"/>
              <a:gd name="T7" fmla="*/ 61 h 120"/>
              <a:gd name="T8" fmla="*/ 0 w 256"/>
              <a:gd name="T9" fmla="*/ 59 h 120"/>
              <a:gd name="T10" fmla="*/ 59 w 256"/>
              <a:gd name="T11" fmla="*/ 0 h 120"/>
              <a:gd name="T12" fmla="*/ 197 w 256"/>
              <a:gd name="T13" fmla="*/ 0 h 120"/>
              <a:gd name="T14" fmla="*/ 256 w 256"/>
              <a:gd name="T15" fmla="*/ 59 h 120"/>
              <a:gd name="T16" fmla="*/ 256 w 256"/>
              <a:gd name="T17" fmla="*/ 61 h 120"/>
              <a:gd name="T18" fmla="*/ 240 w 256"/>
              <a:gd name="T19" fmla="*/ 59 h 120"/>
              <a:gd name="T20" fmla="*/ 197 w 256"/>
              <a:gd name="T21" fmla="*/ 16 h 120"/>
              <a:gd name="T22" fmla="*/ 59 w 256"/>
              <a:gd name="T23" fmla="*/ 16 h 120"/>
              <a:gd name="T24" fmla="*/ 16 w 256"/>
              <a:gd name="T25" fmla="*/ 59 h 120"/>
              <a:gd name="T26" fmla="*/ 16 w 256"/>
              <a:gd name="T27" fmla="*/ 61 h 120"/>
              <a:gd name="T28" fmla="*/ 59 w 256"/>
              <a:gd name="T29" fmla="*/ 104 h 120"/>
              <a:gd name="T30" fmla="*/ 197 w 256"/>
              <a:gd name="T31" fmla="*/ 104 h 120"/>
              <a:gd name="T32" fmla="*/ 240 w 256"/>
              <a:gd name="T33" fmla="*/ 61 h 120"/>
              <a:gd name="T34" fmla="*/ 240 w 256"/>
              <a:gd name="T35" fmla="*/ 5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120">
                <a:moveTo>
                  <a:pt x="256" y="61"/>
                </a:moveTo>
                <a:cubicBezTo>
                  <a:pt x="256" y="94"/>
                  <a:pt x="230" y="120"/>
                  <a:pt x="197" y="120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26" y="120"/>
                  <a:pt x="0" y="94"/>
                  <a:pt x="0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30" y="0"/>
                  <a:pt x="256" y="26"/>
                  <a:pt x="256" y="59"/>
                </a:cubicBezTo>
                <a:lnTo>
                  <a:pt x="256" y="61"/>
                </a:lnTo>
                <a:close/>
                <a:moveTo>
                  <a:pt x="240" y="59"/>
                </a:moveTo>
                <a:cubicBezTo>
                  <a:pt x="240" y="35"/>
                  <a:pt x="221" y="16"/>
                  <a:pt x="197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35" y="16"/>
                  <a:pt x="16" y="35"/>
                  <a:pt x="16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85"/>
                  <a:pt x="35" y="104"/>
                  <a:pt x="59" y="104"/>
                </a:cubicBezTo>
                <a:cubicBezTo>
                  <a:pt x="197" y="104"/>
                  <a:pt x="197" y="104"/>
                  <a:pt x="197" y="104"/>
                </a:cubicBezTo>
                <a:cubicBezTo>
                  <a:pt x="221" y="104"/>
                  <a:pt x="240" y="85"/>
                  <a:pt x="240" y="61"/>
                </a:cubicBezTo>
                <a:lnTo>
                  <a:pt x="240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201"/>
          <p:cNvSpPr>
            <a:spLocks/>
          </p:cNvSpPr>
          <p:nvPr/>
        </p:nvSpPr>
        <p:spPr bwMode="auto">
          <a:xfrm>
            <a:off x="5887430" y="2364254"/>
            <a:ext cx="7938" cy="11113"/>
          </a:xfrm>
          <a:custGeom>
            <a:avLst/>
            <a:gdLst>
              <a:gd name="T0" fmla="*/ 5 w 9"/>
              <a:gd name="T1" fmla="*/ 13 h 13"/>
              <a:gd name="T2" fmla="*/ 1 w 9"/>
              <a:gd name="T3" fmla="*/ 9 h 13"/>
              <a:gd name="T4" fmla="*/ 1 w 9"/>
              <a:gd name="T5" fmla="*/ 8 h 13"/>
              <a:gd name="T6" fmla="*/ 1 w 9"/>
              <a:gd name="T7" fmla="*/ 4 h 13"/>
              <a:gd name="T8" fmla="*/ 5 w 9"/>
              <a:gd name="T9" fmla="*/ 0 h 13"/>
              <a:gd name="T10" fmla="*/ 9 w 9"/>
              <a:gd name="T11" fmla="*/ 5 h 13"/>
              <a:gd name="T12" fmla="*/ 9 w 9"/>
              <a:gd name="T13" fmla="*/ 8 h 13"/>
              <a:gd name="T14" fmla="*/ 9 w 9"/>
              <a:gd name="T15" fmla="*/ 9 h 13"/>
              <a:gd name="T16" fmla="*/ 5 w 9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3">
                <a:moveTo>
                  <a:pt x="5" y="13"/>
                </a:moveTo>
                <a:cubicBezTo>
                  <a:pt x="3" y="13"/>
                  <a:pt x="1" y="11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6"/>
                  <a:pt x="0" y="5"/>
                  <a:pt x="1" y="4"/>
                </a:cubicBez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2"/>
                  <a:pt x="9" y="5"/>
                </a:cubicBezTo>
                <a:cubicBezTo>
                  <a:pt x="9" y="6"/>
                  <a:pt x="9" y="7"/>
                  <a:pt x="9" y="8"/>
                </a:cubicBezTo>
                <a:cubicBezTo>
                  <a:pt x="9" y="9"/>
                  <a:pt x="9" y="9"/>
                  <a:pt x="9" y="9"/>
                </a:cubicBezTo>
                <a:cubicBezTo>
                  <a:pt x="9" y="11"/>
                  <a:pt x="7" y="13"/>
                  <a:pt x="5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202"/>
          <p:cNvSpPr>
            <a:spLocks/>
          </p:cNvSpPr>
          <p:nvPr/>
        </p:nvSpPr>
        <p:spPr bwMode="auto">
          <a:xfrm>
            <a:off x="5892193" y="2337267"/>
            <a:ext cx="31750" cy="22225"/>
          </a:xfrm>
          <a:custGeom>
            <a:avLst/>
            <a:gdLst>
              <a:gd name="T0" fmla="*/ 5 w 39"/>
              <a:gd name="T1" fmla="*/ 25 h 25"/>
              <a:gd name="T2" fmla="*/ 3 w 39"/>
              <a:gd name="T3" fmla="*/ 25 h 25"/>
              <a:gd name="T4" fmla="*/ 1 w 39"/>
              <a:gd name="T5" fmla="*/ 19 h 25"/>
              <a:gd name="T6" fmla="*/ 35 w 39"/>
              <a:gd name="T7" fmla="*/ 0 h 25"/>
              <a:gd name="T8" fmla="*/ 39 w 39"/>
              <a:gd name="T9" fmla="*/ 4 h 25"/>
              <a:gd name="T10" fmla="*/ 35 w 39"/>
              <a:gd name="T11" fmla="*/ 8 h 25"/>
              <a:gd name="T12" fmla="*/ 8 w 39"/>
              <a:gd name="T13" fmla="*/ 23 h 25"/>
              <a:gd name="T14" fmla="*/ 5 w 39"/>
              <a:gd name="T1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5">
                <a:moveTo>
                  <a:pt x="5" y="25"/>
                </a:moveTo>
                <a:cubicBezTo>
                  <a:pt x="4" y="25"/>
                  <a:pt x="3" y="25"/>
                  <a:pt x="3" y="25"/>
                </a:cubicBezTo>
                <a:cubicBezTo>
                  <a:pt x="1" y="24"/>
                  <a:pt x="0" y="21"/>
                  <a:pt x="1" y="19"/>
                </a:cubicBezTo>
                <a:cubicBezTo>
                  <a:pt x="8" y="7"/>
                  <a:pt x="21" y="0"/>
                  <a:pt x="35" y="0"/>
                </a:cubicBezTo>
                <a:cubicBezTo>
                  <a:pt x="37" y="0"/>
                  <a:pt x="39" y="1"/>
                  <a:pt x="39" y="4"/>
                </a:cubicBezTo>
                <a:cubicBezTo>
                  <a:pt x="39" y="6"/>
                  <a:pt x="37" y="8"/>
                  <a:pt x="35" y="8"/>
                </a:cubicBezTo>
                <a:cubicBezTo>
                  <a:pt x="24" y="8"/>
                  <a:pt x="14" y="14"/>
                  <a:pt x="8" y="23"/>
                </a:cubicBezTo>
                <a:cubicBezTo>
                  <a:pt x="7" y="25"/>
                  <a:pt x="6" y="25"/>
                  <a:pt x="5" y="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203"/>
          <p:cNvSpPr>
            <a:spLocks noEditPoints="1"/>
          </p:cNvSpPr>
          <p:nvPr/>
        </p:nvSpPr>
        <p:spPr bwMode="auto">
          <a:xfrm>
            <a:off x="5996968" y="2335679"/>
            <a:ext cx="60325" cy="58738"/>
          </a:xfrm>
          <a:custGeom>
            <a:avLst/>
            <a:gdLst>
              <a:gd name="T0" fmla="*/ 35 w 70"/>
              <a:gd name="T1" fmla="*/ 69 h 69"/>
              <a:gd name="T2" fmla="*/ 0 w 70"/>
              <a:gd name="T3" fmla="*/ 35 h 69"/>
              <a:gd name="T4" fmla="*/ 35 w 70"/>
              <a:gd name="T5" fmla="*/ 0 h 69"/>
              <a:gd name="T6" fmla="*/ 70 w 70"/>
              <a:gd name="T7" fmla="*/ 35 h 69"/>
              <a:gd name="T8" fmla="*/ 35 w 70"/>
              <a:gd name="T9" fmla="*/ 69 h 69"/>
              <a:gd name="T10" fmla="*/ 35 w 70"/>
              <a:gd name="T11" fmla="*/ 16 h 69"/>
              <a:gd name="T12" fmla="*/ 16 w 70"/>
              <a:gd name="T13" fmla="*/ 35 h 69"/>
              <a:gd name="T14" fmla="*/ 35 w 70"/>
              <a:gd name="T15" fmla="*/ 53 h 69"/>
              <a:gd name="T16" fmla="*/ 54 w 70"/>
              <a:gd name="T17" fmla="*/ 35 h 69"/>
              <a:gd name="T18" fmla="*/ 35 w 70"/>
              <a:gd name="T19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69">
                <a:moveTo>
                  <a:pt x="35" y="69"/>
                </a:moveTo>
                <a:cubicBezTo>
                  <a:pt x="16" y="69"/>
                  <a:pt x="0" y="54"/>
                  <a:pt x="0" y="35"/>
                </a:cubicBezTo>
                <a:cubicBezTo>
                  <a:pt x="0" y="15"/>
                  <a:pt x="16" y="0"/>
                  <a:pt x="35" y="0"/>
                </a:cubicBezTo>
                <a:cubicBezTo>
                  <a:pt x="54" y="0"/>
                  <a:pt x="70" y="15"/>
                  <a:pt x="70" y="35"/>
                </a:cubicBezTo>
                <a:cubicBezTo>
                  <a:pt x="70" y="54"/>
                  <a:pt x="54" y="69"/>
                  <a:pt x="35" y="69"/>
                </a:cubicBezTo>
                <a:close/>
                <a:moveTo>
                  <a:pt x="35" y="16"/>
                </a:moveTo>
                <a:cubicBezTo>
                  <a:pt x="25" y="16"/>
                  <a:pt x="16" y="24"/>
                  <a:pt x="16" y="35"/>
                </a:cubicBezTo>
                <a:cubicBezTo>
                  <a:pt x="16" y="45"/>
                  <a:pt x="25" y="53"/>
                  <a:pt x="35" y="53"/>
                </a:cubicBezTo>
                <a:cubicBezTo>
                  <a:pt x="45" y="53"/>
                  <a:pt x="54" y="45"/>
                  <a:pt x="54" y="35"/>
                </a:cubicBezTo>
                <a:cubicBezTo>
                  <a:pt x="54" y="24"/>
                  <a:pt x="45" y="16"/>
                  <a:pt x="3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204"/>
          <p:cNvSpPr>
            <a:spLocks noEditPoints="1"/>
          </p:cNvSpPr>
          <p:nvPr/>
        </p:nvSpPr>
        <p:spPr bwMode="auto">
          <a:xfrm>
            <a:off x="5504843" y="2219791"/>
            <a:ext cx="217488" cy="196851"/>
          </a:xfrm>
          <a:custGeom>
            <a:avLst/>
            <a:gdLst>
              <a:gd name="T0" fmla="*/ 256 w 256"/>
              <a:gd name="T1" fmla="*/ 204 h 232"/>
              <a:gd name="T2" fmla="*/ 228 w 256"/>
              <a:gd name="T3" fmla="*/ 232 h 232"/>
              <a:gd name="T4" fmla="*/ 28 w 256"/>
              <a:gd name="T5" fmla="*/ 232 h 232"/>
              <a:gd name="T6" fmla="*/ 0 w 256"/>
              <a:gd name="T7" fmla="*/ 204 h 232"/>
              <a:gd name="T8" fmla="*/ 0 w 256"/>
              <a:gd name="T9" fmla="*/ 28 h 232"/>
              <a:gd name="T10" fmla="*/ 28 w 256"/>
              <a:gd name="T11" fmla="*/ 0 h 232"/>
              <a:gd name="T12" fmla="*/ 228 w 256"/>
              <a:gd name="T13" fmla="*/ 0 h 232"/>
              <a:gd name="T14" fmla="*/ 256 w 256"/>
              <a:gd name="T15" fmla="*/ 28 h 232"/>
              <a:gd name="T16" fmla="*/ 256 w 256"/>
              <a:gd name="T17" fmla="*/ 204 h 232"/>
              <a:gd name="T18" fmla="*/ 240 w 256"/>
              <a:gd name="T19" fmla="*/ 28 h 232"/>
              <a:gd name="T20" fmla="*/ 228 w 256"/>
              <a:gd name="T21" fmla="*/ 16 h 232"/>
              <a:gd name="T22" fmla="*/ 28 w 256"/>
              <a:gd name="T23" fmla="*/ 16 h 232"/>
              <a:gd name="T24" fmla="*/ 16 w 256"/>
              <a:gd name="T25" fmla="*/ 28 h 232"/>
              <a:gd name="T26" fmla="*/ 16 w 256"/>
              <a:gd name="T27" fmla="*/ 204 h 232"/>
              <a:gd name="T28" fmla="*/ 28 w 256"/>
              <a:gd name="T29" fmla="*/ 216 h 232"/>
              <a:gd name="T30" fmla="*/ 228 w 256"/>
              <a:gd name="T31" fmla="*/ 216 h 232"/>
              <a:gd name="T32" fmla="*/ 240 w 256"/>
              <a:gd name="T33" fmla="*/ 204 h 232"/>
              <a:gd name="T34" fmla="*/ 240 w 256"/>
              <a:gd name="T35" fmla="*/ 2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232">
                <a:moveTo>
                  <a:pt x="256" y="204"/>
                </a:moveTo>
                <a:cubicBezTo>
                  <a:pt x="256" y="220"/>
                  <a:pt x="244" y="232"/>
                  <a:pt x="228" y="232"/>
                </a:cubicBezTo>
                <a:cubicBezTo>
                  <a:pt x="28" y="232"/>
                  <a:pt x="28" y="232"/>
                  <a:pt x="28" y="232"/>
                </a:cubicBezTo>
                <a:cubicBezTo>
                  <a:pt x="12" y="232"/>
                  <a:pt x="0" y="220"/>
                  <a:pt x="0" y="2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44" y="0"/>
                  <a:pt x="256" y="12"/>
                  <a:pt x="256" y="28"/>
                </a:cubicBezTo>
                <a:lnTo>
                  <a:pt x="256" y="204"/>
                </a:lnTo>
                <a:close/>
                <a:moveTo>
                  <a:pt x="240" y="28"/>
                </a:moveTo>
                <a:cubicBezTo>
                  <a:pt x="240" y="21"/>
                  <a:pt x="235" y="16"/>
                  <a:pt x="2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204"/>
                  <a:pt x="16" y="204"/>
                  <a:pt x="16" y="204"/>
                </a:cubicBezTo>
                <a:cubicBezTo>
                  <a:pt x="16" y="211"/>
                  <a:pt x="21" y="216"/>
                  <a:pt x="28" y="216"/>
                </a:cubicBezTo>
                <a:cubicBezTo>
                  <a:pt x="228" y="216"/>
                  <a:pt x="228" y="216"/>
                  <a:pt x="228" y="216"/>
                </a:cubicBezTo>
                <a:cubicBezTo>
                  <a:pt x="235" y="216"/>
                  <a:pt x="240" y="211"/>
                  <a:pt x="240" y="204"/>
                </a:cubicBezTo>
                <a:lnTo>
                  <a:pt x="240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206"/>
          <p:cNvSpPr>
            <a:spLocks/>
          </p:cNvSpPr>
          <p:nvPr/>
        </p:nvSpPr>
        <p:spPr bwMode="auto">
          <a:xfrm>
            <a:off x="5660418" y="2375367"/>
            <a:ext cx="38100" cy="17463"/>
          </a:xfrm>
          <a:custGeom>
            <a:avLst/>
            <a:gdLst>
              <a:gd name="T0" fmla="*/ 29 w 45"/>
              <a:gd name="T1" fmla="*/ 21 h 21"/>
              <a:gd name="T2" fmla="*/ 4 w 45"/>
              <a:gd name="T3" fmla="*/ 21 h 21"/>
              <a:gd name="T4" fmla="*/ 0 w 45"/>
              <a:gd name="T5" fmla="*/ 17 h 21"/>
              <a:gd name="T6" fmla="*/ 4 w 45"/>
              <a:gd name="T7" fmla="*/ 13 h 21"/>
              <a:gd name="T8" fmla="*/ 29 w 45"/>
              <a:gd name="T9" fmla="*/ 13 h 21"/>
              <a:gd name="T10" fmla="*/ 36 w 45"/>
              <a:gd name="T11" fmla="*/ 4 h 21"/>
              <a:gd name="T12" fmla="*/ 41 w 45"/>
              <a:gd name="T13" fmla="*/ 0 h 21"/>
              <a:gd name="T14" fmla="*/ 45 w 45"/>
              <a:gd name="T15" fmla="*/ 4 h 21"/>
              <a:gd name="T16" fmla="*/ 45 w 45"/>
              <a:gd name="T17" fmla="*/ 5 h 21"/>
              <a:gd name="T18" fmla="*/ 45 w 45"/>
              <a:gd name="T19" fmla="*/ 6 h 21"/>
              <a:gd name="T20" fmla="*/ 29 w 45"/>
              <a:gd name="T2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21">
                <a:moveTo>
                  <a:pt x="29" y="21"/>
                </a:move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15"/>
                  <a:pt x="2" y="13"/>
                  <a:pt x="4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33" y="13"/>
                  <a:pt x="36" y="12"/>
                  <a:pt x="36" y="4"/>
                </a:cubicBezTo>
                <a:cubicBezTo>
                  <a:pt x="36" y="1"/>
                  <a:pt x="38" y="0"/>
                  <a:pt x="41" y="0"/>
                </a:cubicBezTo>
                <a:cubicBezTo>
                  <a:pt x="43" y="0"/>
                  <a:pt x="45" y="1"/>
                  <a:pt x="45" y="4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6"/>
                </a:cubicBezTo>
                <a:cubicBezTo>
                  <a:pt x="44" y="16"/>
                  <a:pt x="39" y="21"/>
                  <a:pt x="29" y="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207"/>
          <p:cNvSpPr>
            <a:spLocks/>
          </p:cNvSpPr>
          <p:nvPr/>
        </p:nvSpPr>
        <p:spPr bwMode="auto">
          <a:xfrm>
            <a:off x="5692168" y="2359492"/>
            <a:ext cx="6350" cy="7938"/>
          </a:xfrm>
          <a:custGeom>
            <a:avLst/>
            <a:gdLst>
              <a:gd name="T0" fmla="*/ 4 w 8"/>
              <a:gd name="T1" fmla="*/ 9 h 9"/>
              <a:gd name="T2" fmla="*/ 1 w 8"/>
              <a:gd name="T3" fmla="*/ 7 h 9"/>
              <a:gd name="T4" fmla="*/ 0 w 8"/>
              <a:gd name="T5" fmla="*/ 5 h 9"/>
              <a:gd name="T6" fmla="*/ 1 w 8"/>
              <a:gd name="T7" fmla="*/ 2 h 9"/>
              <a:gd name="T8" fmla="*/ 6 w 8"/>
              <a:gd name="T9" fmla="*/ 2 h 9"/>
              <a:gd name="T10" fmla="*/ 8 w 8"/>
              <a:gd name="T11" fmla="*/ 5 h 9"/>
              <a:gd name="T12" fmla="*/ 6 w 8"/>
              <a:gd name="T13" fmla="*/ 7 h 9"/>
              <a:gd name="T14" fmla="*/ 4 w 8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9">
                <a:moveTo>
                  <a:pt x="4" y="9"/>
                </a:moveTo>
                <a:cubicBezTo>
                  <a:pt x="2" y="9"/>
                  <a:pt x="1" y="8"/>
                  <a:pt x="1" y="7"/>
                </a:cubicBezTo>
                <a:cubicBezTo>
                  <a:pt x="0" y="7"/>
                  <a:pt x="0" y="6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2" y="0"/>
                  <a:pt x="5" y="0"/>
                  <a:pt x="6" y="2"/>
                </a:cubicBezTo>
                <a:cubicBezTo>
                  <a:pt x="7" y="3"/>
                  <a:pt x="8" y="4"/>
                  <a:pt x="8" y="5"/>
                </a:cubicBezTo>
                <a:cubicBezTo>
                  <a:pt x="8" y="6"/>
                  <a:pt x="7" y="7"/>
                  <a:pt x="6" y="7"/>
                </a:cubicBezTo>
                <a:cubicBezTo>
                  <a:pt x="6" y="8"/>
                  <a:pt x="5" y="9"/>
                  <a:pt x="4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208"/>
          <p:cNvSpPr>
            <a:spLocks/>
          </p:cNvSpPr>
          <p:nvPr/>
        </p:nvSpPr>
        <p:spPr bwMode="auto">
          <a:xfrm>
            <a:off x="5549293" y="2308692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209"/>
          <p:cNvSpPr>
            <a:spLocks/>
          </p:cNvSpPr>
          <p:nvPr/>
        </p:nvSpPr>
        <p:spPr bwMode="auto">
          <a:xfrm>
            <a:off x="5573105" y="2308692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210"/>
          <p:cNvSpPr>
            <a:spLocks/>
          </p:cNvSpPr>
          <p:nvPr/>
        </p:nvSpPr>
        <p:spPr bwMode="auto">
          <a:xfrm>
            <a:off x="5596918" y="2308692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211"/>
          <p:cNvSpPr>
            <a:spLocks/>
          </p:cNvSpPr>
          <p:nvPr/>
        </p:nvSpPr>
        <p:spPr bwMode="auto">
          <a:xfrm>
            <a:off x="5615968" y="2308692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212"/>
          <p:cNvSpPr>
            <a:spLocks/>
          </p:cNvSpPr>
          <p:nvPr/>
        </p:nvSpPr>
        <p:spPr bwMode="auto">
          <a:xfrm>
            <a:off x="5639780" y="2308692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213"/>
          <p:cNvSpPr>
            <a:spLocks/>
          </p:cNvSpPr>
          <p:nvPr/>
        </p:nvSpPr>
        <p:spPr bwMode="auto">
          <a:xfrm>
            <a:off x="5663593" y="2308692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214"/>
          <p:cNvSpPr>
            <a:spLocks/>
          </p:cNvSpPr>
          <p:nvPr/>
        </p:nvSpPr>
        <p:spPr bwMode="auto">
          <a:xfrm>
            <a:off x="5549293" y="2327742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Freeform 215"/>
          <p:cNvSpPr>
            <a:spLocks/>
          </p:cNvSpPr>
          <p:nvPr/>
        </p:nvSpPr>
        <p:spPr bwMode="auto">
          <a:xfrm>
            <a:off x="5573105" y="2327742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216"/>
          <p:cNvSpPr>
            <a:spLocks/>
          </p:cNvSpPr>
          <p:nvPr/>
        </p:nvSpPr>
        <p:spPr bwMode="auto">
          <a:xfrm>
            <a:off x="5596918" y="2327742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217"/>
          <p:cNvSpPr>
            <a:spLocks/>
          </p:cNvSpPr>
          <p:nvPr/>
        </p:nvSpPr>
        <p:spPr bwMode="auto">
          <a:xfrm>
            <a:off x="5615968" y="2327742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218"/>
          <p:cNvSpPr>
            <a:spLocks/>
          </p:cNvSpPr>
          <p:nvPr/>
        </p:nvSpPr>
        <p:spPr bwMode="auto">
          <a:xfrm>
            <a:off x="5639780" y="2327742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219"/>
          <p:cNvSpPr>
            <a:spLocks/>
          </p:cNvSpPr>
          <p:nvPr/>
        </p:nvSpPr>
        <p:spPr bwMode="auto">
          <a:xfrm>
            <a:off x="5663593" y="2327742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220"/>
          <p:cNvSpPr>
            <a:spLocks/>
          </p:cNvSpPr>
          <p:nvPr/>
        </p:nvSpPr>
        <p:spPr bwMode="auto">
          <a:xfrm>
            <a:off x="5549293" y="2369017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221"/>
          <p:cNvSpPr>
            <a:spLocks/>
          </p:cNvSpPr>
          <p:nvPr/>
        </p:nvSpPr>
        <p:spPr bwMode="auto">
          <a:xfrm>
            <a:off x="5573105" y="2369017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222"/>
          <p:cNvSpPr>
            <a:spLocks/>
          </p:cNvSpPr>
          <p:nvPr/>
        </p:nvSpPr>
        <p:spPr bwMode="auto">
          <a:xfrm>
            <a:off x="5596918" y="2369017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Freeform 223"/>
          <p:cNvSpPr>
            <a:spLocks/>
          </p:cNvSpPr>
          <p:nvPr/>
        </p:nvSpPr>
        <p:spPr bwMode="auto">
          <a:xfrm>
            <a:off x="5615968" y="2369017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224"/>
          <p:cNvSpPr>
            <a:spLocks/>
          </p:cNvSpPr>
          <p:nvPr/>
        </p:nvSpPr>
        <p:spPr bwMode="auto">
          <a:xfrm>
            <a:off x="5549293" y="2348379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Freeform 225"/>
          <p:cNvSpPr>
            <a:spLocks/>
          </p:cNvSpPr>
          <p:nvPr/>
        </p:nvSpPr>
        <p:spPr bwMode="auto">
          <a:xfrm>
            <a:off x="5573105" y="2348379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Freeform 226"/>
          <p:cNvSpPr>
            <a:spLocks/>
          </p:cNvSpPr>
          <p:nvPr/>
        </p:nvSpPr>
        <p:spPr bwMode="auto">
          <a:xfrm>
            <a:off x="5596918" y="2348379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Freeform 227"/>
          <p:cNvSpPr>
            <a:spLocks/>
          </p:cNvSpPr>
          <p:nvPr/>
        </p:nvSpPr>
        <p:spPr bwMode="auto">
          <a:xfrm>
            <a:off x="5615968" y="2348379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Freeform 228"/>
          <p:cNvSpPr>
            <a:spLocks/>
          </p:cNvSpPr>
          <p:nvPr/>
        </p:nvSpPr>
        <p:spPr bwMode="auto">
          <a:xfrm>
            <a:off x="5639780" y="2348379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229"/>
          <p:cNvSpPr>
            <a:spLocks/>
          </p:cNvSpPr>
          <p:nvPr/>
        </p:nvSpPr>
        <p:spPr bwMode="auto">
          <a:xfrm>
            <a:off x="5663593" y="2348379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Freeform 230"/>
          <p:cNvSpPr>
            <a:spLocks/>
          </p:cNvSpPr>
          <p:nvPr/>
        </p:nvSpPr>
        <p:spPr bwMode="auto">
          <a:xfrm>
            <a:off x="5546118" y="2192803"/>
            <a:ext cx="14288" cy="65088"/>
          </a:xfrm>
          <a:custGeom>
            <a:avLst/>
            <a:gdLst>
              <a:gd name="T0" fmla="*/ 8 w 16"/>
              <a:gd name="T1" fmla="*/ 76 h 76"/>
              <a:gd name="T2" fmla="*/ 0 w 16"/>
              <a:gd name="T3" fmla="*/ 68 h 76"/>
              <a:gd name="T4" fmla="*/ 0 w 16"/>
              <a:gd name="T5" fmla="*/ 8 h 76"/>
              <a:gd name="T6" fmla="*/ 8 w 16"/>
              <a:gd name="T7" fmla="*/ 0 h 76"/>
              <a:gd name="T8" fmla="*/ 16 w 16"/>
              <a:gd name="T9" fmla="*/ 8 h 76"/>
              <a:gd name="T10" fmla="*/ 16 w 16"/>
              <a:gd name="T11" fmla="*/ 68 h 76"/>
              <a:gd name="T12" fmla="*/ 8 w 16"/>
              <a:gd name="T1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76">
                <a:moveTo>
                  <a:pt x="8" y="76"/>
                </a:moveTo>
                <a:cubicBezTo>
                  <a:pt x="4" y="76"/>
                  <a:pt x="0" y="72"/>
                  <a:pt x="0" y="6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2"/>
                  <a:pt x="12" y="76"/>
                  <a:pt x="8" y="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231"/>
          <p:cNvSpPr>
            <a:spLocks/>
          </p:cNvSpPr>
          <p:nvPr/>
        </p:nvSpPr>
        <p:spPr bwMode="auto">
          <a:xfrm>
            <a:off x="5665180" y="2192803"/>
            <a:ext cx="12700" cy="65088"/>
          </a:xfrm>
          <a:custGeom>
            <a:avLst/>
            <a:gdLst>
              <a:gd name="T0" fmla="*/ 8 w 16"/>
              <a:gd name="T1" fmla="*/ 76 h 76"/>
              <a:gd name="T2" fmla="*/ 0 w 16"/>
              <a:gd name="T3" fmla="*/ 68 h 76"/>
              <a:gd name="T4" fmla="*/ 0 w 16"/>
              <a:gd name="T5" fmla="*/ 8 h 76"/>
              <a:gd name="T6" fmla="*/ 8 w 16"/>
              <a:gd name="T7" fmla="*/ 0 h 76"/>
              <a:gd name="T8" fmla="*/ 16 w 16"/>
              <a:gd name="T9" fmla="*/ 8 h 76"/>
              <a:gd name="T10" fmla="*/ 16 w 16"/>
              <a:gd name="T11" fmla="*/ 68 h 76"/>
              <a:gd name="T12" fmla="*/ 8 w 16"/>
              <a:gd name="T1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76">
                <a:moveTo>
                  <a:pt x="8" y="76"/>
                </a:moveTo>
                <a:cubicBezTo>
                  <a:pt x="4" y="76"/>
                  <a:pt x="0" y="72"/>
                  <a:pt x="0" y="6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2"/>
                  <a:pt x="12" y="76"/>
                  <a:pt x="8" y="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Freeform 232"/>
          <p:cNvSpPr>
            <a:spLocks/>
          </p:cNvSpPr>
          <p:nvPr/>
        </p:nvSpPr>
        <p:spPr bwMode="auto">
          <a:xfrm>
            <a:off x="5508018" y="2276941"/>
            <a:ext cx="211138" cy="7938"/>
          </a:xfrm>
          <a:custGeom>
            <a:avLst/>
            <a:gdLst>
              <a:gd name="T0" fmla="*/ 244 w 248"/>
              <a:gd name="T1" fmla="*/ 8 h 8"/>
              <a:gd name="T2" fmla="*/ 4 w 248"/>
              <a:gd name="T3" fmla="*/ 8 h 8"/>
              <a:gd name="T4" fmla="*/ 0 w 248"/>
              <a:gd name="T5" fmla="*/ 4 h 8"/>
              <a:gd name="T6" fmla="*/ 4 w 248"/>
              <a:gd name="T7" fmla="*/ 0 h 8"/>
              <a:gd name="T8" fmla="*/ 244 w 248"/>
              <a:gd name="T9" fmla="*/ 0 h 8"/>
              <a:gd name="T10" fmla="*/ 248 w 248"/>
              <a:gd name="T11" fmla="*/ 4 h 8"/>
              <a:gd name="T12" fmla="*/ 244 w 2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8">
                <a:moveTo>
                  <a:pt x="2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6" y="0"/>
                  <a:pt x="248" y="2"/>
                  <a:pt x="248" y="4"/>
                </a:cubicBezTo>
                <a:cubicBezTo>
                  <a:pt x="248" y="6"/>
                  <a:pt x="246" y="8"/>
                  <a:pt x="2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Freeform 241"/>
          <p:cNvSpPr>
            <a:spLocks noEditPoints="1"/>
          </p:cNvSpPr>
          <p:nvPr/>
        </p:nvSpPr>
        <p:spPr bwMode="auto">
          <a:xfrm>
            <a:off x="5182580" y="2246778"/>
            <a:ext cx="184150" cy="168276"/>
          </a:xfrm>
          <a:custGeom>
            <a:avLst/>
            <a:gdLst>
              <a:gd name="T0" fmla="*/ 53 w 216"/>
              <a:gd name="T1" fmla="*/ 198 h 198"/>
              <a:gd name="T2" fmla="*/ 50 w 216"/>
              <a:gd name="T3" fmla="*/ 197 h 198"/>
              <a:gd name="T4" fmla="*/ 45 w 216"/>
              <a:gd name="T5" fmla="*/ 190 h 198"/>
              <a:gd name="T6" fmla="*/ 46 w 216"/>
              <a:gd name="T7" fmla="*/ 160 h 198"/>
              <a:gd name="T8" fmla="*/ 26 w 216"/>
              <a:gd name="T9" fmla="*/ 160 h 198"/>
              <a:gd name="T10" fmla="*/ 0 w 216"/>
              <a:gd name="T11" fmla="*/ 132 h 198"/>
              <a:gd name="T12" fmla="*/ 0 w 216"/>
              <a:gd name="T13" fmla="*/ 27 h 198"/>
              <a:gd name="T14" fmla="*/ 26 w 216"/>
              <a:gd name="T15" fmla="*/ 0 h 198"/>
              <a:gd name="T16" fmla="*/ 187 w 216"/>
              <a:gd name="T17" fmla="*/ 0 h 198"/>
              <a:gd name="T18" fmla="*/ 216 w 216"/>
              <a:gd name="T19" fmla="*/ 27 h 198"/>
              <a:gd name="T20" fmla="*/ 216 w 216"/>
              <a:gd name="T21" fmla="*/ 132 h 198"/>
              <a:gd name="T22" fmla="*/ 187 w 216"/>
              <a:gd name="T23" fmla="*/ 160 h 198"/>
              <a:gd name="T24" fmla="*/ 109 w 216"/>
              <a:gd name="T25" fmla="*/ 160 h 198"/>
              <a:gd name="T26" fmla="*/ 58 w 216"/>
              <a:gd name="T27" fmla="*/ 197 h 198"/>
              <a:gd name="T28" fmla="*/ 53 w 216"/>
              <a:gd name="T29" fmla="*/ 198 h 198"/>
              <a:gd name="T30" fmla="*/ 26 w 216"/>
              <a:gd name="T31" fmla="*/ 16 h 198"/>
              <a:gd name="T32" fmla="*/ 16 w 216"/>
              <a:gd name="T33" fmla="*/ 27 h 198"/>
              <a:gd name="T34" fmla="*/ 16 w 216"/>
              <a:gd name="T35" fmla="*/ 132 h 198"/>
              <a:gd name="T36" fmla="*/ 26 w 216"/>
              <a:gd name="T37" fmla="*/ 144 h 198"/>
              <a:gd name="T38" fmla="*/ 54 w 216"/>
              <a:gd name="T39" fmla="*/ 144 h 198"/>
              <a:gd name="T40" fmla="*/ 60 w 216"/>
              <a:gd name="T41" fmla="*/ 146 h 198"/>
              <a:gd name="T42" fmla="*/ 62 w 216"/>
              <a:gd name="T43" fmla="*/ 152 h 198"/>
              <a:gd name="T44" fmla="*/ 62 w 216"/>
              <a:gd name="T45" fmla="*/ 174 h 198"/>
              <a:gd name="T46" fmla="*/ 102 w 216"/>
              <a:gd name="T47" fmla="*/ 146 h 198"/>
              <a:gd name="T48" fmla="*/ 106 w 216"/>
              <a:gd name="T49" fmla="*/ 144 h 198"/>
              <a:gd name="T50" fmla="*/ 187 w 216"/>
              <a:gd name="T51" fmla="*/ 144 h 198"/>
              <a:gd name="T52" fmla="*/ 200 w 216"/>
              <a:gd name="T53" fmla="*/ 132 h 198"/>
              <a:gd name="T54" fmla="*/ 200 w 216"/>
              <a:gd name="T55" fmla="*/ 27 h 198"/>
              <a:gd name="T56" fmla="*/ 187 w 216"/>
              <a:gd name="T57" fmla="*/ 16 h 198"/>
              <a:gd name="T58" fmla="*/ 26 w 216"/>
              <a:gd name="T59" fmla="*/ 16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6" h="198">
                <a:moveTo>
                  <a:pt x="53" y="198"/>
                </a:moveTo>
                <a:cubicBezTo>
                  <a:pt x="52" y="198"/>
                  <a:pt x="51" y="198"/>
                  <a:pt x="50" y="197"/>
                </a:cubicBezTo>
                <a:cubicBezTo>
                  <a:pt x="47" y="196"/>
                  <a:pt x="45" y="193"/>
                  <a:pt x="45" y="190"/>
                </a:cubicBezTo>
                <a:cubicBezTo>
                  <a:pt x="46" y="160"/>
                  <a:pt x="46" y="160"/>
                  <a:pt x="46" y="160"/>
                </a:cubicBezTo>
                <a:cubicBezTo>
                  <a:pt x="26" y="160"/>
                  <a:pt x="26" y="160"/>
                  <a:pt x="26" y="160"/>
                </a:cubicBezTo>
                <a:cubicBezTo>
                  <a:pt x="11" y="160"/>
                  <a:pt x="0" y="147"/>
                  <a:pt x="0" y="13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1" y="0"/>
                  <a:pt x="26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202" y="0"/>
                  <a:pt x="216" y="12"/>
                  <a:pt x="216" y="27"/>
                </a:cubicBezTo>
                <a:cubicBezTo>
                  <a:pt x="216" y="132"/>
                  <a:pt x="216" y="132"/>
                  <a:pt x="216" y="132"/>
                </a:cubicBezTo>
                <a:cubicBezTo>
                  <a:pt x="216" y="147"/>
                  <a:pt x="202" y="160"/>
                  <a:pt x="187" y="160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58" y="197"/>
                  <a:pt x="58" y="197"/>
                  <a:pt x="58" y="197"/>
                </a:cubicBezTo>
                <a:cubicBezTo>
                  <a:pt x="57" y="197"/>
                  <a:pt x="55" y="198"/>
                  <a:pt x="53" y="198"/>
                </a:cubicBezTo>
                <a:close/>
                <a:moveTo>
                  <a:pt x="26" y="16"/>
                </a:moveTo>
                <a:cubicBezTo>
                  <a:pt x="20" y="16"/>
                  <a:pt x="16" y="21"/>
                  <a:pt x="16" y="27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138"/>
                  <a:pt x="20" y="144"/>
                  <a:pt x="26" y="144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57" y="144"/>
                  <a:pt x="59" y="145"/>
                  <a:pt x="60" y="146"/>
                </a:cubicBezTo>
                <a:cubicBezTo>
                  <a:pt x="62" y="148"/>
                  <a:pt x="63" y="150"/>
                  <a:pt x="62" y="152"/>
                </a:cubicBezTo>
                <a:cubicBezTo>
                  <a:pt x="62" y="174"/>
                  <a:pt x="62" y="174"/>
                  <a:pt x="62" y="174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3" y="145"/>
                  <a:pt x="105" y="144"/>
                  <a:pt x="106" y="144"/>
                </a:cubicBezTo>
                <a:cubicBezTo>
                  <a:pt x="187" y="144"/>
                  <a:pt x="187" y="144"/>
                  <a:pt x="187" y="144"/>
                </a:cubicBezTo>
                <a:cubicBezTo>
                  <a:pt x="193" y="144"/>
                  <a:pt x="200" y="138"/>
                  <a:pt x="200" y="132"/>
                </a:cubicBezTo>
                <a:cubicBezTo>
                  <a:pt x="200" y="27"/>
                  <a:pt x="200" y="27"/>
                  <a:pt x="200" y="27"/>
                </a:cubicBezTo>
                <a:cubicBezTo>
                  <a:pt x="200" y="21"/>
                  <a:pt x="193" y="16"/>
                  <a:pt x="187" y="16"/>
                </a:cubicBezTo>
                <a:lnTo>
                  <a:pt x="2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Freeform 242"/>
          <p:cNvSpPr>
            <a:spLocks/>
          </p:cNvSpPr>
          <p:nvPr/>
        </p:nvSpPr>
        <p:spPr bwMode="auto">
          <a:xfrm>
            <a:off x="5146068" y="2195978"/>
            <a:ext cx="182563" cy="130176"/>
          </a:xfrm>
          <a:custGeom>
            <a:avLst/>
            <a:gdLst>
              <a:gd name="T0" fmla="*/ 13 w 216"/>
              <a:gd name="T1" fmla="*/ 154 h 154"/>
              <a:gd name="T2" fmla="*/ 8 w 216"/>
              <a:gd name="T3" fmla="*/ 152 h 154"/>
              <a:gd name="T4" fmla="*/ 0 w 216"/>
              <a:gd name="T5" fmla="*/ 132 h 154"/>
              <a:gd name="T6" fmla="*/ 0 w 216"/>
              <a:gd name="T7" fmla="*/ 27 h 154"/>
              <a:gd name="T8" fmla="*/ 26 w 216"/>
              <a:gd name="T9" fmla="*/ 0 h 154"/>
              <a:gd name="T10" fmla="*/ 187 w 216"/>
              <a:gd name="T11" fmla="*/ 0 h 154"/>
              <a:gd name="T12" fmla="*/ 216 w 216"/>
              <a:gd name="T13" fmla="*/ 27 h 154"/>
              <a:gd name="T14" fmla="*/ 216 w 216"/>
              <a:gd name="T15" fmla="*/ 32 h 154"/>
              <a:gd name="T16" fmla="*/ 208 w 216"/>
              <a:gd name="T17" fmla="*/ 40 h 154"/>
              <a:gd name="T18" fmla="*/ 200 w 216"/>
              <a:gd name="T19" fmla="*/ 32 h 154"/>
              <a:gd name="T20" fmla="*/ 200 w 216"/>
              <a:gd name="T21" fmla="*/ 27 h 154"/>
              <a:gd name="T22" fmla="*/ 187 w 216"/>
              <a:gd name="T23" fmla="*/ 16 h 154"/>
              <a:gd name="T24" fmla="*/ 26 w 216"/>
              <a:gd name="T25" fmla="*/ 16 h 154"/>
              <a:gd name="T26" fmla="*/ 16 w 216"/>
              <a:gd name="T27" fmla="*/ 27 h 154"/>
              <a:gd name="T28" fmla="*/ 16 w 216"/>
              <a:gd name="T29" fmla="*/ 132 h 154"/>
              <a:gd name="T30" fmla="*/ 19 w 216"/>
              <a:gd name="T31" fmla="*/ 140 h 154"/>
              <a:gd name="T32" fmla="*/ 19 w 216"/>
              <a:gd name="T33" fmla="*/ 151 h 154"/>
              <a:gd name="T34" fmla="*/ 13 w 216"/>
              <a:gd name="T35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" h="154">
                <a:moveTo>
                  <a:pt x="13" y="154"/>
                </a:moveTo>
                <a:cubicBezTo>
                  <a:pt x="11" y="154"/>
                  <a:pt x="10" y="153"/>
                  <a:pt x="8" y="152"/>
                </a:cubicBezTo>
                <a:cubicBezTo>
                  <a:pt x="2" y="146"/>
                  <a:pt x="0" y="140"/>
                  <a:pt x="0" y="13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1" y="0"/>
                  <a:pt x="26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202" y="0"/>
                  <a:pt x="216" y="12"/>
                  <a:pt x="216" y="27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6" y="36"/>
                  <a:pt x="212" y="40"/>
                  <a:pt x="208" y="40"/>
                </a:cubicBezTo>
                <a:cubicBezTo>
                  <a:pt x="204" y="40"/>
                  <a:pt x="200" y="36"/>
                  <a:pt x="200" y="32"/>
                </a:cubicBezTo>
                <a:cubicBezTo>
                  <a:pt x="200" y="27"/>
                  <a:pt x="200" y="27"/>
                  <a:pt x="200" y="27"/>
                </a:cubicBezTo>
                <a:cubicBezTo>
                  <a:pt x="200" y="21"/>
                  <a:pt x="193" y="16"/>
                  <a:pt x="18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0" y="16"/>
                  <a:pt x="16" y="21"/>
                  <a:pt x="16" y="27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135"/>
                  <a:pt x="16" y="137"/>
                  <a:pt x="19" y="140"/>
                </a:cubicBezTo>
                <a:cubicBezTo>
                  <a:pt x="22" y="143"/>
                  <a:pt x="22" y="148"/>
                  <a:pt x="19" y="151"/>
                </a:cubicBezTo>
                <a:cubicBezTo>
                  <a:pt x="18" y="153"/>
                  <a:pt x="15" y="154"/>
                  <a:pt x="13" y="1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Freeform 243"/>
          <p:cNvSpPr>
            <a:spLocks/>
          </p:cNvSpPr>
          <p:nvPr/>
        </p:nvSpPr>
        <p:spPr bwMode="auto">
          <a:xfrm>
            <a:off x="5219093" y="2284878"/>
            <a:ext cx="33338" cy="6350"/>
          </a:xfrm>
          <a:custGeom>
            <a:avLst/>
            <a:gdLst>
              <a:gd name="T0" fmla="*/ 36 w 40"/>
              <a:gd name="T1" fmla="*/ 8 h 8"/>
              <a:gd name="T2" fmla="*/ 4 w 40"/>
              <a:gd name="T3" fmla="*/ 8 h 8"/>
              <a:gd name="T4" fmla="*/ 0 w 40"/>
              <a:gd name="T5" fmla="*/ 4 h 8"/>
              <a:gd name="T6" fmla="*/ 4 w 40"/>
              <a:gd name="T7" fmla="*/ 0 h 8"/>
              <a:gd name="T8" fmla="*/ 36 w 40"/>
              <a:gd name="T9" fmla="*/ 0 h 8"/>
              <a:gd name="T10" fmla="*/ 40 w 40"/>
              <a:gd name="T11" fmla="*/ 4 h 8"/>
              <a:gd name="T12" fmla="*/ 36 w 4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40" y="2"/>
                  <a:pt x="40" y="4"/>
                </a:cubicBezTo>
                <a:cubicBezTo>
                  <a:pt x="40" y="6"/>
                  <a:pt x="39" y="8"/>
                  <a:pt x="3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244"/>
          <p:cNvSpPr>
            <a:spLocks/>
          </p:cNvSpPr>
          <p:nvPr/>
        </p:nvSpPr>
        <p:spPr bwMode="auto">
          <a:xfrm>
            <a:off x="5258780" y="2284878"/>
            <a:ext cx="41275" cy="6350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48" y="2"/>
                  <a:pt x="48" y="4"/>
                </a:cubicBezTo>
                <a:cubicBezTo>
                  <a:pt x="48" y="6"/>
                  <a:pt x="47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245"/>
          <p:cNvSpPr>
            <a:spLocks/>
          </p:cNvSpPr>
          <p:nvPr/>
        </p:nvSpPr>
        <p:spPr bwMode="auto">
          <a:xfrm>
            <a:off x="5306405" y="2284878"/>
            <a:ext cx="20638" cy="6350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246"/>
          <p:cNvSpPr>
            <a:spLocks/>
          </p:cNvSpPr>
          <p:nvPr/>
        </p:nvSpPr>
        <p:spPr bwMode="auto">
          <a:xfrm>
            <a:off x="5219093" y="2300753"/>
            <a:ext cx="20638" cy="7938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247"/>
          <p:cNvSpPr>
            <a:spLocks/>
          </p:cNvSpPr>
          <p:nvPr/>
        </p:nvSpPr>
        <p:spPr bwMode="auto">
          <a:xfrm>
            <a:off x="5246080" y="2300753"/>
            <a:ext cx="33338" cy="7938"/>
          </a:xfrm>
          <a:custGeom>
            <a:avLst/>
            <a:gdLst>
              <a:gd name="T0" fmla="*/ 36 w 40"/>
              <a:gd name="T1" fmla="*/ 8 h 8"/>
              <a:gd name="T2" fmla="*/ 4 w 40"/>
              <a:gd name="T3" fmla="*/ 8 h 8"/>
              <a:gd name="T4" fmla="*/ 0 w 40"/>
              <a:gd name="T5" fmla="*/ 4 h 8"/>
              <a:gd name="T6" fmla="*/ 4 w 40"/>
              <a:gd name="T7" fmla="*/ 0 h 8"/>
              <a:gd name="T8" fmla="*/ 36 w 40"/>
              <a:gd name="T9" fmla="*/ 0 h 8"/>
              <a:gd name="T10" fmla="*/ 40 w 40"/>
              <a:gd name="T11" fmla="*/ 4 h 8"/>
              <a:gd name="T12" fmla="*/ 36 w 4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40" y="2"/>
                  <a:pt x="40" y="4"/>
                </a:cubicBezTo>
                <a:cubicBezTo>
                  <a:pt x="40" y="6"/>
                  <a:pt x="39" y="8"/>
                  <a:pt x="3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248"/>
          <p:cNvSpPr>
            <a:spLocks/>
          </p:cNvSpPr>
          <p:nvPr/>
        </p:nvSpPr>
        <p:spPr bwMode="auto">
          <a:xfrm>
            <a:off x="5287355" y="2300753"/>
            <a:ext cx="39688" cy="7938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48" y="2"/>
                  <a:pt x="48" y="4"/>
                </a:cubicBezTo>
                <a:cubicBezTo>
                  <a:pt x="48" y="6"/>
                  <a:pt x="47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249"/>
          <p:cNvSpPr>
            <a:spLocks/>
          </p:cNvSpPr>
          <p:nvPr/>
        </p:nvSpPr>
        <p:spPr bwMode="auto">
          <a:xfrm>
            <a:off x="5219093" y="2321392"/>
            <a:ext cx="39688" cy="6350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48" y="2"/>
                  <a:pt x="48" y="4"/>
                </a:cubicBezTo>
                <a:cubicBezTo>
                  <a:pt x="48" y="6"/>
                  <a:pt x="47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250"/>
          <p:cNvSpPr>
            <a:spLocks/>
          </p:cNvSpPr>
          <p:nvPr/>
        </p:nvSpPr>
        <p:spPr bwMode="auto">
          <a:xfrm>
            <a:off x="5266718" y="2321392"/>
            <a:ext cx="39688" cy="6350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48" y="2"/>
                  <a:pt x="48" y="4"/>
                </a:cubicBezTo>
                <a:cubicBezTo>
                  <a:pt x="48" y="6"/>
                  <a:pt x="47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251"/>
          <p:cNvSpPr>
            <a:spLocks/>
          </p:cNvSpPr>
          <p:nvPr/>
        </p:nvSpPr>
        <p:spPr bwMode="auto">
          <a:xfrm>
            <a:off x="5314343" y="2321392"/>
            <a:ext cx="12700" cy="6350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0"/>
                  <a:pt x="16" y="2"/>
                  <a:pt x="16" y="4"/>
                </a:cubicBezTo>
                <a:cubicBezTo>
                  <a:pt x="16" y="6"/>
                  <a:pt x="15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252"/>
          <p:cNvSpPr>
            <a:spLocks/>
          </p:cNvSpPr>
          <p:nvPr/>
        </p:nvSpPr>
        <p:spPr bwMode="auto">
          <a:xfrm>
            <a:off x="5219093" y="2338854"/>
            <a:ext cx="20638" cy="6350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253"/>
          <p:cNvSpPr>
            <a:spLocks/>
          </p:cNvSpPr>
          <p:nvPr/>
        </p:nvSpPr>
        <p:spPr bwMode="auto">
          <a:xfrm>
            <a:off x="5246080" y="2338854"/>
            <a:ext cx="30163" cy="6350"/>
          </a:xfrm>
          <a:custGeom>
            <a:avLst/>
            <a:gdLst>
              <a:gd name="T0" fmla="*/ 32 w 36"/>
              <a:gd name="T1" fmla="*/ 8 h 8"/>
              <a:gd name="T2" fmla="*/ 4 w 36"/>
              <a:gd name="T3" fmla="*/ 8 h 8"/>
              <a:gd name="T4" fmla="*/ 0 w 36"/>
              <a:gd name="T5" fmla="*/ 4 h 8"/>
              <a:gd name="T6" fmla="*/ 4 w 36"/>
              <a:gd name="T7" fmla="*/ 0 h 8"/>
              <a:gd name="T8" fmla="*/ 32 w 36"/>
              <a:gd name="T9" fmla="*/ 0 h 8"/>
              <a:gd name="T10" fmla="*/ 36 w 36"/>
              <a:gd name="T11" fmla="*/ 4 h 8"/>
              <a:gd name="T12" fmla="*/ 32 w 3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8">
                <a:moveTo>
                  <a:pt x="3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6" y="2"/>
                  <a:pt x="36" y="4"/>
                </a:cubicBezTo>
                <a:cubicBezTo>
                  <a:pt x="36" y="6"/>
                  <a:pt x="35" y="8"/>
                  <a:pt x="3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3" name="Group 732"/>
          <p:cNvGrpSpPr/>
          <p:nvPr/>
        </p:nvGrpSpPr>
        <p:grpSpPr>
          <a:xfrm>
            <a:off x="6296699" y="2198537"/>
            <a:ext cx="2381251" cy="225425"/>
            <a:chOff x="4805363" y="1100138"/>
            <a:chExt cx="2381250" cy="2254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Freeform 81"/>
            <p:cNvSpPr>
              <a:spLocks noEditPoints="1"/>
            </p:cNvSpPr>
            <p:nvPr/>
          </p:nvSpPr>
          <p:spPr bwMode="auto">
            <a:xfrm>
              <a:off x="6961188" y="1138238"/>
              <a:ext cx="184150" cy="187325"/>
            </a:xfrm>
            <a:custGeom>
              <a:avLst/>
              <a:gdLst>
                <a:gd name="T0" fmla="*/ 76 w 217"/>
                <a:gd name="T1" fmla="*/ 221 h 221"/>
                <a:gd name="T2" fmla="*/ 49 w 217"/>
                <a:gd name="T3" fmla="*/ 205 h 221"/>
                <a:gd name="T4" fmla="*/ 18 w 217"/>
                <a:gd name="T5" fmla="*/ 173 h 221"/>
                <a:gd name="T6" fmla="*/ 1 w 217"/>
                <a:gd name="T7" fmla="*/ 146 h 221"/>
                <a:gd name="T8" fmla="*/ 16 w 217"/>
                <a:gd name="T9" fmla="*/ 117 h 221"/>
                <a:gd name="T10" fmla="*/ 126 w 217"/>
                <a:gd name="T11" fmla="*/ 3 h 221"/>
                <a:gd name="T12" fmla="*/ 131 w 217"/>
                <a:gd name="T13" fmla="*/ 0 h 221"/>
                <a:gd name="T14" fmla="*/ 137 w 217"/>
                <a:gd name="T15" fmla="*/ 3 h 221"/>
                <a:gd name="T16" fmla="*/ 213 w 217"/>
                <a:gd name="T17" fmla="*/ 79 h 221"/>
                <a:gd name="T18" fmla="*/ 214 w 217"/>
                <a:gd name="T19" fmla="*/ 90 h 221"/>
                <a:gd name="T20" fmla="*/ 104 w 217"/>
                <a:gd name="T21" fmla="*/ 204 h 221"/>
                <a:gd name="T22" fmla="*/ 76 w 217"/>
                <a:gd name="T23" fmla="*/ 221 h 221"/>
                <a:gd name="T24" fmla="*/ 131 w 217"/>
                <a:gd name="T25" fmla="*/ 20 h 221"/>
                <a:gd name="T26" fmla="*/ 27 w 217"/>
                <a:gd name="T27" fmla="*/ 128 h 221"/>
                <a:gd name="T28" fmla="*/ 17 w 217"/>
                <a:gd name="T29" fmla="*/ 144 h 221"/>
                <a:gd name="T30" fmla="*/ 30 w 217"/>
                <a:gd name="T31" fmla="*/ 162 h 221"/>
                <a:gd name="T32" fmla="*/ 61 w 217"/>
                <a:gd name="T33" fmla="*/ 193 h 221"/>
                <a:gd name="T34" fmla="*/ 76 w 217"/>
                <a:gd name="T35" fmla="*/ 205 h 221"/>
                <a:gd name="T36" fmla="*/ 92 w 217"/>
                <a:gd name="T37" fmla="*/ 193 h 221"/>
                <a:gd name="T38" fmla="*/ 197 w 217"/>
                <a:gd name="T39" fmla="*/ 85 h 221"/>
                <a:gd name="T40" fmla="*/ 131 w 217"/>
                <a:gd name="T41" fmla="*/ 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221">
                  <a:moveTo>
                    <a:pt x="76" y="221"/>
                  </a:moveTo>
                  <a:cubicBezTo>
                    <a:pt x="67" y="221"/>
                    <a:pt x="60" y="215"/>
                    <a:pt x="49" y="205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8" y="163"/>
                    <a:pt x="1" y="155"/>
                    <a:pt x="1" y="146"/>
                  </a:cubicBezTo>
                  <a:cubicBezTo>
                    <a:pt x="0" y="134"/>
                    <a:pt x="7" y="125"/>
                    <a:pt x="16" y="117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7" y="1"/>
                    <a:pt x="129" y="0"/>
                    <a:pt x="131" y="0"/>
                  </a:cubicBezTo>
                  <a:cubicBezTo>
                    <a:pt x="134" y="0"/>
                    <a:pt x="136" y="1"/>
                    <a:pt x="137" y="3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17" y="82"/>
                    <a:pt x="217" y="87"/>
                    <a:pt x="214" y="90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94" y="213"/>
                    <a:pt x="86" y="221"/>
                    <a:pt x="76" y="221"/>
                  </a:cubicBezTo>
                  <a:close/>
                  <a:moveTo>
                    <a:pt x="131" y="20"/>
                  </a:moveTo>
                  <a:cubicBezTo>
                    <a:pt x="27" y="128"/>
                    <a:pt x="27" y="128"/>
                    <a:pt x="27" y="128"/>
                  </a:cubicBezTo>
                  <a:cubicBezTo>
                    <a:pt x="20" y="136"/>
                    <a:pt x="16" y="141"/>
                    <a:pt x="17" y="144"/>
                  </a:cubicBezTo>
                  <a:cubicBezTo>
                    <a:pt x="17" y="149"/>
                    <a:pt x="23" y="156"/>
                    <a:pt x="30" y="162"/>
                  </a:cubicBezTo>
                  <a:cubicBezTo>
                    <a:pt x="61" y="193"/>
                    <a:pt x="61" y="193"/>
                    <a:pt x="61" y="193"/>
                  </a:cubicBezTo>
                  <a:cubicBezTo>
                    <a:pt x="66" y="199"/>
                    <a:pt x="73" y="205"/>
                    <a:pt x="76" y="205"/>
                  </a:cubicBezTo>
                  <a:cubicBezTo>
                    <a:pt x="80" y="205"/>
                    <a:pt x="86" y="199"/>
                    <a:pt x="92" y="193"/>
                  </a:cubicBezTo>
                  <a:cubicBezTo>
                    <a:pt x="197" y="85"/>
                    <a:pt x="197" y="85"/>
                    <a:pt x="197" y="85"/>
                  </a:cubicBezTo>
                  <a:lnTo>
                    <a:pt x="13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7075488" y="1101725"/>
              <a:ext cx="111125" cy="103188"/>
            </a:xfrm>
            <a:custGeom>
              <a:avLst/>
              <a:gdLst>
                <a:gd name="T0" fmla="*/ 66 w 131"/>
                <a:gd name="T1" fmla="*/ 123 h 123"/>
                <a:gd name="T2" fmla="*/ 61 w 131"/>
                <a:gd name="T3" fmla="*/ 120 h 123"/>
                <a:gd name="T4" fmla="*/ 61 w 131"/>
                <a:gd name="T5" fmla="*/ 109 h 123"/>
                <a:gd name="T6" fmla="*/ 97 w 131"/>
                <a:gd name="T7" fmla="*/ 73 h 123"/>
                <a:gd name="T8" fmla="*/ 108 w 131"/>
                <a:gd name="T9" fmla="*/ 58 h 123"/>
                <a:gd name="T10" fmla="*/ 98 w 131"/>
                <a:gd name="T11" fmla="*/ 45 h 123"/>
                <a:gd name="T12" fmla="*/ 79 w 131"/>
                <a:gd name="T13" fmla="*/ 26 h 123"/>
                <a:gd name="T14" fmla="*/ 65 w 131"/>
                <a:gd name="T15" fmla="*/ 16 h 123"/>
                <a:gd name="T16" fmla="*/ 65 w 131"/>
                <a:gd name="T17" fmla="*/ 16 h 123"/>
                <a:gd name="T18" fmla="*/ 51 w 131"/>
                <a:gd name="T19" fmla="*/ 27 h 123"/>
                <a:gd name="T20" fmla="*/ 14 w 131"/>
                <a:gd name="T21" fmla="*/ 63 h 123"/>
                <a:gd name="T22" fmla="*/ 3 w 131"/>
                <a:gd name="T23" fmla="*/ 63 h 123"/>
                <a:gd name="T24" fmla="*/ 3 w 131"/>
                <a:gd name="T25" fmla="*/ 51 h 123"/>
                <a:gd name="T26" fmla="*/ 39 w 131"/>
                <a:gd name="T27" fmla="*/ 15 h 123"/>
                <a:gd name="T28" fmla="*/ 65 w 131"/>
                <a:gd name="T29" fmla="*/ 0 h 123"/>
                <a:gd name="T30" fmla="*/ 65 w 131"/>
                <a:gd name="T31" fmla="*/ 0 h 123"/>
                <a:gd name="T32" fmla="*/ 90 w 131"/>
                <a:gd name="T33" fmla="*/ 15 h 123"/>
                <a:gd name="T34" fmla="*/ 110 w 131"/>
                <a:gd name="T35" fmla="*/ 34 h 123"/>
                <a:gd name="T36" fmla="*/ 108 w 131"/>
                <a:gd name="T37" fmla="*/ 84 h 123"/>
                <a:gd name="T38" fmla="*/ 72 w 131"/>
                <a:gd name="T39" fmla="*/ 120 h 123"/>
                <a:gd name="T40" fmla="*/ 66 w 131"/>
                <a:gd name="T4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3">
                  <a:moveTo>
                    <a:pt x="66" y="123"/>
                  </a:moveTo>
                  <a:cubicBezTo>
                    <a:pt x="64" y="123"/>
                    <a:pt x="62" y="122"/>
                    <a:pt x="61" y="120"/>
                  </a:cubicBezTo>
                  <a:cubicBezTo>
                    <a:pt x="58" y="117"/>
                    <a:pt x="58" y="112"/>
                    <a:pt x="61" y="109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01" y="68"/>
                    <a:pt x="108" y="61"/>
                    <a:pt x="108" y="58"/>
                  </a:cubicBezTo>
                  <a:cubicBezTo>
                    <a:pt x="109" y="55"/>
                    <a:pt x="101" y="48"/>
                    <a:pt x="98" y="4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4" y="21"/>
                    <a:pt x="68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2" y="16"/>
                    <a:pt x="54" y="23"/>
                    <a:pt x="51" y="27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1" y="66"/>
                    <a:pt x="6" y="66"/>
                    <a:pt x="3" y="63"/>
                  </a:cubicBezTo>
                  <a:cubicBezTo>
                    <a:pt x="0" y="60"/>
                    <a:pt x="0" y="55"/>
                    <a:pt x="3" y="51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8" y="7"/>
                    <a:pt x="56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4" y="0"/>
                    <a:pt x="81" y="5"/>
                    <a:pt x="90" y="1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31" y="55"/>
                    <a:pt x="128" y="64"/>
                    <a:pt x="108" y="84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0" y="122"/>
                    <a:pt x="68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7104063" y="1150938"/>
              <a:ext cx="6350" cy="6350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2 w 8"/>
                <a:gd name="T7" fmla="*/ 1 h 8"/>
                <a:gd name="T8" fmla="*/ 7 w 8"/>
                <a:gd name="T9" fmla="*/ 1 h 8"/>
                <a:gd name="T10" fmla="*/ 8 w 8"/>
                <a:gd name="T11" fmla="*/ 4 h 8"/>
                <a:gd name="T12" fmla="*/ 7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7113588" y="1123950"/>
              <a:ext cx="23813" cy="23813"/>
            </a:xfrm>
            <a:custGeom>
              <a:avLst/>
              <a:gdLst>
                <a:gd name="T0" fmla="*/ 4 w 28"/>
                <a:gd name="T1" fmla="*/ 28 h 28"/>
                <a:gd name="T2" fmla="*/ 1 w 28"/>
                <a:gd name="T3" fmla="*/ 27 h 28"/>
                <a:gd name="T4" fmla="*/ 1 w 28"/>
                <a:gd name="T5" fmla="*/ 22 h 28"/>
                <a:gd name="T6" fmla="*/ 21 w 28"/>
                <a:gd name="T7" fmla="*/ 2 h 28"/>
                <a:gd name="T8" fmla="*/ 27 w 28"/>
                <a:gd name="T9" fmla="*/ 2 h 28"/>
                <a:gd name="T10" fmla="*/ 27 w 28"/>
                <a:gd name="T11" fmla="*/ 7 h 28"/>
                <a:gd name="T12" fmla="*/ 7 w 28"/>
                <a:gd name="T13" fmla="*/ 27 h 28"/>
                <a:gd name="T14" fmla="*/ 4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4" y="28"/>
                  </a:moveTo>
                  <a:cubicBezTo>
                    <a:pt x="3" y="28"/>
                    <a:pt x="2" y="28"/>
                    <a:pt x="1" y="27"/>
                  </a:cubicBezTo>
                  <a:cubicBezTo>
                    <a:pt x="0" y="26"/>
                    <a:pt x="0" y="23"/>
                    <a:pt x="1" y="2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5" y="0"/>
                    <a:pt x="27" y="2"/>
                  </a:cubicBezTo>
                  <a:cubicBezTo>
                    <a:pt x="28" y="3"/>
                    <a:pt x="28" y="6"/>
                    <a:pt x="27" y="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7113588" y="1133475"/>
              <a:ext cx="33338" cy="33338"/>
            </a:xfrm>
            <a:custGeom>
              <a:avLst/>
              <a:gdLst>
                <a:gd name="T0" fmla="*/ 4 w 40"/>
                <a:gd name="T1" fmla="*/ 40 h 40"/>
                <a:gd name="T2" fmla="*/ 1 w 40"/>
                <a:gd name="T3" fmla="*/ 39 h 40"/>
                <a:gd name="T4" fmla="*/ 1 w 40"/>
                <a:gd name="T5" fmla="*/ 33 h 40"/>
                <a:gd name="T6" fmla="*/ 33 w 40"/>
                <a:gd name="T7" fmla="*/ 2 h 40"/>
                <a:gd name="T8" fmla="*/ 38 w 40"/>
                <a:gd name="T9" fmla="*/ 2 h 40"/>
                <a:gd name="T10" fmla="*/ 38 w 40"/>
                <a:gd name="T11" fmla="*/ 8 h 40"/>
                <a:gd name="T12" fmla="*/ 7 w 40"/>
                <a:gd name="T13" fmla="*/ 39 h 40"/>
                <a:gd name="T14" fmla="*/ 4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4" y="40"/>
                  </a:moveTo>
                  <a:cubicBezTo>
                    <a:pt x="3" y="40"/>
                    <a:pt x="2" y="40"/>
                    <a:pt x="1" y="39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0"/>
                    <a:pt x="37" y="0"/>
                    <a:pt x="38" y="2"/>
                  </a:cubicBezTo>
                  <a:cubicBezTo>
                    <a:pt x="40" y="4"/>
                    <a:pt x="40" y="6"/>
                    <a:pt x="38" y="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5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7121526" y="1143000"/>
              <a:ext cx="34925" cy="33338"/>
            </a:xfrm>
            <a:custGeom>
              <a:avLst/>
              <a:gdLst>
                <a:gd name="T0" fmla="*/ 5 w 40"/>
                <a:gd name="T1" fmla="*/ 39 h 39"/>
                <a:gd name="T2" fmla="*/ 2 w 40"/>
                <a:gd name="T3" fmla="*/ 38 h 39"/>
                <a:gd name="T4" fmla="*/ 2 w 40"/>
                <a:gd name="T5" fmla="*/ 32 h 39"/>
                <a:gd name="T6" fmla="*/ 33 w 40"/>
                <a:gd name="T7" fmla="*/ 1 h 39"/>
                <a:gd name="T8" fmla="*/ 39 w 40"/>
                <a:gd name="T9" fmla="*/ 1 h 39"/>
                <a:gd name="T10" fmla="*/ 39 w 40"/>
                <a:gd name="T11" fmla="*/ 7 h 39"/>
                <a:gd name="T12" fmla="*/ 7 w 40"/>
                <a:gd name="T13" fmla="*/ 38 h 39"/>
                <a:gd name="T14" fmla="*/ 5 w 40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9">
                  <a:moveTo>
                    <a:pt x="5" y="39"/>
                  </a:moveTo>
                  <a:cubicBezTo>
                    <a:pt x="4" y="39"/>
                    <a:pt x="3" y="39"/>
                    <a:pt x="2" y="38"/>
                  </a:cubicBezTo>
                  <a:cubicBezTo>
                    <a:pt x="0" y="37"/>
                    <a:pt x="0" y="34"/>
                    <a:pt x="2" y="3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7" y="0"/>
                    <a:pt x="39" y="1"/>
                  </a:cubicBezTo>
                  <a:cubicBezTo>
                    <a:pt x="40" y="3"/>
                    <a:pt x="40" y="5"/>
                    <a:pt x="39" y="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5"/>
            <p:cNvSpPr>
              <a:spLocks noEditPoints="1"/>
            </p:cNvSpPr>
            <p:nvPr/>
          </p:nvSpPr>
          <p:spPr bwMode="auto">
            <a:xfrm>
              <a:off x="4805363" y="1104900"/>
              <a:ext cx="220663" cy="215900"/>
            </a:xfrm>
            <a:custGeom>
              <a:avLst/>
              <a:gdLst>
                <a:gd name="T0" fmla="*/ 260 w 260"/>
                <a:gd name="T1" fmla="*/ 228 h 256"/>
                <a:gd name="T2" fmla="*/ 232 w 260"/>
                <a:gd name="T3" fmla="*/ 256 h 256"/>
                <a:gd name="T4" fmla="*/ 28 w 260"/>
                <a:gd name="T5" fmla="*/ 256 h 256"/>
                <a:gd name="T6" fmla="*/ 0 w 260"/>
                <a:gd name="T7" fmla="*/ 228 h 256"/>
                <a:gd name="T8" fmla="*/ 0 w 260"/>
                <a:gd name="T9" fmla="*/ 28 h 256"/>
                <a:gd name="T10" fmla="*/ 28 w 260"/>
                <a:gd name="T11" fmla="*/ 0 h 256"/>
                <a:gd name="T12" fmla="*/ 232 w 260"/>
                <a:gd name="T13" fmla="*/ 0 h 256"/>
                <a:gd name="T14" fmla="*/ 260 w 260"/>
                <a:gd name="T15" fmla="*/ 28 h 256"/>
                <a:gd name="T16" fmla="*/ 260 w 260"/>
                <a:gd name="T17" fmla="*/ 228 h 256"/>
                <a:gd name="T18" fmla="*/ 244 w 260"/>
                <a:gd name="T19" fmla="*/ 28 h 256"/>
                <a:gd name="T20" fmla="*/ 232 w 260"/>
                <a:gd name="T21" fmla="*/ 16 h 256"/>
                <a:gd name="T22" fmla="*/ 28 w 260"/>
                <a:gd name="T23" fmla="*/ 16 h 256"/>
                <a:gd name="T24" fmla="*/ 16 w 260"/>
                <a:gd name="T25" fmla="*/ 28 h 256"/>
                <a:gd name="T26" fmla="*/ 16 w 260"/>
                <a:gd name="T27" fmla="*/ 228 h 256"/>
                <a:gd name="T28" fmla="*/ 28 w 260"/>
                <a:gd name="T29" fmla="*/ 240 h 256"/>
                <a:gd name="T30" fmla="*/ 232 w 260"/>
                <a:gd name="T31" fmla="*/ 240 h 256"/>
                <a:gd name="T32" fmla="*/ 244 w 260"/>
                <a:gd name="T33" fmla="*/ 228 h 256"/>
                <a:gd name="T34" fmla="*/ 244 w 260"/>
                <a:gd name="T35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56">
                  <a:moveTo>
                    <a:pt x="260" y="228"/>
                  </a:moveTo>
                  <a:cubicBezTo>
                    <a:pt x="260" y="244"/>
                    <a:pt x="248" y="256"/>
                    <a:pt x="232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12" y="256"/>
                    <a:pt x="0" y="244"/>
                    <a:pt x="0" y="2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8" y="0"/>
                    <a:pt x="260" y="12"/>
                    <a:pt x="260" y="28"/>
                  </a:cubicBezTo>
                  <a:lnTo>
                    <a:pt x="260" y="228"/>
                  </a:lnTo>
                  <a:close/>
                  <a:moveTo>
                    <a:pt x="244" y="28"/>
                  </a:moveTo>
                  <a:cubicBezTo>
                    <a:pt x="244" y="21"/>
                    <a:pt x="239" y="16"/>
                    <a:pt x="2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35"/>
                    <a:pt x="21" y="240"/>
                    <a:pt x="28" y="240"/>
                  </a:cubicBezTo>
                  <a:cubicBezTo>
                    <a:pt x="232" y="240"/>
                    <a:pt x="232" y="240"/>
                    <a:pt x="232" y="240"/>
                  </a:cubicBezTo>
                  <a:cubicBezTo>
                    <a:pt x="239" y="240"/>
                    <a:pt x="244" y="235"/>
                    <a:pt x="244" y="228"/>
                  </a:cubicBezTo>
                  <a:lnTo>
                    <a:pt x="24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6"/>
            <p:cNvSpPr>
              <a:spLocks/>
            </p:cNvSpPr>
            <p:nvPr/>
          </p:nvSpPr>
          <p:spPr bwMode="auto">
            <a:xfrm>
              <a:off x="4806951" y="1147763"/>
              <a:ext cx="214313" cy="7938"/>
            </a:xfrm>
            <a:custGeom>
              <a:avLst/>
              <a:gdLst>
                <a:gd name="T0" fmla="*/ 248 w 252"/>
                <a:gd name="T1" fmla="*/ 8 h 8"/>
                <a:gd name="T2" fmla="*/ 4 w 252"/>
                <a:gd name="T3" fmla="*/ 8 h 8"/>
                <a:gd name="T4" fmla="*/ 0 w 252"/>
                <a:gd name="T5" fmla="*/ 4 h 8"/>
                <a:gd name="T6" fmla="*/ 4 w 252"/>
                <a:gd name="T7" fmla="*/ 0 h 8"/>
                <a:gd name="T8" fmla="*/ 248 w 252"/>
                <a:gd name="T9" fmla="*/ 0 h 8"/>
                <a:gd name="T10" fmla="*/ 252 w 252"/>
                <a:gd name="T11" fmla="*/ 4 h 8"/>
                <a:gd name="T12" fmla="*/ 248 w 2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8">
                  <a:moveTo>
                    <a:pt x="2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1" y="0"/>
                    <a:pt x="252" y="2"/>
                    <a:pt x="252" y="4"/>
                  </a:cubicBezTo>
                  <a:cubicBezTo>
                    <a:pt x="252" y="6"/>
                    <a:pt x="251" y="8"/>
                    <a:pt x="2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7"/>
            <p:cNvSpPr>
              <a:spLocks/>
            </p:cNvSpPr>
            <p:nvPr/>
          </p:nvSpPr>
          <p:spPr bwMode="auto">
            <a:xfrm>
              <a:off x="4827588" y="113188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6"/>
                    <a:pt x="11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8"/>
            <p:cNvSpPr>
              <a:spLocks/>
            </p:cNvSpPr>
            <p:nvPr/>
          </p:nvSpPr>
          <p:spPr bwMode="auto">
            <a:xfrm>
              <a:off x="4851401" y="113188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6"/>
                    <a:pt x="11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9"/>
            <p:cNvSpPr>
              <a:spLocks/>
            </p:cNvSpPr>
            <p:nvPr/>
          </p:nvSpPr>
          <p:spPr bwMode="auto">
            <a:xfrm>
              <a:off x="4875213" y="113188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6"/>
                    <a:pt x="11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0"/>
            <p:cNvSpPr>
              <a:spLocks/>
            </p:cNvSpPr>
            <p:nvPr/>
          </p:nvSpPr>
          <p:spPr bwMode="auto">
            <a:xfrm>
              <a:off x="4845051" y="1206500"/>
              <a:ext cx="38100" cy="69850"/>
            </a:xfrm>
            <a:custGeom>
              <a:avLst/>
              <a:gdLst>
                <a:gd name="T0" fmla="*/ 41 w 46"/>
                <a:gd name="T1" fmla="*/ 82 h 82"/>
                <a:gd name="T2" fmla="*/ 38 w 46"/>
                <a:gd name="T3" fmla="*/ 80 h 82"/>
                <a:gd name="T4" fmla="*/ 1 w 46"/>
                <a:gd name="T5" fmla="*/ 35 h 82"/>
                <a:gd name="T6" fmla="*/ 1 w 46"/>
                <a:gd name="T7" fmla="*/ 30 h 82"/>
                <a:gd name="T8" fmla="*/ 24 w 46"/>
                <a:gd name="T9" fmla="*/ 2 h 82"/>
                <a:gd name="T10" fmla="*/ 30 w 46"/>
                <a:gd name="T11" fmla="*/ 2 h 82"/>
                <a:gd name="T12" fmla="*/ 30 w 46"/>
                <a:gd name="T13" fmla="*/ 7 h 82"/>
                <a:gd name="T14" fmla="*/ 10 w 46"/>
                <a:gd name="T15" fmla="*/ 33 h 82"/>
                <a:gd name="T16" fmla="*/ 44 w 46"/>
                <a:gd name="T17" fmla="*/ 75 h 82"/>
                <a:gd name="T18" fmla="*/ 44 w 46"/>
                <a:gd name="T19" fmla="*/ 81 h 82"/>
                <a:gd name="T20" fmla="*/ 41 w 46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82">
                  <a:moveTo>
                    <a:pt x="41" y="82"/>
                  </a:moveTo>
                  <a:cubicBezTo>
                    <a:pt x="40" y="82"/>
                    <a:pt x="39" y="81"/>
                    <a:pt x="38" y="80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4"/>
                    <a:pt x="0" y="32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8" y="0"/>
                    <a:pt x="30" y="2"/>
                  </a:cubicBezTo>
                  <a:cubicBezTo>
                    <a:pt x="31" y="3"/>
                    <a:pt x="32" y="6"/>
                    <a:pt x="30" y="7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6" y="77"/>
                    <a:pt x="45" y="80"/>
                    <a:pt x="44" y="81"/>
                  </a:cubicBezTo>
                  <a:cubicBezTo>
                    <a:pt x="43" y="82"/>
                    <a:pt x="42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51"/>
            <p:cNvSpPr>
              <a:spLocks/>
            </p:cNvSpPr>
            <p:nvPr/>
          </p:nvSpPr>
          <p:spPr bwMode="auto">
            <a:xfrm>
              <a:off x="4873626" y="1192213"/>
              <a:ext cx="9525" cy="11113"/>
            </a:xfrm>
            <a:custGeom>
              <a:avLst/>
              <a:gdLst>
                <a:gd name="T0" fmla="*/ 4 w 13"/>
                <a:gd name="T1" fmla="*/ 13 h 13"/>
                <a:gd name="T2" fmla="*/ 2 w 13"/>
                <a:gd name="T3" fmla="*/ 12 h 13"/>
                <a:gd name="T4" fmla="*/ 1 w 13"/>
                <a:gd name="T5" fmla="*/ 6 h 13"/>
                <a:gd name="T6" fmla="*/ 5 w 13"/>
                <a:gd name="T7" fmla="*/ 2 h 13"/>
                <a:gd name="T8" fmla="*/ 11 w 13"/>
                <a:gd name="T9" fmla="*/ 1 h 13"/>
                <a:gd name="T10" fmla="*/ 11 w 13"/>
                <a:gd name="T11" fmla="*/ 7 h 13"/>
                <a:gd name="T12" fmla="*/ 8 w 13"/>
                <a:gd name="T13" fmla="*/ 11 h 13"/>
                <a:gd name="T14" fmla="*/ 4 w 13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8"/>
                    <a:pt x="1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0"/>
                    <a:pt x="9" y="0"/>
                    <a:pt x="11" y="1"/>
                  </a:cubicBezTo>
                  <a:cubicBezTo>
                    <a:pt x="12" y="3"/>
                    <a:pt x="13" y="5"/>
                    <a:pt x="11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2"/>
            <p:cNvSpPr>
              <a:spLocks/>
            </p:cNvSpPr>
            <p:nvPr/>
          </p:nvSpPr>
          <p:spPr bwMode="auto">
            <a:xfrm>
              <a:off x="4949826" y="1192213"/>
              <a:ext cx="38100" cy="84138"/>
            </a:xfrm>
            <a:custGeom>
              <a:avLst/>
              <a:gdLst>
                <a:gd name="T0" fmla="*/ 5 w 46"/>
                <a:gd name="T1" fmla="*/ 99 h 99"/>
                <a:gd name="T2" fmla="*/ 2 w 46"/>
                <a:gd name="T3" fmla="*/ 98 h 99"/>
                <a:gd name="T4" fmla="*/ 2 w 46"/>
                <a:gd name="T5" fmla="*/ 92 h 99"/>
                <a:gd name="T6" fmla="*/ 36 w 46"/>
                <a:gd name="T7" fmla="*/ 50 h 99"/>
                <a:gd name="T8" fmla="*/ 2 w 46"/>
                <a:gd name="T9" fmla="*/ 7 h 99"/>
                <a:gd name="T10" fmla="*/ 2 w 46"/>
                <a:gd name="T11" fmla="*/ 1 h 99"/>
                <a:gd name="T12" fmla="*/ 8 w 46"/>
                <a:gd name="T13" fmla="*/ 2 h 99"/>
                <a:gd name="T14" fmla="*/ 45 w 46"/>
                <a:gd name="T15" fmla="*/ 47 h 99"/>
                <a:gd name="T16" fmla="*/ 45 w 46"/>
                <a:gd name="T17" fmla="*/ 52 h 99"/>
                <a:gd name="T18" fmla="*/ 8 w 46"/>
                <a:gd name="T19" fmla="*/ 97 h 99"/>
                <a:gd name="T20" fmla="*/ 5 w 46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99">
                  <a:moveTo>
                    <a:pt x="5" y="99"/>
                  </a:moveTo>
                  <a:cubicBezTo>
                    <a:pt x="4" y="99"/>
                    <a:pt x="3" y="99"/>
                    <a:pt x="2" y="98"/>
                  </a:cubicBezTo>
                  <a:cubicBezTo>
                    <a:pt x="1" y="97"/>
                    <a:pt x="0" y="94"/>
                    <a:pt x="2" y="92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9"/>
                    <a:pt x="46" y="51"/>
                    <a:pt x="45" y="52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8"/>
                    <a:pt x="6" y="99"/>
                    <a:pt x="5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3"/>
            <p:cNvSpPr>
              <a:spLocks/>
            </p:cNvSpPr>
            <p:nvPr/>
          </p:nvSpPr>
          <p:spPr bwMode="auto">
            <a:xfrm>
              <a:off x="4899026" y="1212850"/>
              <a:ext cx="38100" cy="44450"/>
            </a:xfrm>
            <a:custGeom>
              <a:avLst/>
              <a:gdLst>
                <a:gd name="T0" fmla="*/ 5 w 46"/>
                <a:gd name="T1" fmla="*/ 54 h 54"/>
                <a:gd name="T2" fmla="*/ 2 w 46"/>
                <a:gd name="T3" fmla="*/ 53 h 54"/>
                <a:gd name="T4" fmla="*/ 2 w 46"/>
                <a:gd name="T5" fmla="*/ 47 h 54"/>
                <a:gd name="T6" fmla="*/ 38 w 46"/>
                <a:gd name="T7" fmla="*/ 2 h 54"/>
                <a:gd name="T8" fmla="*/ 44 w 46"/>
                <a:gd name="T9" fmla="*/ 1 h 54"/>
                <a:gd name="T10" fmla="*/ 45 w 46"/>
                <a:gd name="T11" fmla="*/ 7 h 54"/>
                <a:gd name="T12" fmla="*/ 8 w 46"/>
                <a:gd name="T13" fmla="*/ 52 h 54"/>
                <a:gd name="T14" fmla="*/ 5 w 4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4">
                  <a:moveTo>
                    <a:pt x="5" y="54"/>
                  </a:moveTo>
                  <a:cubicBezTo>
                    <a:pt x="4" y="54"/>
                    <a:pt x="3" y="53"/>
                    <a:pt x="2" y="53"/>
                  </a:cubicBezTo>
                  <a:cubicBezTo>
                    <a:pt x="1" y="51"/>
                    <a:pt x="0" y="49"/>
                    <a:pt x="2" y="4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0"/>
                    <a:pt x="42" y="0"/>
                    <a:pt x="44" y="1"/>
                  </a:cubicBezTo>
                  <a:cubicBezTo>
                    <a:pt x="46" y="3"/>
                    <a:pt x="46" y="5"/>
                    <a:pt x="45" y="7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6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5199063" y="1104900"/>
              <a:ext cx="153988" cy="215900"/>
            </a:xfrm>
            <a:custGeom>
              <a:avLst/>
              <a:gdLst>
                <a:gd name="T0" fmla="*/ 180 w 180"/>
                <a:gd name="T1" fmla="*/ 228 h 256"/>
                <a:gd name="T2" fmla="*/ 152 w 180"/>
                <a:gd name="T3" fmla="*/ 256 h 256"/>
                <a:gd name="T4" fmla="*/ 28 w 180"/>
                <a:gd name="T5" fmla="*/ 256 h 256"/>
                <a:gd name="T6" fmla="*/ 0 w 180"/>
                <a:gd name="T7" fmla="*/ 228 h 256"/>
                <a:gd name="T8" fmla="*/ 0 w 180"/>
                <a:gd name="T9" fmla="*/ 28 h 256"/>
                <a:gd name="T10" fmla="*/ 28 w 180"/>
                <a:gd name="T11" fmla="*/ 0 h 256"/>
                <a:gd name="T12" fmla="*/ 152 w 180"/>
                <a:gd name="T13" fmla="*/ 0 h 256"/>
                <a:gd name="T14" fmla="*/ 180 w 180"/>
                <a:gd name="T15" fmla="*/ 28 h 256"/>
                <a:gd name="T16" fmla="*/ 180 w 180"/>
                <a:gd name="T17" fmla="*/ 228 h 256"/>
                <a:gd name="T18" fmla="*/ 164 w 180"/>
                <a:gd name="T19" fmla="*/ 28 h 256"/>
                <a:gd name="T20" fmla="*/ 152 w 180"/>
                <a:gd name="T21" fmla="*/ 16 h 256"/>
                <a:gd name="T22" fmla="*/ 28 w 180"/>
                <a:gd name="T23" fmla="*/ 16 h 256"/>
                <a:gd name="T24" fmla="*/ 16 w 180"/>
                <a:gd name="T25" fmla="*/ 28 h 256"/>
                <a:gd name="T26" fmla="*/ 16 w 180"/>
                <a:gd name="T27" fmla="*/ 228 h 256"/>
                <a:gd name="T28" fmla="*/ 28 w 180"/>
                <a:gd name="T29" fmla="*/ 240 h 256"/>
                <a:gd name="T30" fmla="*/ 152 w 180"/>
                <a:gd name="T31" fmla="*/ 240 h 256"/>
                <a:gd name="T32" fmla="*/ 164 w 180"/>
                <a:gd name="T33" fmla="*/ 228 h 256"/>
                <a:gd name="T34" fmla="*/ 164 w 180"/>
                <a:gd name="T35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256">
                  <a:moveTo>
                    <a:pt x="180" y="228"/>
                  </a:moveTo>
                  <a:cubicBezTo>
                    <a:pt x="180" y="244"/>
                    <a:pt x="168" y="256"/>
                    <a:pt x="152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12" y="256"/>
                    <a:pt x="0" y="244"/>
                    <a:pt x="0" y="2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8" y="0"/>
                    <a:pt x="180" y="12"/>
                    <a:pt x="180" y="28"/>
                  </a:cubicBezTo>
                  <a:lnTo>
                    <a:pt x="180" y="228"/>
                  </a:lnTo>
                  <a:close/>
                  <a:moveTo>
                    <a:pt x="164" y="28"/>
                  </a:moveTo>
                  <a:cubicBezTo>
                    <a:pt x="164" y="21"/>
                    <a:pt x="159" y="16"/>
                    <a:pt x="15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35"/>
                    <a:pt x="21" y="240"/>
                    <a:pt x="28" y="240"/>
                  </a:cubicBezTo>
                  <a:cubicBezTo>
                    <a:pt x="152" y="240"/>
                    <a:pt x="152" y="240"/>
                    <a:pt x="152" y="240"/>
                  </a:cubicBezTo>
                  <a:cubicBezTo>
                    <a:pt x="159" y="240"/>
                    <a:pt x="164" y="235"/>
                    <a:pt x="164" y="228"/>
                  </a:cubicBezTo>
                  <a:lnTo>
                    <a:pt x="16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5"/>
            <p:cNvSpPr>
              <a:spLocks/>
            </p:cNvSpPr>
            <p:nvPr/>
          </p:nvSpPr>
          <p:spPr bwMode="auto">
            <a:xfrm>
              <a:off x="5202238" y="1270000"/>
              <a:ext cx="146050" cy="7938"/>
            </a:xfrm>
            <a:custGeom>
              <a:avLst/>
              <a:gdLst>
                <a:gd name="T0" fmla="*/ 168 w 172"/>
                <a:gd name="T1" fmla="*/ 8 h 8"/>
                <a:gd name="T2" fmla="*/ 4 w 172"/>
                <a:gd name="T3" fmla="*/ 8 h 8"/>
                <a:gd name="T4" fmla="*/ 0 w 172"/>
                <a:gd name="T5" fmla="*/ 4 h 8"/>
                <a:gd name="T6" fmla="*/ 4 w 172"/>
                <a:gd name="T7" fmla="*/ 0 h 8"/>
                <a:gd name="T8" fmla="*/ 168 w 172"/>
                <a:gd name="T9" fmla="*/ 0 h 8"/>
                <a:gd name="T10" fmla="*/ 172 w 172"/>
                <a:gd name="T11" fmla="*/ 4 h 8"/>
                <a:gd name="T12" fmla="*/ 168 w 17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8">
                  <a:moveTo>
                    <a:pt x="16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0" y="0"/>
                    <a:pt x="172" y="2"/>
                    <a:pt x="172" y="4"/>
                  </a:cubicBezTo>
                  <a:cubicBezTo>
                    <a:pt x="172" y="6"/>
                    <a:pt x="170" y="8"/>
                    <a:pt x="1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6"/>
            <p:cNvSpPr>
              <a:spLocks/>
            </p:cNvSpPr>
            <p:nvPr/>
          </p:nvSpPr>
          <p:spPr bwMode="auto">
            <a:xfrm>
              <a:off x="5202238" y="1135063"/>
              <a:ext cx="146050" cy="6350"/>
            </a:xfrm>
            <a:custGeom>
              <a:avLst/>
              <a:gdLst>
                <a:gd name="T0" fmla="*/ 168 w 172"/>
                <a:gd name="T1" fmla="*/ 8 h 8"/>
                <a:gd name="T2" fmla="*/ 4 w 172"/>
                <a:gd name="T3" fmla="*/ 8 h 8"/>
                <a:gd name="T4" fmla="*/ 0 w 172"/>
                <a:gd name="T5" fmla="*/ 4 h 8"/>
                <a:gd name="T6" fmla="*/ 4 w 172"/>
                <a:gd name="T7" fmla="*/ 0 h 8"/>
                <a:gd name="T8" fmla="*/ 168 w 172"/>
                <a:gd name="T9" fmla="*/ 0 h 8"/>
                <a:gd name="T10" fmla="*/ 172 w 172"/>
                <a:gd name="T11" fmla="*/ 4 h 8"/>
                <a:gd name="T12" fmla="*/ 168 w 17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8">
                  <a:moveTo>
                    <a:pt x="16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0" y="0"/>
                    <a:pt x="172" y="2"/>
                    <a:pt x="172" y="4"/>
                  </a:cubicBezTo>
                  <a:cubicBezTo>
                    <a:pt x="172" y="6"/>
                    <a:pt x="170" y="8"/>
                    <a:pt x="1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7"/>
            <p:cNvSpPr>
              <a:spLocks/>
            </p:cNvSpPr>
            <p:nvPr/>
          </p:nvSpPr>
          <p:spPr bwMode="auto">
            <a:xfrm>
              <a:off x="5270501" y="1284288"/>
              <a:ext cx="14288" cy="12700"/>
            </a:xfrm>
            <a:custGeom>
              <a:avLst/>
              <a:gdLst>
                <a:gd name="T0" fmla="*/ 16 w 16"/>
                <a:gd name="T1" fmla="*/ 9 h 16"/>
                <a:gd name="T2" fmla="*/ 9 w 16"/>
                <a:gd name="T3" fmla="*/ 16 h 16"/>
                <a:gd name="T4" fmla="*/ 7 w 16"/>
                <a:gd name="T5" fmla="*/ 16 h 16"/>
                <a:gd name="T6" fmla="*/ 0 w 16"/>
                <a:gd name="T7" fmla="*/ 9 h 16"/>
                <a:gd name="T8" fmla="*/ 0 w 16"/>
                <a:gd name="T9" fmla="*/ 7 h 16"/>
                <a:gd name="T10" fmla="*/ 7 w 16"/>
                <a:gd name="T11" fmla="*/ 0 h 16"/>
                <a:gd name="T12" fmla="*/ 9 w 16"/>
                <a:gd name="T13" fmla="*/ 0 h 16"/>
                <a:gd name="T14" fmla="*/ 16 w 16"/>
                <a:gd name="T15" fmla="*/ 7 h 16"/>
                <a:gd name="T16" fmla="*/ 16 w 16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6" y="9"/>
                  </a:moveTo>
                  <a:cubicBezTo>
                    <a:pt x="16" y="13"/>
                    <a:pt x="13" y="16"/>
                    <a:pt x="9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8"/>
            <p:cNvSpPr>
              <a:spLocks/>
            </p:cNvSpPr>
            <p:nvPr/>
          </p:nvSpPr>
          <p:spPr bwMode="auto">
            <a:xfrm>
              <a:off x="5287963" y="1192213"/>
              <a:ext cx="7938" cy="9525"/>
            </a:xfrm>
            <a:custGeom>
              <a:avLst/>
              <a:gdLst>
                <a:gd name="T0" fmla="*/ 4 w 10"/>
                <a:gd name="T1" fmla="*/ 12 h 12"/>
                <a:gd name="T2" fmla="*/ 3 w 10"/>
                <a:gd name="T3" fmla="*/ 12 h 12"/>
                <a:gd name="T4" fmla="*/ 0 w 10"/>
                <a:gd name="T5" fmla="*/ 7 h 12"/>
                <a:gd name="T6" fmla="*/ 1 w 10"/>
                <a:gd name="T7" fmla="*/ 4 h 12"/>
                <a:gd name="T8" fmla="*/ 6 w 10"/>
                <a:gd name="T9" fmla="*/ 1 h 12"/>
                <a:gd name="T10" fmla="*/ 9 w 10"/>
                <a:gd name="T11" fmla="*/ 6 h 12"/>
                <a:gd name="T12" fmla="*/ 8 w 10"/>
                <a:gd name="T13" fmla="*/ 9 h 12"/>
                <a:gd name="T14" fmla="*/ 4 w 1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9" y="2"/>
                    <a:pt x="10" y="4"/>
                    <a:pt x="9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1"/>
                    <a:pt x="6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auto">
            <a:xfrm>
              <a:off x="5273676" y="1204913"/>
              <a:ext cx="19050" cy="34925"/>
            </a:xfrm>
            <a:custGeom>
              <a:avLst/>
              <a:gdLst>
                <a:gd name="T0" fmla="*/ 5 w 21"/>
                <a:gd name="T1" fmla="*/ 41 h 41"/>
                <a:gd name="T2" fmla="*/ 4 w 21"/>
                <a:gd name="T3" fmla="*/ 40 h 41"/>
                <a:gd name="T4" fmla="*/ 1 w 21"/>
                <a:gd name="T5" fmla="*/ 35 h 41"/>
                <a:gd name="T6" fmla="*/ 12 w 21"/>
                <a:gd name="T7" fmla="*/ 3 h 41"/>
                <a:gd name="T8" fmla="*/ 18 w 21"/>
                <a:gd name="T9" fmla="*/ 0 h 41"/>
                <a:gd name="T10" fmla="*/ 20 w 21"/>
                <a:gd name="T11" fmla="*/ 6 h 41"/>
                <a:gd name="T12" fmla="*/ 9 w 21"/>
                <a:gd name="T13" fmla="*/ 38 h 41"/>
                <a:gd name="T14" fmla="*/ 5 w 21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4" y="41"/>
                    <a:pt x="4" y="40"/>
                    <a:pt x="4" y="40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1"/>
                    <a:pt x="21" y="3"/>
                    <a:pt x="20" y="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9"/>
                    <a:pt x="6" y="41"/>
                    <a:pt x="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auto">
            <a:xfrm>
              <a:off x="5260976" y="1166813"/>
              <a:ext cx="22225" cy="46038"/>
            </a:xfrm>
            <a:custGeom>
              <a:avLst/>
              <a:gdLst>
                <a:gd name="T0" fmla="*/ 5 w 26"/>
                <a:gd name="T1" fmla="*/ 55 h 55"/>
                <a:gd name="T2" fmla="*/ 3 w 26"/>
                <a:gd name="T3" fmla="*/ 55 h 55"/>
                <a:gd name="T4" fmla="*/ 1 w 26"/>
                <a:gd name="T5" fmla="*/ 50 h 55"/>
                <a:gd name="T6" fmla="*/ 17 w 26"/>
                <a:gd name="T7" fmla="*/ 3 h 55"/>
                <a:gd name="T8" fmla="*/ 23 w 26"/>
                <a:gd name="T9" fmla="*/ 0 h 55"/>
                <a:gd name="T10" fmla="*/ 25 w 26"/>
                <a:gd name="T11" fmla="*/ 5 h 55"/>
                <a:gd name="T12" fmla="*/ 8 w 26"/>
                <a:gd name="T13" fmla="*/ 53 h 55"/>
                <a:gd name="T14" fmla="*/ 5 w 26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5">
                  <a:moveTo>
                    <a:pt x="5" y="55"/>
                  </a:moveTo>
                  <a:cubicBezTo>
                    <a:pt x="4" y="55"/>
                    <a:pt x="4" y="55"/>
                    <a:pt x="3" y="55"/>
                  </a:cubicBezTo>
                  <a:cubicBezTo>
                    <a:pt x="1" y="54"/>
                    <a:pt x="0" y="52"/>
                    <a:pt x="1" y="5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5" y="1"/>
                    <a:pt x="26" y="3"/>
                    <a:pt x="25" y="5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4"/>
                    <a:pt x="6" y="55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1"/>
            <p:cNvSpPr>
              <a:spLocks/>
            </p:cNvSpPr>
            <p:nvPr/>
          </p:nvSpPr>
          <p:spPr bwMode="auto">
            <a:xfrm>
              <a:off x="5254626" y="1219200"/>
              <a:ext cx="9525" cy="12700"/>
            </a:xfrm>
            <a:custGeom>
              <a:avLst/>
              <a:gdLst>
                <a:gd name="T0" fmla="*/ 5 w 12"/>
                <a:gd name="T1" fmla="*/ 16 h 16"/>
                <a:gd name="T2" fmla="*/ 4 w 12"/>
                <a:gd name="T3" fmla="*/ 15 h 16"/>
                <a:gd name="T4" fmla="*/ 1 w 12"/>
                <a:gd name="T5" fmla="*/ 10 h 16"/>
                <a:gd name="T6" fmla="*/ 3 w 12"/>
                <a:gd name="T7" fmla="*/ 3 h 16"/>
                <a:gd name="T8" fmla="*/ 9 w 12"/>
                <a:gd name="T9" fmla="*/ 1 h 16"/>
                <a:gd name="T10" fmla="*/ 11 w 12"/>
                <a:gd name="T11" fmla="*/ 6 h 16"/>
                <a:gd name="T12" fmla="*/ 9 w 12"/>
                <a:gd name="T13" fmla="*/ 13 h 16"/>
                <a:gd name="T14" fmla="*/ 5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5" y="16"/>
                  </a:moveTo>
                  <a:cubicBezTo>
                    <a:pt x="4" y="16"/>
                    <a:pt x="4" y="15"/>
                    <a:pt x="4" y="15"/>
                  </a:cubicBezTo>
                  <a:cubicBezTo>
                    <a:pt x="1" y="15"/>
                    <a:pt x="0" y="12"/>
                    <a:pt x="1" y="1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1" y="2"/>
                    <a:pt x="12" y="4"/>
                    <a:pt x="1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6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2"/>
            <p:cNvSpPr>
              <a:spLocks/>
            </p:cNvSpPr>
            <p:nvPr/>
          </p:nvSpPr>
          <p:spPr bwMode="auto">
            <a:xfrm>
              <a:off x="5583238" y="1304925"/>
              <a:ext cx="104775" cy="12700"/>
            </a:xfrm>
            <a:custGeom>
              <a:avLst/>
              <a:gdLst>
                <a:gd name="T0" fmla="*/ 116 w 124"/>
                <a:gd name="T1" fmla="*/ 16 h 16"/>
                <a:gd name="T2" fmla="*/ 8 w 124"/>
                <a:gd name="T3" fmla="*/ 16 h 16"/>
                <a:gd name="T4" fmla="*/ 0 w 124"/>
                <a:gd name="T5" fmla="*/ 8 h 16"/>
                <a:gd name="T6" fmla="*/ 8 w 124"/>
                <a:gd name="T7" fmla="*/ 0 h 16"/>
                <a:gd name="T8" fmla="*/ 116 w 124"/>
                <a:gd name="T9" fmla="*/ 0 h 16"/>
                <a:gd name="T10" fmla="*/ 124 w 124"/>
                <a:gd name="T11" fmla="*/ 8 h 16"/>
                <a:gd name="T12" fmla="*/ 116 w 1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6">
                  <a:moveTo>
                    <a:pt x="1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4" y="4"/>
                    <a:pt x="124" y="8"/>
                  </a:cubicBezTo>
                  <a:cubicBezTo>
                    <a:pt x="124" y="12"/>
                    <a:pt x="121" y="16"/>
                    <a:pt x="1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3"/>
            <p:cNvSpPr>
              <a:spLocks noEditPoints="1"/>
            </p:cNvSpPr>
            <p:nvPr/>
          </p:nvSpPr>
          <p:spPr bwMode="auto">
            <a:xfrm>
              <a:off x="5521326" y="1104900"/>
              <a:ext cx="225425" cy="173038"/>
            </a:xfrm>
            <a:custGeom>
              <a:avLst/>
              <a:gdLst>
                <a:gd name="T0" fmla="*/ 264 w 264"/>
                <a:gd name="T1" fmla="*/ 176 h 204"/>
                <a:gd name="T2" fmla="*/ 236 w 264"/>
                <a:gd name="T3" fmla="*/ 204 h 204"/>
                <a:gd name="T4" fmla="*/ 28 w 264"/>
                <a:gd name="T5" fmla="*/ 204 h 204"/>
                <a:gd name="T6" fmla="*/ 0 w 264"/>
                <a:gd name="T7" fmla="*/ 176 h 204"/>
                <a:gd name="T8" fmla="*/ 0 w 264"/>
                <a:gd name="T9" fmla="*/ 28 h 204"/>
                <a:gd name="T10" fmla="*/ 28 w 264"/>
                <a:gd name="T11" fmla="*/ 0 h 204"/>
                <a:gd name="T12" fmla="*/ 236 w 264"/>
                <a:gd name="T13" fmla="*/ 0 h 204"/>
                <a:gd name="T14" fmla="*/ 264 w 264"/>
                <a:gd name="T15" fmla="*/ 28 h 204"/>
                <a:gd name="T16" fmla="*/ 264 w 264"/>
                <a:gd name="T17" fmla="*/ 176 h 204"/>
                <a:gd name="T18" fmla="*/ 248 w 264"/>
                <a:gd name="T19" fmla="*/ 28 h 204"/>
                <a:gd name="T20" fmla="*/ 236 w 264"/>
                <a:gd name="T21" fmla="*/ 16 h 204"/>
                <a:gd name="T22" fmla="*/ 28 w 264"/>
                <a:gd name="T23" fmla="*/ 16 h 204"/>
                <a:gd name="T24" fmla="*/ 16 w 264"/>
                <a:gd name="T25" fmla="*/ 28 h 204"/>
                <a:gd name="T26" fmla="*/ 16 w 264"/>
                <a:gd name="T27" fmla="*/ 176 h 204"/>
                <a:gd name="T28" fmla="*/ 28 w 264"/>
                <a:gd name="T29" fmla="*/ 188 h 204"/>
                <a:gd name="T30" fmla="*/ 236 w 264"/>
                <a:gd name="T31" fmla="*/ 188 h 204"/>
                <a:gd name="T32" fmla="*/ 248 w 264"/>
                <a:gd name="T33" fmla="*/ 176 h 204"/>
                <a:gd name="T34" fmla="*/ 248 w 264"/>
                <a:gd name="T35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204">
                  <a:moveTo>
                    <a:pt x="264" y="176"/>
                  </a:moveTo>
                  <a:cubicBezTo>
                    <a:pt x="264" y="192"/>
                    <a:pt x="252" y="204"/>
                    <a:pt x="236" y="204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12" y="204"/>
                    <a:pt x="0" y="192"/>
                    <a:pt x="0" y="1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52" y="0"/>
                    <a:pt x="264" y="12"/>
                    <a:pt x="264" y="28"/>
                  </a:cubicBezTo>
                  <a:lnTo>
                    <a:pt x="264" y="176"/>
                  </a:lnTo>
                  <a:close/>
                  <a:moveTo>
                    <a:pt x="248" y="28"/>
                  </a:moveTo>
                  <a:cubicBezTo>
                    <a:pt x="248" y="21"/>
                    <a:pt x="243" y="16"/>
                    <a:pt x="23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6" y="183"/>
                    <a:pt x="21" y="188"/>
                    <a:pt x="28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43" y="188"/>
                    <a:pt x="248" y="183"/>
                    <a:pt x="248" y="176"/>
                  </a:cubicBezTo>
                  <a:lnTo>
                    <a:pt x="24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4"/>
            <p:cNvSpPr>
              <a:spLocks/>
            </p:cNvSpPr>
            <p:nvPr/>
          </p:nvSpPr>
          <p:spPr bwMode="auto">
            <a:xfrm>
              <a:off x="5526088" y="1233488"/>
              <a:ext cx="215900" cy="6350"/>
            </a:xfrm>
            <a:custGeom>
              <a:avLst/>
              <a:gdLst>
                <a:gd name="T0" fmla="*/ 252 w 256"/>
                <a:gd name="T1" fmla="*/ 8 h 8"/>
                <a:gd name="T2" fmla="*/ 4 w 256"/>
                <a:gd name="T3" fmla="*/ 8 h 8"/>
                <a:gd name="T4" fmla="*/ 0 w 256"/>
                <a:gd name="T5" fmla="*/ 4 h 8"/>
                <a:gd name="T6" fmla="*/ 4 w 256"/>
                <a:gd name="T7" fmla="*/ 0 h 8"/>
                <a:gd name="T8" fmla="*/ 252 w 256"/>
                <a:gd name="T9" fmla="*/ 0 h 8"/>
                <a:gd name="T10" fmla="*/ 256 w 256"/>
                <a:gd name="T11" fmla="*/ 4 h 8"/>
                <a:gd name="T12" fmla="*/ 252 w 25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8">
                  <a:moveTo>
                    <a:pt x="2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5" y="0"/>
                    <a:pt x="256" y="2"/>
                    <a:pt x="256" y="4"/>
                  </a:cubicBezTo>
                  <a:cubicBezTo>
                    <a:pt x="256" y="6"/>
                    <a:pt x="255" y="8"/>
                    <a:pt x="2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5"/>
            <p:cNvSpPr>
              <a:spLocks/>
            </p:cNvSpPr>
            <p:nvPr/>
          </p:nvSpPr>
          <p:spPr bwMode="auto">
            <a:xfrm>
              <a:off x="5526088" y="1135063"/>
              <a:ext cx="215900" cy="6350"/>
            </a:xfrm>
            <a:custGeom>
              <a:avLst/>
              <a:gdLst>
                <a:gd name="T0" fmla="*/ 252 w 256"/>
                <a:gd name="T1" fmla="*/ 8 h 8"/>
                <a:gd name="T2" fmla="*/ 4 w 256"/>
                <a:gd name="T3" fmla="*/ 8 h 8"/>
                <a:gd name="T4" fmla="*/ 0 w 256"/>
                <a:gd name="T5" fmla="*/ 4 h 8"/>
                <a:gd name="T6" fmla="*/ 4 w 256"/>
                <a:gd name="T7" fmla="*/ 0 h 8"/>
                <a:gd name="T8" fmla="*/ 252 w 256"/>
                <a:gd name="T9" fmla="*/ 0 h 8"/>
                <a:gd name="T10" fmla="*/ 256 w 256"/>
                <a:gd name="T11" fmla="*/ 4 h 8"/>
                <a:gd name="T12" fmla="*/ 252 w 25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8">
                  <a:moveTo>
                    <a:pt x="2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5" y="0"/>
                    <a:pt x="256" y="2"/>
                    <a:pt x="256" y="4"/>
                  </a:cubicBezTo>
                  <a:cubicBezTo>
                    <a:pt x="256" y="6"/>
                    <a:pt x="255" y="8"/>
                    <a:pt x="2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6"/>
            <p:cNvSpPr>
              <a:spLocks/>
            </p:cNvSpPr>
            <p:nvPr/>
          </p:nvSpPr>
          <p:spPr bwMode="auto">
            <a:xfrm>
              <a:off x="5618163" y="1181100"/>
              <a:ext cx="9525" cy="9525"/>
            </a:xfrm>
            <a:custGeom>
              <a:avLst/>
              <a:gdLst>
                <a:gd name="T0" fmla="*/ 5 w 11"/>
                <a:gd name="T1" fmla="*/ 11 h 11"/>
                <a:gd name="T2" fmla="*/ 4 w 11"/>
                <a:gd name="T3" fmla="*/ 11 h 11"/>
                <a:gd name="T4" fmla="*/ 1 w 11"/>
                <a:gd name="T5" fmla="*/ 6 h 11"/>
                <a:gd name="T6" fmla="*/ 2 w 11"/>
                <a:gd name="T7" fmla="*/ 3 h 11"/>
                <a:gd name="T8" fmla="*/ 8 w 11"/>
                <a:gd name="T9" fmla="*/ 1 h 11"/>
                <a:gd name="T10" fmla="*/ 10 w 11"/>
                <a:gd name="T11" fmla="*/ 6 h 11"/>
                <a:gd name="T12" fmla="*/ 9 w 11"/>
                <a:gd name="T13" fmla="*/ 9 h 11"/>
                <a:gd name="T14" fmla="*/ 5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5" y="11"/>
                    <a:pt x="4" y="11"/>
                    <a:pt x="4" y="11"/>
                  </a:cubicBezTo>
                  <a:cubicBezTo>
                    <a:pt x="2" y="10"/>
                    <a:pt x="0" y="8"/>
                    <a:pt x="1" y="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0" y="2"/>
                    <a:pt x="11" y="4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7"/>
            <p:cNvSpPr>
              <a:spLocks/>
            </p:cNvSpPr>
            <p:nvPr/>
          </p:nvSpPr>
          <p:spPr bwMode="auto">
            <a:xfrm>
              <a:off x="5605463" y="1192213"/>
              <a:ext cx="17463" cy="33338"/>
            </a:xfrm>
            <a:custGeom>
              <a:avLst/>
              <a:gdLst>
                <a:gd name="T0" fmla="*/ 5 w 21"/>
                <a:gd name="T1" fmla="*/ 38 h 38"/>
                <a:gd name="T2" fmla="*/ 3 w 21"/>
                <a:gd name="T3" fmla="*/ 37 h 38"/>
                <a:gd name="T4" fmla="*/ 1 w 21"/>
                <a:gd name="T5" fmla="*/ 32 h 38"/>
                <a:gd name="T6" fmla="*/ 12 w 21"/>
                <a:gd name="T7" fmla="*/ 3 h 38"/>
                <a:gd name="T8" fmla="*/ 18 w 21"/>
                <a:gd name="T9" fmla="*/ 1 h 38"/>
                <a:gd name="T10" fmla="*/ 20 w 21"/>
                <a:gd name="T11" fmla="*/ 6 h 38"/>
                <a:gd name="T12" fmla="*/ 8 w 21"/>
                <a:gd name="T13" fmla="*/ 35 h 38"/>
                <a:gd name="T14" fmla="*/ 5 w 21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8">
                  <a:moveTo>
                    <a:pt x="5" y="38"/>
                  </a:moveTo>
                  <a:cubicBezTo>
                    <a:pt x="4" y="38"/>
                    <a:pt x="4" y="37"/>
                    <a:pt x="3" y="37"/>
                  </a:cubicBezTo>
                  <a:cubicBezTo>
                    <a:pt x="1" y="36"/>
                    <a:pt x="0" y="34"/>
                    <a:pt x="1" y="3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1"/>
                    <a:pt x="16" y="0"/>
                    <a:pt x="18" y="1"/>
                  </a:cubicBezTo>
                  <a:cubicBezTo>
                    <a:pt x="20" y="1"/>
                    <a:pt x="21" y="4"/>
                    <a:pt x="20" y="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6" y="38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8"/>
            <p:cNvSpPr>
              <a:spLocks/>
            </p:cNvSpPr>
            <p:nvPr/>
          </p:nvSpPr>
          <p:spPr bwMode="auto">
            <a:xfrm>
              <a:off x="5591176" y="1157288"/>
              <a:ext cx="22225" cy="44450"/>
            </a:xfrm>
            <a:custGeom>
              <a:avLst/>
              <a:gdLst>
                <a:gd name="T0" fmla="*/ 5 w 26"/>
                <a:gd name="T1" fmla="*/ 51 h 51"/>
                <a:gd name="T2" fmla="*/ 3 w 26"/>
                <a:gd name="T3" fmla="*/ 51 h 51"/>
                <a:gd name="T4" fmla="*/ 1 w 26"/>
                <a:gd name="T5" fmla="*/ 46 h 51"/>
                <a:gd name="T6" fmla="*/ 17 w 26"/>
                <a:gd name="T7" fmla="*/ 3 h 51"/>
                <a:gd name="T8" fmla="*/ 23 w 26"/>
                <a:gd name="T9" fmla="*/ 1 h 51"/>
                <a:gd name="T10" fmla="*/ 25 w 26"/>
                <a:gd name="T11" fmla="*/ 6 h 51"/>
                <a:gd name="T12" fmla="*/ 8 w 26"/>
                <a:gd name="T13" fmla="*/ 49 h 51"/>
                <a:gd name="T14" fmla="*/ 5 w 26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1">
                  <a:moveTo>
                    <a:pt x="5" y="51"/>
                  </a:moveTo>
                  <a:cubicBezTo>
                    <a:pt x="4" y="51"/>
                    <a:pt x="4" y="51"/>
                    <a:pt x="3" y="51"/>
                  </a:cubicBezTo>
                  <a:cubicBezTo>
                    <a:pt x="1" y="50"/>
                    <a:pt x="0" y="48"/>
                    <a:pt x="1" y="46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1"/>
                    <a:pt x="21" y="0"/>
                    <a:pt x="23" y="1"/>
                  </a:cubicBezTo>
                  <a:cubicBezTo>
                    <a:pt x="25" y="2"/>
                    <a:pt x="26" y="4"/>
                    <a:pt x="25" y="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0"/>
                    <a:pt x="6" y="51"/>
                    <a:pt x="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9"/>
            <p:cNvSpPr>
              <a:spLocks/>
            </p:cNvSpPr>
            <p:nvPr/>
          </p:nvSpPr>
          <p:spPr bwMode="auto">
            <a:xfrm>
              <a:off x="5584826" y="1206500"/>
              <a:ext cx="9525" cy="11113"/>
            </a:xfrm>
            <a:custGeom>
              <a:avLst/>
              <a:gdLst>
                <a:gd name="T0" fmla="*/ 5 w 12"/>
                <a:gd name="T1" fmla="*/ 14 h 14"/>
                <a:gd name="T2" fmla="*/ 3 w 12"/>
                <a:gd name="T3" fmla="*/ 14 h 14"/>
                <a:gd name="T4" fmla="*/ 1 w 12"/>
                <a:gd name="T5" fmla="*/ 9 h 14"/>
                <a:gd name="T6" fmla="*/ 3 w 12"/>
                <a:gd name="T7" fmla="*/ 3 h 14"/>
                <a:gd name="T8" fmla="*/ 9 w 12"/>
                <a:gd name="T9" fmla="*/ 0 h 14"/>
                <a:gd name="T10" fmla="*/ 11 w 12"/>
                <a:gd name="T11" fmla="*/ 5 h 14"/>
                <a:gd name="T12" fmla="*/ 8 w 12"/>
                <a:gd name="T13" fmla="*/ 12 h 14"/>
                <a:gd name="T14" fmla="*/ 5 w 1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5" y="14"/>
                  </a:moveTo>
                  <a:cubicBezTo>
                    <a:pt x="4" y="14"/>
                    <a:pt x="4" y="14"/>
                    <a:pt x="3" y="14"/>
                  </a:cubicBezTo>
                  <a:cubicBezTo>
                    <a:pt x="1" y="13"/>
                    <a:pt x="0" y="11"/>
                    <a:pt x="1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11" y="1"/>
                    <a:pt x="12" y="3"/>
                    <a:pt x="11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6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29"/>
            <p:cNvSpPr>
              <a:spLocks noEditPoints="1"/>
            </p:cNvSpPr>
            <p:nvPr/>
          </p:nvSpPr>
          <p:spPr bwMode="auto">
            <a:xfrm>
              <a:off x="5876926" y="1138238"/>
              <a:ext cx="200025" cy="187325"/>
            </a:xfrm>
            <a:custGeom>
              <a:avLst/>
              <a:gdLst>
                <a:gd name="T0" fmla="*/ 91 w 235"/>
                <a:gd name="T1" fmla="*/ 220 h 220"/>
                <a:gd name="T2" fmla="*/ 34 w 235"/>
                <a:gd name="T3" fmla="*/ 196 h 220"/>
                <a:gd name="T4" fmla="*/ 32 w 235"/>
                <a:gd name="T5" fmla="*/ 194 h 220"/>
                <a:gd name="T6" fmla="*/ 32 w 235"/>
                <a:gd name="T7" fmla="*/ 80 h 220"/>
                <a:gd name="T8" fmla="*/ 88 w 235"/>
                <a:gd name="T9" fmla="*/ 24 h 220"/>
                <a:gd name="T10" fmla="*/ 145 w 235"/>
                <a:gd name="T11" fmla="*/ 0 h 220"/>
                <a:gd name="T12" fmla="*/ 201 w 235"/>
                <a:gd name="T13" fmla="*/ 24 h 220"/>
                <a:gd name="T14" fmla="*/ 204 w 235"/>
                <a:gd name="T15" fmla="*/ 27 h 220"/>
                <a:gd name="T16" fmla="*/ 204 w 235"/>
                <a:gd name="T17" fmla="*/ 140 h 220"/>
                <a:gd name="T18" fmla="*/ 148 w 235"/>
                <a:gd name="T19" fmla="*/ 196 h 220"/>
                <a:gd name="T20" fmla="*/ 91 w 235"/>
                <a:gd name="T21" fmla="*/ 220 h 220"/>
                <a:gd name="T22" fmla="*/ 145 w 235"/>
                <a:gd name="T23" fmla="*/ 16 h 220"/>
                <a:gd name="T24" fmla="*/ 99 w 235"/>
                <a:gd name="T25" fmla="*/ 35 h 220"/>
                <a:gd name="T26" fmla="*/ 43 w 235"/>
                <a:gd name="T27" fmla="*/ 92 h 220"/>
                <a:gd name="T28" fmla="*/ 43 w 235"/>
                <a:gd name="T29" fmla="*/ 182 h 220"/>
                <a:gd name="T30" fmla="*/ 46 w 235"/>
                <a:gd name="T31" fmla="*/ 185 h 220"/>
                <a:gd name="T32" fmla="*/ 91 w 235"/>
                <a:gd name="T33" fmla="*/ 204 h 220"/>
                <a:gd name="T34" fmla="*/ 136 w 235"/>
                <a:gd name="T35" fmla="*/ 185 h 220"/>
                <a:gd name="T36" fmla="*/ 193 w 235"/>
                <a:gd name="T37" fmla="*/ 129 h 220"/>
                <a:gd name="T38" fmla="*/ 193 w 235"/>
                <a:gd name="T39" fmla="*/ 38 h 220"/>
                <a:gd name="T40" fmla="*/ 190 w 235"/>
                <a:gd name="T41" fmla="*/ 35 h 220"/>
                <a:gd name="T42" fmla="*/ 145 w 235"/>
                <a:gd name="T43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" h="220">
                  <a:moveTo>
                    <a:pt x="91" y="220"/>
                  </a:moveTo>
                  <a:cubicBezTo>
                    <a:pt x="69" y="220"/>
                    <a:pt x="49" y="211"/>
                    <a:pt x="34" y="196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0" y="162"/>
                    <a:pt x="0" y="112"/>
                    <a:pt x="32" y="80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103" y="9"/>
                    <a:pt x="123" y="0"/>
                    <a:pt x="145" y="0"/>
                  </a:cubicBezTo>
                  <a:cubicBezTo>
                    <a:pt x="166" y="0"/>
                    <a:pt x="186" y="9"/>
                    <a:pt x="201" y="24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35" y="58"/>
                    <a:pt x="235" y="109"/>
                    <a:pt x="204" y="140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132" y="211"/>
                    <a:pt x="112" y="220"/>
                    <a:pt x="91" y="220"/>
                  </a:cubicBezTo>
                  <a:close/>
                  <a:moveTo>
                    <a:pt x="145" y="16"/>
                  </a:moveTo>
                  <a:cubicBezTo>
                    <a:pt x="128" y="16"/>
                    <a:pt x="111" y="23"/>
                    <a:pt x="99" y="35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18" y="117"/>
                    <a:pt x="18" y="157"/>
                    <a:pt x="43" y="182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58" y="197"/>
                    <a:pt x="74" y="204"/>
                    <a:pt x="91" y="204"/>
                  </a:cubicBezTo>
                  <a:cubicBezTo>
                    <a:pt x="108" y="204"/>
                    <a:pt x="124" y="197"/>
                    <a:pt x="136" y="185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218" y="104"/>
                    <a:pt x="218" y="63"/>
                    <a:pt x="193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78" y="23"/>
                    <a:pt x="162" y="16"/>
                    <a:pt x="14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30"/>
            <p:cNvSpPr>
              <a:spLocks/>
            </p:cNvSpPr>
            <p:nvPr/>
          </p:nvSpPr>
          <p:spPr bwMode="auto">
            <a:xfrm>
              <a:off x="5900738" y="1206500"/>
              <a:ext cx="39688" cy="69850"/>
            </a:xfrm>
            <a:custGeom>
              <a:avLst/>
              <a:gdLst>
                <a:gd name="T0" fmla="*/ 18 w 47"/>
                <a:gd name="T1" fmla="*/ 83 h 83"/>
                <a:gd name="T2" fmla="*/ 15 w 47"/>
                <a:gd name="T3" fmla="*/ 82 h 83"/>
                <a:gd name="T4" fmla="*/ 27 w 47"/>
                <a:gd name="T5" fmla="*/ 14 h 83"/>
                <a:gd name="T6" fmla="*/ 40 w 47"/>
                <a:gd name="T7" fmla="*/ 2 h 83"/>
                <a:gd name="T8" fmla="*/ 45 w 47"/>
                <a:gd name="T9" fmla="*/ 2 h 83"/>
                <a:gd name="T10" fmla="*/ 45 w 47"/>
                <a:gd name="T11" fmla="*/ 7 h 83"/>
                <a:gd name="T12" fmla="*/ 33 w 47"/>
                <a:gd name="T13" fmla="*/ 20 h 83"/>
                <a:gd name="T14" fmla="*/ 21 w 47"/>
                <a:gd name="T15" fmla="*/ 77 h 83"/>
                <a:gd name="T16" fmla="*/ 20 w 47"/>
                <a:gd name="T17" fmla="*/ 83 h 83"/>
                <a:gd name="T18" fmla="*/ 18 w 47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3">
                  <a:moveTo>
                    <a:pt x="18" y="83"/>
                  </a:moveTo>
                  <a:cubicBezTo>
                    <a:pt x="17" y="83"/>
                    <a:pt x="16" y="83"/>
                    <a:pt x="15" y="82"/>
                  </a:cubicBezTo>
                  <a:cubicBezTo>
                    <a:pt x="0" y="60"/>
                    <a:pt x="4" y="37"/>
                    <a:pt x="27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0"/>
                    <a:pt x="44" y="0"/>
                    <a:pt x="45" y="2"/>
                  </a:cubicBezTo>
                  <a:cubicBezTo>
                    <a:pt x="47" y="3"/>
                    <a:pt x="47" y="6"/>
                    <a:pt x="45" y="7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2" y="39"/>
                    <a:pt x="9" y="59"/>
                    <a:pt x="21" y="77"/>
                  </a:cubicBezTo>
                  <a:cubicBezTo>
                    <a:pt x="23" y="79"/>
                    <a:pt x="22" y="81"/>
                    <a:pt x="20" y="83"/>
                  </a:cubicBezTo>
                  <a:cubicBezTo>
                    <a:pt x="20" y="83"/>
                    <a:pt x="19" y="83"/>
                    <a:pt x="18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31"/>
            <p:cNvSpPr>
              <a:spLocks/>
            </p:cNvSpPr>
            <p:nvPr/>
          </p:nvSpPr>
          <p:spPr bwMode="auto">
            <a:xfrm>
              <a:off x="5918201" y="1277938"/>
              <a:ext cx="9525" cy="9525"/>
            </a:xfrm>
            <a:custGeom>
              <a:avLst/>
              <a:gdLst>
                <a:gd name="T0" fmla="*/ 7 w 11"/>
                <a:gd name="T1" fmla="*/ 10 h 10"/>
                <a:gd name="T2" fmla="*/ 4 w 11"/>
                <a:gd name="T3" fmla="*/ 9 h 10"/>
                <a:gd name="T4" fmla="*/ 2 w 11"/>
                <a:gd name="T5" fmla="*/ 7 h 10"/>
                <a:gd name="T6" fmla="*/ 2 w 11"/>
                <a:gd name="T7" fmla="*/ 1 h 10"/>
                <a:gd name="T8" fmla="*/ 8 w 11"/>
                <a:gd name="T9" fmla="*/ 1 h 10"/>
                <a:gd name="T10" fmla="*/ 9 w 11"/>
                <a:gd name="T11" fmla="*/ 3 h 10"/>
                <a:gd name="T12" fmla="*/ 9 w 11"/>
                <a:gd name="T13" fmla="*/ 9 h 10"/>
                <a:gd name="T14" fmla="*/ 7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7" y="10"/>
                  </a:moveTo>
                  <a:cubicBezTo>
                    <a:pt x="6" y="10"/>
                    <a:pt x="5" y="10"/>
                    <a:pt x="4" y="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1" y="7"/>
                    <a:pt x="9" y="9"/>
                  </a:cubicBezTo>
                  <a:cubicBezTo>
                    <a:pt x="9" y="10"/>
                    <a:pt x="8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32"/>
            <p:cNvSpPr>
              <a:spLocks/>
            </p:cNvSpPr>
            <p:nvPr/>
          </p:nvSpPr>
          <p:spPr bwMode="auto">
            <a:xfrm>
              <a:off x="5945188" y="1166813"/>
              <a:ext cx="96838" cy="96838"/>
            </a:xfrm>
            <a:custGeom>
              <a:avLst/>
              <a:gdLst>
                <a:gd name="T0" fmla="*/ 109 w 114"/>
                <a:gd name="T1" fmla="*/ 113 h 113"/>
                <a:gd name="T2" fmla="*/ 107 w 114"/>
                <a:gd name="T3" fmla="*/ 113 h 113"/>
                <a:gd name="T4" fmla="*/ 1 w 114"/>
                <a:gd name="T5" fmla="*/ 6 h 113"/>
                <a:gd name="T6" fmla="*/ 3 w 114"/>
                <a:gd name="T7" fmla="*/ 1 h 113"/>
                <a:gd name="T8" fmla="*/ 8 w 114"/>
                <a:gd name="T9" fmla="*/ 3 h 113"/>
                <a:gd name="T10" fmla="*/ 111 w 114"/>
                <a:gd name="T11" fmla="*/ 106 h 113"/>
                <a:gd name="T12" fmla="*/ 113 w 114"/>
                <a:gd name="T13" fmla="*/ 111 h 113"/>
                <a:gd name="T14" fmla="*/ 109 w 114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3">
                  <a:moveTo>
                    <a:pt x="109" y="113"/>
                  </a:moveTo>
                  <a:cubicBezTo>
                    <a:pt x="109" y="113"/>
                    <a:pt x="108" y="113"/>
                    <a:pt x="107" y="113"/>
                  </a:cubicBezTo>
                  <a:cubicBezTo>
                    <a:pt x="29" y="73"/>
                    <a:pt x="2" y="9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8" y="4"/>
                    <a:pt x="36" y="67"/>
                    <a:pt x="111" y="106"/>
                  </a:cubicBezTo>
                  <a:cubicBezTo>
                    <a:pt x="113" y="107"/>
                    <a:pt x="114" y="109"/>
                    <a:pt x="113" y="111"/>
                  </a:cubicBezTo>
                  <a:cubicBezTo>
                    <a:pt x="112" y="113"/>
                    <a:pt x="111" y="113"/>
                    <a:pt x="109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33"/>
            <p:cNvSpPr>
              <a:spLocks/>
            </p:cNvSpPr>
            <p:nvPr/>
          </p:nvSpPr>
          <p:spPr bwMode="auto">
            <a:xfrm>
              <a:off x="5995988" y="1190625"/>
              <a:ext cx="19050" cy="19050"/>
            </a:xfrm>
            <a:custGeom>
              <a:avLst/>
              <a:gdLst>
                <a:gd name="T0" fmla="*/ 5 w 23"/>
                <a:gd name="T1" fmla="*/ 22 h 22"/>
                <a:gd name="T2" fmla="*/ 2 w 23"/>
                <a:gd name="T3" fmla="*/ 21 h 22"/>
                <a:gd name="T4" fmla="*/ 2 w 23"/>
                <a:gd name="T5" fmla="*/ 16 h 22"/>
                <a:gd name="T6" fmla="*/ 16 w 23"/>
                <a:gd name="T7" fmla="*/ 1 h 22"/>
                <a:gd name="T8" fmla="*/ 22 w 23"/>
                <a:gd name="T9" fmla="*/ 1 h 22"/>
                <a:gd name="T10" fmla="*/ 22 w 23"/>
                <a:gd name="T11" fmla="*/ 7 h 22"/>
                <a:gd name="T12" fmla="*/ 7 w 23"/>
                <a:gd name="T13" fmla="*/ 21 h 22"/>
                <a:gd name="T14" fmla="*/ 5 w 2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5" y="22"/>
                  </a:moveTo>
                  <a:cubicBezTo>
                    <a:pt x="4" y="22"/>
                    <a:pt x="3" y="22"/>
                    <a:pt x="2" y="21"/>
                  </a:cubicBezTo>
                  <a:cubicBezTo>
                    <a:pt x="0" y="20"/>
                    <a:pt x="0" y="17"/>
                    <a:pt x="2" y="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23" y="3"/>
                    <a:pt x="23" y="6"/>
                    <a:pt x="22" y="7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6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34"/>
            <p:cNvSpPr>
              <a:spLocks/>
            </p:cNvSpPr>
            <p:nvPr/>
          </p:nvSpPr>
          <p:spPr bwMode="auto">
            <a:xfrm>
              <a:off x="6038851" y="1100138"/>
              <a:ext cx="66675" cy="74613"/>
            </a:xfrm>
            <a:custGeom>
              <a:avLst/>
              <a:gdLst>
                <a:gd name="T0" fmla="*/ 10 w 77"/>
                <a:gd name="T1" fmla="*/ 88 h 88"/>
                <a:gd name="T2" fmla="*/ 2 w 77"/>
                <a:gd name="T3" fmla="*/ 80 h 88"/>
                <a:gd name="T4" fmla="*/ 35 w 77"/>
                <a:gd name="T5" fmla="*/ 37 h 88"/>
                <a:gd name="T6" fmla="*/ 60 w 77"/>
                <a:gd name="T7" fmla="*/ 7 h 88"/>
                <a:gd name="T8" fmla="*/ 70 w 77"/>
                <a:gd name="T9" fmla="*/ 1 h 88"/>
                <a:gd name="T10" fmla="*/ 76 w 77"/>
                <a:gd name="T11" fmla="*/ 11 h 88"/>
                <a:gd name="T12" fmla="*/ 42 w 77"/>
                <a:gd name="T13" fmla="*/ 51 h 88"/>
                <a:gd name="T14" fmla="*/ 18 w 77"/>
                <a:gd name="T15" fmla="*/ 79 h 88"/>
                <a:gd name="T16" fmla="*/ 10 w 77"/>
                <a:gd name="T17" fmla="*/ 88 h 88"/>
                <a:gd name="T18" fmla="*/ 10 w 77"/>
                <a:gd name="T1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88">
                  <a:moveTo>
                    <a:pt x="10" y="88"/>
                  </a:moveTo>
                  <a:cubicBezTo>
                    <a:pt x="6" y="88"/>
                    <a:pt x="2" y="85"/>
                    <a:pt x="2" y="80"/>
                  </a:cubicBezTo>
                  <a:cubicBezTo>
                    <a:pt x="2" y="79"/>
                    <a:pt x="0" y="54"/>
                    <a:pt x="35" y="37"/>
                  </a:cubicBezTo>
                  <a:cubicBezTo>
                    <a:pt x="54" y="28"/>
                    <a:pt x="60" y="7"/>
                    <a:pt x="60" y="7"/>
                  </a:cubicBezTo>
                  <a:cubicBezTo>
                    <a:pt x="61" y="2"/>
                    <a:pt x="66" y="0"/>
                    <a:pt x="70" y="1"/>
                  </a:cubicBezTo>
                  <a:cubicBezTo>
                    <a:pt x="74" y="2"/>
                    <a:pt x="77" y="7"/>
                    <a:pt x="76" y="11"/>
                  </a:cubicBezTo>
                  <a:cubicBezTo>
                    <a:pt x="75" y="12"/>
                    <a:pt x="67" y="39"/>
                    <a:pt x="42" y="51"/>
                  </a:cubicBezTo>
                  <a:cubicBezTo>
                    <a:pt x="17" y="64"/>
                    <a:pt x="18" y="79"/>
                    <a:pt x="18" y="79"/>
                  </a:cubicBezTo>
                  <a:cubicBezTo>
                    <a:pt x="18" y="84"/>
                    <a:pt x="15" y="87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63"/>
            <p:cNvSpPr>
              <a:spLocks noEditPoints="1"/>
            </p:cNvSpPr>
            <p:nvPr/>
          </p:nvSpPr>
          <p:spPr bwMode="auto">
            <a:xfrm>
              <a:off x="6234113" y="1168400"/>
              <a:ext cx="238125" cy="155575"/>
            </a:xfrm>
            <a:custGeom>
              <a:avLst/>
              <a:gdLst>
                <a:gd name="T0" fmla="*/ 228 w 280"/>
                <a:gd name="T1" fmla="*/ 182 h 182"/>
                <a:gd name="T2" fmla="*/ 159 w 280"/>
                <a:gd name="T3" fmla="*/ 128 h 182"/>
                <a:gd name="T4" fmla="*/ 122 w 280"/>
                <a:gd name="T5" fmla="*/ 128 h 182"/>
                <a:gd name="T6" fmla="*/ 52 w 280"/>
                <a:gd name="T7" fmla="*/ 181 h 182"/>
                <a:gd name="T8" fmla="*/ 0 w 280"/>
                <a:gd name="T9" fmla="*/ 69 h 182"/>
                <a:gd name="T10" fmla="*/ 68 w 280"/>
                <a:gd name="T11" fmla="*/ 0 h 182"/>
                <a:gd name="T12" fmla="*/ 212 w 280"/>
                <a:gd name="T13" fmla="*/ 0 h 182"/>
                <a:gd name="T14" fmla="*/ 280 w 280"/>
                <a:gd name="T15" fmla="*/ 69 h 182"/>
                <a:gd name="T16" fmla="*/ 228 w 280"/>
                <a:gd name="T17" fmla="*/ 182 h 182"/>
                <a:gd name="T18" fmla="*/ 117 w 280"/>
                <a:gd name="T19" fmla="*/ 112 h 182"/>
                <a:gd name="T20" fmla="*/ 164 w 280"/>
                <a:gd name="T21" fmla="*/ 112 h 182"/>
                <a:gd name="T22" fmla="*/ 172 w 280"/>
                <a:gd name="T23" fmla="*/ 117 h 182"/>
                <a:gd name="T24" fmla="*/ 228 w 280"/>
                <a:gd name="T25" fmla="*/ 166 h 182"/>
                <a:gd name="T26" fmla="*/ 264 w 280"/>
                <a:gd name="T27" fmla="*/ 69 h 182"/>
                <a:gd name="T28" fmla="*/ 212 w 280"/>
                <a:gd name="T29" fmla="*/ 16 h 182"/>
                <a:gd name="T30" fmla="*/ 68 w 280"/>
                <a:gd name="T31" fmla="*/ 16 h 182"/>
                <a:gd name="T32" fmla="*/ 16 w 280"/>
                <a:gd name="T33" fmla="*/ 69 h 182"/>
                <a:gd name="T34" fmla="*/ 52 w 280"/>
                <a:gd name="T35" fmla="*/ 165 h 182"/>
                <a:gd name="T36" fmla="*/ 109 w 280"/>
                <a:gd name="T37" fmla="*/ 117 h 182"/>
                <a:gd name="T38" fmla="*/ 117 w 280"/>
                <a:gd name="T39" fmla="*/ 11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0" h="182">
                  <a:moveTo>
                    <a:pt x="228" y="182"/>
                  </a:moveTo>
                  <a:cubicBezTo>
                    <a:pt x="205" y="182"/>
                    <a:pt x="172" y="156"/>
                    <a:pt x="159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09" y="156"/>
                    <a:pt x="76" y="181"/>
                    <a:pt x="52" y="181"/>
                  </a:cubicBezTo>
                  <a:cubicBezTo>
                    <a:pt x="10" y="181"/>
                    <a:pt x="0" y="98"/>
                    <a:pt x="0" y="69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50" y="0"/>
                    <a:pt x="280" y="31"/>
                    <a:pt x="280" y="69"/>
                  </a:cubicBezTo>
                  <a:cubicBezTo>
                    <a:pt x="280" y="98"/>
                    <a:pt x="271" y="182"/>
                    <a:pt x="228" y="182"/>
                  </a:cubicBezTo>
                  <a:close/>
                  <a:moveTo>
                    <a:pt x="117" y="112"/>
                  </a:moveTo>
                  <a:cubicBezTo>
                    <a:pt x="164" y="112"/>
                    <a:pt x="164" y="112"/>
                    <a:pt x="164" y="112"/>
                  </a:cubicBezTo>
                  <a:cubicBezTo>
                    <a:pt x="167" y="112"/>
                    <a:pt x="170" y="114"/>
                    <a:pt x="172" y="117"/>
                  </a:cubicBezTo>
                  <a:cubicBezTo>
                    <a:pt x="181" y="142"/>
                    <a:pt x="212" y="166"/>
                    <a:pt x="228" y="166"/>
                  </a:cubicBezTo>
                  <a:cubicBezTo>
                    <a:pt x="252" y="166"/>
                    <a:pt x="264" y="104"/>
                    <a:pt x="264" y="69"/>
                  </a:cubicBezTo>
                  <a:cubicBezTo>
                    <a:pt x="264" y="40"/>
                    <a:pt x="241" y="16"/>
                    <a:pt x="212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40" y="16"/>
                    <a:pt x="16" y="40"/>
                    <a:pt x="16" y="69"/>
                  </a:cubicBezTo>
                  <a:cubicBezTo>
                    <a:pt x="16" y="109"/>
                    <a:pt x="29" y="165"/>
                    <a:pt x="52" y="165"/>
                  </a:cubicBezTo>
                  <a:cubicBezTo>
                    <a:pt x="69" y="165"/>
                    <a:pt x="100" y="142"/>
                    <a:pt x="109" y="117"/>
                  </a:cubicBezTo>
                  <a:cubicBezTo>
                    <a:pt x="111" y="114"/>
                    <a:pt x="114" y="112"/>
                    <a:pt x="117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64"/>
            <p:cNvSpPr>
              <a:spLocks/>
            </p:cNvSpPr>
            <p:nvPr/>
          </p:nvSpPr>
          <p:spPr bwMode="auto">
            <a:xfrm>
              <a:off x="6342063" y="1250950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6"/>
                    <a:pt x="11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65"/>
            <p:cNvSpPr>
              <a:spLocks/>
            </p:cNvSpPr>
            <p:nvPr/>
          </p:nvSpPr>
          <p:spPr bwMode="auto">
            <a:xfrm>
              <a:off x="6276976" y="1250950"/>
              <a:ext cx="61913" cy="49213"/>
            </a:xfrm>
            <a:custGeom>
              <a:avLst/>
              <a:gdLst>
                <a:gd name="T0" fmla="*/ 4 w 73"/>
                <a:gd name="T1" fmla="*/ 59 h 59"/>
                <a:gd name="T2" fmla="*/ 0 w 73"/>
                <a:gd name="T3" fmla="*/ 55 h 59"/>
                <a:gd name="T4" fmla="*/ 4 w 73"/>
                <a:gd name="T5" fmla="*/ 51 h 59"/>
                <a:gd name="T6" fmla="*/ 51 w 73"/>
                <a:gd name="T7" fmla="*/ 3 h 59"/>
                <a:gd name="T8" fmla="*/ 55 w 73"/>
                <a:gd name="T9" fmla="*/ 0 h 59"/>
                <a:gd name="T10" fmla="*/ 69 w 73"/>
                <a:gd name="T11" fmla="*/ 0 h 59"/>
                <a:gd name="T12" fmla="*/ 73 w 73"/>
                <a:gd name="T13" fmla="*/ 4 h 59"/>
                <a:gd name="T14" fmla="*/ 69 w 73"/>
                <a:gd name="T15" fmla="*/ 8 h 59"/>
                <a:gd name="T16" fmla="*/ 57 w 73"/>
                <a:gd name="T17" fmla="*/ 8 h 59"/>
                <a:gd name="T18" fmla="*/ 4 w 73"/>
                <a:gd name="T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9">
                  <a:moveTo>
                    <a:pt x="4" y="59"/>
                  </a:moveTo>
                  <a:cubicBezTo>
                    <a:pt x="2" y="59"/>
                    <a:pt x="0" y="57"/>
                    <a:pt x="0" y="55"/>
                  </a:cubicBezTo>
                  <a:cubicBezTo>
                    <a:pt x="0" y="52"/>
                    <a:pt x="2" y="51"/>
                    <a:pt x="4" y="51"/>
                  </a:cubicBezTo>
                  <a:cubicBezTo>
                    <a:pt x="15" y="51"/>
                    <a:pt x="44" y="22"/>
                    <a:pt x="51" y="3"/>
                  </a:cubicBezTo>
                  <a:cubicBezTo>
                    <a:pt x="52" y="1"/>
                    <a:pt x="53" y="0"/>
                    <a:pt x="55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3" y="2"/>
                    <a:pt x="73" y="4"/>
                  </a:cubicBezTo>
                  <a:cubicBezTo>
                    <a:pt x="73" y="6"/>
                    <a:pt x="72" y="8"/>
                    <a:pt x="6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48" y="28"/>
                    <a:pt x="20" y="59"/>
                    <a:pt x="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66"/>
            <p:cNvSpPr>
              <a:spLocks/>
            </p:cNvSpPr>
            <p:nvPr/>
          </p:nvSpPr>
          <p:spPr bwMode="auto">
            <a:xfrm>
              <a:off x="6332538" y="1101725"/>
              <a:ext cx="41275" cy="79375"/>
            </a:xfrm>
            <a:custGeom>
              <a:avLst/>
              <a:gdLst>
                <a:gd name="T0" fmla="*/ 25 w 48"/>
                <a:gd name="T1" fmla="*/ 95 h 95"/>
                <a:gd name="T2" fmla="*/ 19 w 48"/>
                <a:gd name="T3" fmla="*/ 92 h 95"/>
                <a:gd name="T4" fmla="*/ 20 w 48"/>
                <a:gd name="T5" fmla="*/ 81 h 95"/>
                <a:gd name="T6" fmla="*/ 32 w 48"/>
                <a:gd name="T7" fmla="*/ 62 h 95"/>
                <a:gd name="T8" fmla="*/ 28 w 48"/>
                <a:gd name="T9" fmla="*/ 54 h 95"/>
                <a:gd name="T10" fmla="*/ 18 w 48"/>
                <a:gd name="T11" fmla="*/ 5 h 95"/>
                <a:gd name="T12" fmla="*/ 29 w 48"/>
                <a:gd name="T13" fmla="*/ 3 h 95"/>
                <a:gd name="T14" fmla="*/ 31 w 48"/>
                <a:gd name="T15" fmla="*/ 14 h 95"/>
                <a:gd name="T16" fmla="*/ 38 w 48"/>
                <a:gd name="T17" fmla="*/ 42 h 95"/>
                <a:gd name="T18" fmla="*/ 48 w 48"/>
                <a:gd name="T19" fmla="*/ 62 h 95"/>
                <a:gd name="T20" fmla="*/ 30 w 48"/>
                <a:gd name="T21" fmla="*/ 93 h 95"/>
                <a:gd name="T22" fmla="*/ 25 w 48"/>
                <a:gd name="T2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95">
                  <a:moveTo>
                    <a:pt x="25" y="95"/>
                  </a:moveTo>
                  <a:cubicBezTo>
                    <a:pt x="23" y="95"/>
                    <a:pt x="21" y="94"/>
                    <a:pt x="19" y="92"/>
                  </a:cubicBezTo>
                  <a:cubicBezTo>
                    <a:pt x="16" y="89"/>
                    <a:pt x="17" y="84"/>
                    <a:pt x="20" y="81"/>
                  </a:cubicBezTo>
                  <a:cubicBezTo>
                    <a:pt x="27" y="75"/>
                    <a:pt x="31" y="68"/>
                    <a:pt x="32" y="62"/>
                  </a:cubicBezTo>
                  <a:cubicBezTo>
                    <a:pt x="32" y="59"/>
                    <a:pt x="30" y="56"/>
                    <a:pt x="28" y="54"/>
                  </a:cubicBezTo>
                  <a:cubicBezTo>
                    <a:pt x="19" y="46"/>
                    <a:pt x="0" y="29"/>
                    <a:pt x="18" y="5"/>
                  </a:cubicBezTo>
                  <a:cubicBezTo>
                    <a:pt x="20" y="1"/>
                    <a:pt x="25" y="0"/>
                    <a:pt x="29" y="3"/>
                  </a:cubicBezTo>
                  <a:cubicBezTo>
                    <a:pt x="32" y="6"/>
                    <a:pt x="33" y="11"/>
                    <a:pt x="31" y="14"/>
                  </a:cubicBezTo>
                  <a:cubicBezTo>
                    <a:pt x="23" y="24"/>
                    <a:pt x="25" y="30"/>
                    <a:pt x="38" y="42"/>
                  </a:cubicBezTo>
                  <a:cubicBezTo>
                    <a:pt x="45" y="47"/>
                    <a:pt x="48" y="54"/>
                    <a:pt x="48" y="62"/>
                  </a:cubicBezTo>
                  <a:cubicBezTo>
                    <a:pt x="47" y="73"/>
                    <a:pt x="41" y="85"/>
                    <a:pt x="30" y="93"/>
                  </a:cubicBezTo>
                  <a:cubicBezTo>
                    <a:pt x="29" y="94"/>
                    <a:pt x="27" y="95"/>
                    <a:pt x="2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67"/>
            <p:cNvSpPr>
              <a:spLocks/>
            </p:cNvSpPr>
            <p:nvPr/>
          </p:nvSpPr>
          <p:spPr bwMode="auto">
            <a:xfrm>
              <a:off x="6289676" y="1203325"/>
              <a:ext cx="6350" cy="53975"/>
            </a:xfrm>
            <a:custGeom>
              <a:avLst/>
              <a:gdLst>
                <a:gd name="T0" fmla="*/ 4 w 8"/>
                <a:gd name="T1" fmla="*/ 64 h 64"/>
                <a:gd name="T2" fmla="*/ 0 w 8"/>
                <a:gd name="T3" fmla="*/ 60 h 64"/>
                <a:gd name="T4" fmla="*/ 0 w 8"/>
                <a:gd name="T5" fmla="*/ 4 h 64"/>
                <a:gd name="T6" fmla="*/ 4 w 8"/>
                <a:gd name="T7" fmla="*/ 0 h 64"/>
                <a:gd name="T8" fmla="*/ 8 w 8"/>
                <a:gd name="T9" fmla="*/ 4 h 64"/>
                <a:gd name="T10" fmla="*/ 8 w 8"/>
                <a:gd name="T11" fmla="*/ 60 h 64"/>
                <a:gd name="T12" fmla="*/ 4 w 8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4" y="64"/>
                  </a:move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2"/>
                    <a:pt x="6" y="64"/>
                    <a:pt x="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8"/>
            <p:cNvSpPr>
              <a:spLocks/>
            </p:cNvSpPr>
            <p:nvPr/>
          </p:nvSpPr>
          <p:spPr bwMode="auto">
            <a:xfrm>
              <a:off x="6264276" y="1227138"/>
              <a:ext cx="53975" cy="6350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4" y="2"/>
                    <a:pt x="64" y="4"/>
                  </a:cubicBezTo>
                  <a:cubicBezTo>
                    <a:pt x="64" y="6"/>
                    <a:pt x="63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9"/>
            <p:cNvSpPr>
              <a:spLocks noEditPoints="1"/>
            </p:cNvSpPr>
            <p:nvPr/>
          </p:nvSpPr>
          <p:spPr bwMode="auto">
            <a:xfrm>
              <a:off x="6405563" y="1206500"/>
              <a:ext cx="23813" cy="23813"/>
            </a:xfrm>
            <a:custGeom>
              <a:avLst/>
              <a:gdLst>
                <a:gd name="T0" fmla="*/ 13 w 27"/>
                <a:gd name="T1" fmla="*/ 29 h 29"/>
                <a:gd name="T2" fmla="*/ 4 w 27"/>
                <a:gd name="T3" fmla="*/ 25 h 29"/>
                <a:gd name="T4" fmla="*/ 0 w 27"/>
                <a:gd name="T5" fmla="*/ 15 h 29"/>
                <a:gd name="T6" fmla="*/ 4 w 27"/>
                <a:gd name="T7" fmla="*/ 5 h 29"/>
                <a:gd name="T8" fmla="*/ 23 w 27"/>
                <a:gd name="T9" fmla="*/ 5 h 29"/>
                <a:gd name="T10" fmla="*/ 27 w 27"/>
                <a:gd name="T11" fmla="*/ 15 h 29"/>
                <a:gd name="T12" fmla="*/ 23 w 27"/>
                <a:gd name="T13" fmla="*/ 25 h 29"/>
                <a:gd name="T14" fmla="*/ 13 w 27"/>
                <a:gd name="T15" fmla="*/ 29 h 29"/>
                <a:gd name="T16" fmla="*/ 13 w 27"/>
                <a:gd name="T17" fmla="*/ 9 h 29"/>
                <a:gd name="T18" fmla="*/ 9 w 27"/>
                <a:gd name="T19" fmla="*/ 11 h 29"/>
                <a:gd name="T20" fmla="*/ 8 w 27"/>
                <a:gd name="T21" fmla="*/ 15 h 29"/>
                <a:gd name="T22" fmla="*/ 9 w 27"/>
                <a:gd name="T23" fmla="*/ 19 h 29"/>
                <a:gd name="T24" fmla="*/ 17 w 27"/>
                <a:gd name="T25" fmla="*/ 19 h 29"/>
                <a:gd name="T26" fmla="*/ 19 w 27"/>
                <a:gd name="T27" fmla="*/ 15 h 29"/>
                <a:gd name="T28" fmla="*/ 17 w 27"/>
                <a:gd name="T29" fmla="*/ 11 h 29"/>
                <a:gd name="T30" fmla="*/ 13 w 27"/>
                <a:gd name="T31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9">
                  <a:moveTo>
                    <a:pt x="13" y="29"/>
                  </a:moveTo>
                  <a:cubicBezTo>
                    <a:pt x="10" y="29"/>
                    <a:pt x="6" y="27"/>
                    <a:pt x="4" y="25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9" y="0"/>
                    <a:pt x="18" y="0"/>
                    <a:pt x="23" y="5"/>
                  </a:cubicBezTo>
                  <a:cubicBezTo>
                    <a:pt x="26" y="8"/>
                    <a:pt x="27" y="11"/>
                    <a:pt x="27" y="15"/>
                  </a:cubicBezTo>
                  <a:cubicBezTo>
                    <a:pt x="27" y="19"/>
                    <a:pt x="26" y="22"/>
                    <a:pt x="23" y="25"/>
                  </a:cubicBezTo>
                  <a:cubicBezTo>
                    <a:pt x="20" y="27"/>
                    <a:pt x="17" y="29"/>
                    <a:pt x="13" y="29"/>
                  </a:cubicBezTo>
                  <a:close/>
                  <a:moveTo>
                    <a:pt x="13" y="9"/>
                  </a:moveTo>
                  <a:cubicBezTo>
                    <a:pt x="12" y="9"/>
                    <a:pt x="10" y="10"/>
                    <a:pt x="9" y="11"/>
                  </a:cubicBezTo>
                  <a:cubicBezTo>
                    <a:pt x="8" y="12"/>
                    <a:pt x="8" y="13"/>
                    <a:pt x="8" y="15"/>
                  </a:cubicBezTo>
                  <a:cubicBezTo>
                    <a:pt x="8" y="16"/>
                    <a:pt x="8" y="18"/>
                    <a:pt x="9" y="19"/>
                  </a:cubicBezTo>
                  <a:cubicBezTo>
                    <a:pt x="11" y="21"/>
                    <a:pt x="15" y="21"/>
                    <a:pt x="17" y="19"/>
                  </a:cubicBezTo>
                  <a:cubicBezTo>
                    <a:pt x="18" y="18"/>
                    <a:pt x="19" y="16"/>
                    <a:pt x="19" y="15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6" y="10"/>
                    <a:pt x="15" y="9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70"/>
            <p:cNvSpPr>
              <a:spLocks noEditPoints="1"/>
            </p:cNvSpPr>
            <p:nvPr/>
          </p:nvSpPr>
          <p:spPr bwMode="auto">
            <a:xfrm>
              <a:off x="6424613" y="1225550"/>
              <a:ext cx="23813" cy="23813"/>
            </a:xfrm>
            <a:custGeom>
              <a:avLst/>
              <a:gdLst>
                <a:gd name="T0" fmla="*/ 14 w 29"/>
                <a:gd name="T1" fmla="*/ 29 h 29"/>
                <a:gd name="T2" fmla="*/ 4 w 29"/>
                <a:gd name="T3" fmla="*/ 25 h 29"/>
                <a:gd name="T4" fmla="*/ 0 w 29"/>
                <a:gd name="T5" fmla="*/ 15 h 29"/>
                <a:gd name="T6" fmla="*/ 4 w 29"/>
                <a:gd name="T7" fmla="*/ 5 h 29"/>
                <a:gd name="T8" fmla="*/ 24 w 29"/>
                <a:gd name="T9" fmla="*/ 5 h 29"/>
                <a:gd name="T10" fmla="*/ 24 w 29"/>
                <a:gd name="T11" fmla="*/ 25 h 29"/>
                <a:gd name="T12" fmla="*/ 14 w 29"/>
                <a:gd name="T13" fmla="*/ 29 h 29"/>
                <a:gd name="T14" fmla="*/ 14 w 29"/>
                <a:gd name="T15" fmla="*/ 9 h 29"/>
                <a:gd name="T16" fmla="*/ 10 w 29"/>
                <a:gd name="T17" fmla="*/ 11 h 29"/>
                <a:gd name="T18" fmla="*/ 8 w 29"/>
                <a:gd name="T19" fmla="*/ 15 h 29"/>
                <a:gd name="T20" fmla="*/ 10 w 29"/>
                <a:gd name="T21" fmla="*/ 19 h 29"/>
                <a:gd name="T22" fmla="*/ 18 w 29"/>
                <a:gd name="T23" fmla="*/ 19 h 29"/>
                <a:gd name="T24" fmla="*/ 18 w 29"/>
                <a:gd name="T25" fmla="*/ 11 h 29"/>
                <a:gd name="T26" fmla="*/ 14 w 29"/>
                <a:gd name="T27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1" y="29"/>
                    <a:pt x="7" y="27"/>
                    <a:pt x="4" y="25"/>
                  </a:cubicBezTo>
                  <a:cubicBezTo>
                    <a:pt x="2" y="22"/>
                    <a:pt x="0" y="19"/>
                    <a:pt x="0" y="15"/>
                  </a:cubicBezTo>
                  <a:cubicBezTo>
                    <a:pt x="0" y="11"/>
                    <a:pt x="2" y="8"/>
                    <a:pt x="4" y="5"/>
                  </a:cubicBezTo>
                  <a:cubicBezTo>
                    <a:pt x="10" y="0"/>
                    <a:pt x="19" y="0"/>
                    <a:pt x="24" y="5"/>
                  </a:cubicBezTo>
                  <a:cubicBezTo>
                    <a:pt x="29" y="11"/>
                    <a:pt x="29" y="19"/>
                    <a:pt x="24" y="25"/>
                  </a:cubicBezTo>
                  <a:cubicBezTo>
                    <a:pt x="21" y="27"/>
                    <a:pt x="18" y="29"/>
                    <a:pt x="14" y="29"/>
                  </a:cubicBezTo>
                  <a:close/>
                  <a:moveTo>
                    <a:pt x="14" y="9"/>
                  </a:move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3"/>
                    <a:pt x="8" y="15"/>
                  </a:cubicBezTo>
                  <a:cubicBezTo>
                    <a:pt x="8" y="16"/>
                    <a:pt x="9" y="18"/>
                    <a:pt x="10" y="19"/>
                  </a:cubicBezTo>
                  <a:cubicBezTo>
                    <a:pt x="12" y="21"/>
                    <a:pt x="16" y="21"/>
                    <a:pt x="18" y="19"/>
                  </a:cubicBezTo>
                  <a:cubicBezTo>
                    <a:pt x="20" y="17"/>
                    <a:pt x="20" y="13"/>
                    <a:pt x="18" y="11"/>
                  </a:cubicBezTo>
                  <a:cubicBezTo>
                    <a:pt x="17" y="10"/>
                    <a:pt x="16" y="9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71"/>
            <p:cNvSpPr>
              <a:spLocks noEditPoints="1"/>
            </p:cNvSpPr>
            <p:nvPr/>
          </p:nvSpPr>
          <p:spPr bwMode="auto">
            <a:xfrm>
              <a:off x="6388101" y="1225550"/>
              <a:ext cx="22225" cy="23813"/>
            </a:xfrm>
            <a:custGeom>
              <a:avLst/>
              <a:gdLst>
                <a:gd name="T0" fmla="*/ 13 w 27"/>
                <a:gd name="T1" fmla="*/ 29 h 29"/>
                <a:gd name="T2" fmla="*/ 4 w 27"/>
                <a:gd name="T3" fmla="*/ 25 h 29"/>
                <a:gd name="T4" fmla="*/ 0 w 27"/>
                <a:gd name="T5" fmla="*/ 15 h 29"/>
                <a:gd name="T6" fmla="*/ 4 w 27"/>
                <a:gd name="T7" fmla="*/ 5 h 29"/>
                <a:gd name="T8" fmla="*/ 23 w 27"/>
                <a:gd name="T9" fmla="*/ 5 h 29"/>
                <a:gd name="T10" fmla="*/ 27 w 27"/>
                <a:gd name="T11" fmla="*/ 15 h 29"/>
                <a:gd name="T12" fmla="*/ 23 w 27"/>
                <a:gd name="T13" fmla="*/ 25 h 29"/>
                <a:gd name="T14" fmla="*/ 13 w 27"/>
                <a:gd name="T15" fmla="*/ 29 h 29"/>
                <a:gd name="T16" fmla="*/ 13 w 27"/>
                <a:gd name="T17" fmla="*/ 9 h 29"/>
                <a:gd name="T18" fmla="*/ 9 w 27"/>
                <a:gd name="T19" fmla="*/ 11 h 29"/>
                <a:gd name="T20" fmla="*/ 8 w 27"/>
                <a:gd name="T21" fmla="*/ 15 h 29"/>
                <a:gd name="T22" fmla="*/ 9 w 27"/>
                <a:gd name="T23" fmla="*/ 19 h 29"/>
                <a:gd name="T24" fmla="*/ 17 w 27"/>
                <a:gd name="T25" fmla="*/ 19 h 29"/>
                <a:gd name="T26" fmla="*/ 19 w 27"/>
                <a:gd name="T27" fmla="*/ 15 h 29"/>
                <a:gd name="T28" fmla="*/ 17 w 27"/>
                <a:gd name="T29" fmla="*/ 11 h 29"/>
                <a:gd name="T30" fmla="*/ 13 w 27"/>
                <a:gd name="T31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9">
                  <a:moveTo>
                    <a:pt x="13" y="29"/>
                  </a:moveTo>
                  <a:cubicBezTo>
                    <a:pt x="10" y="29"/>
                    <a:pt x="6" y="27"/>
                    <a:pt x="4" y="25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9" y="0"/>
                    <a:pt x="18" y="0"/>
                    <a:pt x="23" y="5"/>
                  </a:cubicBezTo>
                  <a:cubicBezTo>
                    <a:pt x="26" y="8"/>
                    <a:pt x="27" y="11"/>
                    <a:pt x="27" y="15"/>
                  </a:cubicBezTo>
                  <a:cubicBezTo>
                    <a:pt x="27" y="19"/>
                    <a:pt x="26" y="22"/>
                    <a:pt x="23" y="25"/>
                  </a:cubicBezTo>
                  <a:cubicBezTo>
                    <a:pt x="20" y="27"/>
                    <a:pt x="17" y="29"/>
                    <a:pt x="13" y="29"/>
                  </a:cubicBezTo>
                  <a:close/>
                  <a:moveTo>
                    <a:pt x="13" y="9"/>
                  </a:moveTo>
                  <a:cubicBezTo>
                    <a:pt x="12" y="9"/>
                    <a:pt x="10" y="10"/>
                    <a:pt x="9" y="11"/>
                  </a:cubicBezTo>
                  <a:cubicBezTo>
                    <a:pt x="8" y="12"/>
                    <a:pt x="8" y="13"/>
                    <a:pt x="8" y="15"/>
                  </a:cubicBezTo>
                  <a:cubicBezTo>
                    <a:pt x="8" y="16"/>
                    <a:pt x="8" y="18"/>
                    <a:pt x="9" y="19"/>
                  </a:cubicBezTo>
                  <a:cubicBezTo>
                    <a:pt x="11" y="21"/>
                    <a:pt x="15" y="21"/>
                    <a:pt x="17" y="19"/>
                  </a:cubicBezTo>
                  <a:cubicBezTo>
                    <a:pt x="18" y="18"/>
                    <a:pt x="19" y="16"/>
                    <a:pt x="19" y="15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6" y="10"/>
                    <a:pt x="15" y="9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72"/>
            <p:cNvSpPr>
              <a:spLocks noEditPoints="1"/>
            </p:cNvSpPr>
            <p:nvPr/>
          </p:nvSpPr>
          <p:spPr bwMode="auto">
            <a:xfrm>
              <a:off x="6405563" y="1243013"/>
              <a:ext cx="23813" cy="25400"/>
            </a:xfrm>
            <a:custGeom>
              <a:avLst/>
              <a:gdLst>
                <a:gd name="T0" fmla="*/ 13 w 27"/>
                <a:gd name="T1" fmla="*/ 29 h 29"/>
                <a:gd name="T2" fmla="*/ 4 w 27"/>
                <a:gd name="T3" fmla="*/ 24 h 29"/>
                <a:gd name="T4" fmla="*/ 0 w 27"/>
                <a:gd name="T5" fmla="*/ 15 h 29"/>
                <a:gd name="T6" fmla="*/ 4 w 27"/>
                <a:gd name="T7" fmla="*/ 5 h 29"/>
                <a:gd name="T8" fmla="*/ 23 w 27"/>
                <a:gd name="T9" fmla="*/ 5 h 29"/>
                <a:gd name="T10" fmla="*/ 27 w 27"/>
                <a:gd name="T11" fmla="*/ 15 h 29"/>
                <a:gd name="T12" fmla="*/ 23 w 27"/>
                <a:gd name="T13" fmla="*/ 24 h 29"/>
                <a:gd name="T14" fmla="*/ 13 w 27"/>
                <a:gd name="T15" fmla="*/ 29 h 29"/>
                <a:gd name="T16" fmla="*/ 13 w 27"/>
                <a:gd name="T17" fmla="*/ 9 h 29"/>
                <a:gd name="T18" fmla="*/ 9 w 27"/>
                <a:gd name="T19" fmla="*/ 11 h 29"/>
                <a:gd name="T20" fmla="*/ 8 w 27"/>
                <a:gd name="T21" fmla="*/ 15 h 29"/>
                <a:gd name="T22" fmla="*/ 9 w 27"/>
                <a:gd name="T23" fmla="*/ 19 h 29"/>
                <a:gd name="T24" fmla="*/ 17 w 27"/>
                <a:gd name="T25" fmla="*/ 19 h 29"/>
                <a:gd name="T26" fmla="*/ 19 w 27"/>
                <a:gd name="T27" fmla="*/ 15 h 29"/>
                <a:gd name="T28" fmla="*/ 17 w 27"/>
                <a:gd name="T29" fmla="*/ 11 h 29"/>
                <a:gd name="T30" fmla="*/ 13 w 27"/>
                <a:gd name="T31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9">
                  <a:moveTo>
                    <a:pt x="13" y="29"/>
                  </a:moveTo>
                  <a:cubicBezTo>
                    <a:pt x="10" y="29"/>
                    <a:pt x="6" y="27"/>
                    <a:pt x="4" y="24"/>
                  </a:cubicBezTo>
                  <a:cubicBezTo>
                    <a:pt x="1" y="22"/>
                    <a:pt x="0" y="18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9" y="0"/>
                    <a:pt x="18" y="0"/>
                    <a:pt x="23" y="5"/>
                  </a:cubicBezTo>
                  <a:cubicBezTo>
                    <a:pt x="26" y="8"/>
                    <a:pt x="27" y="11"/>
                    <a:pt x="27" y="15"/>
                  </a:cubicBezTo>
                  <a:cubicBezTo>
                    <a:pt x="27" y="18"/>
                    <a:pt x="26" y="22"/>
                    <a:pt x="23" y="24"/>
                  </a:cubicBezTo>
                  <a:cubicBezTo>
                    <a:pt x="20" y="27"/>
                    <a:pt x="17" y="29"/>
                    <a:pt x="13" y="29"/>
                  </a:cubicBezTo>
                  <a:close/>
                  <a:moveTo>
                    <a:pt x="13" y="9"/>
                  </a:moveTo>
                  <a:cubicBezTo>
                    <a:pt x="12" y="9"/>
                    <a:pt x="10" y="10"/>
                    <a:pt x="9" y="11"/>
                  </a:cubicBezTo>
                  <a:cubicBezTo>
                    <a:pt x="8" y="12"/>
                    <a:pt x="8" y="13"/>
                    <a:pt x="8" y="15"/>
                  </a:cubicBezTo>
                  <a:cubicBezTo>
                    <a:pt x="8" y="16"/>
                    <a:pt x="8" y="18"/>
                    <a:pt x="9" y="19"/>
                  </a:cubicBezTo>
                  <a:cubicBezTo>
                    <a:pt x="11" y="21"/>
                    <a:pt x="15" y="21"/>
                    <a:pt x="17" y="19"/>
                  </a:cubicBezTo>
                  <a:cubicBezTo>
                    <a:pt x="18" y="18"/>
                    <a:pt x="19" y="16"/>
                    <a:pt x="19" y="15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6" y="10"/>
                    <a:pt x="15" y="9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73"/>
            <p:cNvSpPr>
              <a:spLocks noEditPoints="1"/>
            </p:cNvSpPr>
            <p:nvPr/>
          </p:nvSpPr>
          <p:spPr bwMode="auto">
            <a:xfrm>
              <a:off x="6604001" y="1182688"/>
              <a:ext cx="217488" cy="138113"/>
            </a:xfrm>
            <a:custGeom>
              <a:avLst/>
              <a:gdLst>
                <a:gd name="T0" fmla="*/ 256 w 256"/>
                <a:gd name="T1" fmla="*/ 136 h 164"/>
                <a:gd name="T2" fmla="*/ 228 w 256"/>
                <a:gd name="T3" fmla="*/ 164 h 164"/>
                <a:gd name="T4" fmla="*/ 28 w 256"/>
                <a:gd name="T5" fmla="*/ 164 h 164"/>
                <a:gd name="T6" fmla="*/ 0 w 256"/>
                <a:gd name="T7" fmla="*/ 136 h 164"/>
                <a:gd name="T8" fmla="*/ 0 w 256"/>
                <a:gd name="T9" fmla="*/ 28 h 164"/>
                <a:gd name="T10" fmla="*/ 28 w 256"/>
                <a:gd name="T11" fmla="*/ 0 h 164"/>
                <a:gd name="T12" fmla="*/ 228 w 256"/>
                <a:gd name="T13" fmla="*/ 0 h 164"/>
                <a:gd name="T14" fmla="*/ 256 w 256"/>
                <a:gd name="T15" fmla="*/ 28 h 164"/>
                <a:gd name="T16" fmla="*/ 256 w 256"/>
                <a:gd name="T17" fmla="*/ 136 h 164"/>
                <a:gd name="T18" fmla="*/ 240 w 256"/>
                <a:gd name="T19" fmla="*/ 28 h 164"/>
                <a:gd name="T20" fmla="*/ 228 w 256"/>
                <a:gd name="T21" fmla="*/ 16 h 164"/>
                <a:gd name="T22" fmla="*/ 28 w 256"/>
                <a:gd name="T23" fmla="*/ 16 h 164"/>
                <a:gd name="T24" fmla="*/ 16 w 256"/>
                <a:gd name="T25" fmla="*/ 28 h 164"/>
                <a:gd name="T26" fmla="*/ 16 w 256"/>
                <a:gd name="T27" fmla="*/ 136 h 164"/>
                <a:gd name="T28" fmla="*/ 28 w 256"/>
                <a:gd name="T29" fmla="*/ 148 h 164"/>
                <a:gd name="T30" fmla="*/ 228 w 256"/>
                <a:gd name="T31" fmla="*/ 148 h 164"/>
                <a:gd name="T32" fmla="*/ 240 w 256"/>
                <a:gd name="T33" fmla="*/ 136 h 164"/>
                <a:gd name="T34" fmla="*/ 240 w 256"/>
                <a:gd name="T35" fmla="*/ 2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64">
                  <a:moveTo>
                    <a:pt x="256" y="136"/>
                  </a:moveTo>
                  <a:cubicBezTo>
                    <a:pt x="256" y="152"/>
                    <a:pt x="244" y="164"/>
                    <a:pt x="2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12" y="164"/>
                    <a:pt x="0" y="152"/>
                    <a:pt x="0" y="1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4" y="0"/>
                    <a:pt x="256" y="12"/>
                    <a:pt x="256" y="28"/>
                  </a:cubicBezTo>
                  <a:lnTo>
                    <a:pt x="256" y="136"/>
                  </a:lnTo>
                  <a:close/>
                  <a:moveTo>
                    <a:pt x="240" y="28"/>
                  </a:moveTo>
                  <a:cubicBezTo>
                    <a:pt x="240" y="21"/>
                    <a:pt x="235" y="16"/>
                    <a:pt x="2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143"/>
                    <a:pt x="21" y="148"/>
                    <a:pt x="28" y="148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35" y="148"/>
                    <a:pt x="240" y="143"/>
                    <a:pt x="240" y="136"/>
                  </a:cubicBezTo>
                  <a:lnTo>
                    <a:pt x="24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74"/>
            <p:cNvSpPr>
              <a:spLocks/>
            </p:cNvSpPr>
            <p:nvPr/>
          </p:nvSpPr>
          <p:spPr bwMode="auto">
            <a:xfrm>
              <a:off x="6648451" y="1219200"/>
              <a:ext cx="9525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75"/>
            <p:cNvSpPr>
              <a:spLocks/>
            </p:cNvSpPr>
            <p:nvPr/>
          </p:nvSpPr>
          <p:spPr bwMode="auto">
            <a:xfrm>
              <a:off x="6672263" y="1219200"/>
              <a:ext cx="9525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76"/>
            <p:cNvSpPr>
              <a:spLocks/>
            </p:cNvSpPr>
            <p:nvPr/>
          </p:nvSpPr>
          <p:spPr bwMode="auto">
            <a:xfrm>
              <a:off x="6696076" y="1219200"/>
              <a:ext cx="9525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77"/>
            <p:cNvSpPr>
              <a:spLocks/>
            </p:cNvSpPr>
            <p:nvPr/>
          </p:nvSpPr>
          <p:spPr bwMode="auto">
            <a:xfrm>
              <a:off x="6715126" y="1219200"/>
              <a:ext cx="11113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8"/>
            <p:cNvSpPr>
              <a:spLocks/>
            </p:cNvSpPr>
            <p:nvPr/>
          </p:nvSpPr>
          <p:spPr bwMode="auto">
            <a:xfrm>
              <a:off x="6738938" y="1219200"/>
              <a:ext cx="11113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9"/>
            <p:cNvSpPr>
              <a:spLocks/>
            </p:cNvSpPr>
            <p:nvPr/>
          </p:nvSpPr>
          <p:spPr bwMode="auto">
            <a:xfrm>
              <a:off x="6762751" y="1219200"/>
              <a:ext cx="11113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80"/>
            <p:cNvSpPr>
              <a:spLocks/>
            </p:cNvSpPr>
            <p:nvPr/>
          </p:nvSpPr>
          <p:spPr bwMode="auto">
            <a:xfrm>
              <a:off x="6648451" y="1239838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81"/>
            <p:cNvSpPr>
              <a:spLocks/>
            </p:cNvSpPr>
            <p:nvPr/>
          </p:nvSpPr>
          <p:spPr bwMode="auto">
            <a:xfrm>
              <a:off x="6672263" y="1239838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82"/>
            <p:cNvSpPr>
              <a:spLocks/>
            </p:cNvSpPr>
            <p:nvPr/>
          </p:nvSpPr>
          <p:spPr bwMode="auto">
            <a:xfrm>
              <a:off x="6696076" y="1239838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83"/>
            <p:cNvSpPr>
              <a:spLocks/>
            </p:cNvSpPr>
            <p:nvPr/>
          </p:nvSpPr>
          <p:spPr bwMode="auto">
            <a:xfrm>
              <a:off x="6715126" y="123983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84"/>
            <p:cNvSpPr>
              <a:spLocks/>
            </p:cNvSpPr>
            <p:nvPr/>
          </p:nvSpPr>
          <p:spPr bwMode="auto">
            <a:xfrm>
              <a:off x="6738938" y="123983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85"/>
            <p:cNvSpPr>
              <a:spLocks/>
            </p:cNvSpPr>
            <p:nvPr/>
          </p:nvSpPr>
          <p:spPr bwMode="auto">
            <a:xfrm>
              <a:off x="6762751" y="123983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86"/>
            <p:cNvSpPr>
              <a:spLocks/>
            </p:cNvSpPr>
            <p:nvPr/>
          </p:nvSpPr>
          <p:spPr bwMode="auto">
            <a:xfrm>
              <a:off x="6648451" y="1281113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87"/>
            <p:cNvSpPr>
              <a:spLocks/>
            </p:cNvSpPr>
            <p:nvPr/>
          </p:nvSpPr>
          <p:spPr bwMode="auto">
            <a:xfrm>
              <a:off x="6672263" y="1281113"/>
              <a:ext cx="80963" cy="6350"/>
            </a:xfrm>
            <a:custGeom>
              <a:avLst/>
              <a:gdLst>
                <a:gd name="T0" fmla="*/ 92 w 96"/>
                <a:gd name="T1" fmla="*/ 8 h 8"/>
                <a:gd name="T2" fmla="*/ 4 w 96"/>
                <a:gd name="T3" fmla="*/ 8 h 8"/>
                <a:gd name="T4" fmla="*/ 0 w 96"/>
                <a:gd name="T5" fmla="*/ 4 h 8"/>
                <a:gd name="T6" fmla="*/ 4 w 96"/>
                <a:gd name="T7" fmla="*/ 0 h 8"/>
                <a:gd name="T8" fmla="*/ 92 w 96"/>
                <a:gd name="T9" fmla="*/ 0 h 8"/>
                <a:gd name="T10" fmla="*/ 96 w 96"/>
                <a:gd name="T11" fmla="*/ 4 h 8"/>
                <a:gd name="T12" fmla="*/ 92 w 9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8">
                  <a:moveTo>
                    <a:pt x="9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2"/>
                    <a:pt x="96" y="4"/>
                  </a:cubicBezTo>
                  <a:cubicBezTo>
                    <a:pt x="96" y="6"/>
                    <a:pt x="94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88"/>
            <p:cNvSpPr>
              <a:spLocks/>
            </p:cNvSpPr>
            <p:nvPr/>
          </p:nvSpPr>
          <p:spPr bwMode="auto">
            <a:xfrm>
              <a:off x="6762751" y="1281113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9"/>
            <p:cNvSpPr>
              <a:spLocks/>
            </p:cNvSpPr>
            <p:nvPr/>
          </p:nvSpPr>
          <p:spPr bwMode="auto">
            <a:xfrm>
              <a:off x="6648451" y="1260475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90"/>
            <p:cNvSpPr>
              <a:spLocks/>
            </p:cNvSpPr>
            <p:nvPr/>
          </p:nvSpPr>
          <p:spPr bwMode="auto">
            <a:xfrm>
              <a:off x="6672263" y="1260475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91"/>
            <p:cNvSpPr>
              <a:spLocks/>
            </p:cNvSpPr>
            <p:nvPr/>
          </p:nvSpPr>
          <p:spPr bwMode="auto">
            <a:xfrm>
              <a:off x="6696076" y="1260475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92"/>
            <p:cNvSpPr>
              <a:spLocks/>
            </p:cNvSpPr>
            <p:nvPr/>
          </p:nvSpPr>
          <p:spPr bwMode="auto">
            <a:xfrm>
              <a:off x="6715126" y="1260475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93"/>
            <p:cNvSpPr>
              <a:spLocks/>
            </p:cNvSpPr>
            <p:nvPr/>
          </p:nvSpPr>
          <p:spPr bwMode="auto">
            <a:xfrm>
              <a:off x="6738938" y="1260475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94"/>
            <p:cNvSpPr>
              <a:spLocks/>
            </p:cNvSpPr>
            <p:nvPr/>
          </p:nvSpPr>
          <p:spPr bwMode="auto">
            <a:xfrm>
              <a:off x="6762751" y="1260475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95"/>
            <p:cNvSpPr>
              <a:spLocks/>
            </p:cNvSpPr>
            <p:nvPr/>
          </p:nvSpPr>
          <p:spPr bwMode="auto">
            <a:xfrm>
              <a:off x="6688138" y="1103313"/>
              <a:ext cx="46038" cy="88900"/>
            </a:xfrm>
            <a:custGeom>
              <a:avLst/>
              <a:gdLst>
                <a:gd name="T0" fmla="*/ 28 w 54"/>
                <a:gd name="T1" fmla="*/ 105 h 105"/>
                <a:gd name="T2" fmla="*/ 22 w 54"/>
                <a:gd name="T3" fmla="*/ 101 h 105"/>
                <a:gd name="T4" fmla="*/ 24 w 54"/>
                <a:gd name="T5" fmla="*/ 90 h 105"/>
                <a:gd name="T6" fmla="*/ 37 w 54"/>
                <a:gd name="T7" fmla="*/ 68 h 105"/>
                <a:gd name="T8" fmla="*/ 32 w 54"/>
                <a:gd name="T9" fmla="*/ 58 h 105"/>
                <a:gd name="T10" fmla="*/ 21 w 54"/>
                <a:gd name="T11" fmla="*/ 4 h 105"/>
                <a:gd name="T12" fmla="*/ 32 w 54"/>
                <a:gd name="T13" fmla="*/ 2 h 105"/>
                <a:gd name="T14" fmla="*/ 33 w 54"/>
                <a:gd name="T15" fmla="*/ 14 h 105"/>
                <a:gd name="T16" fmla="*/ 43 w 54"/>
                <a:gd name="T17" fmla="*/ 46 h 105"/>
                <a:gd name="T18" fmla="*/ 53 w 54"/>
                <a:gd name="T19" fmla="*/ 69 h 105"/>
                <a:gd name="T20" fmla="*/ 33 w 54"/>
                <a:gd name="T21" fmla="*/ 103 h 105"/>
                <a:gd name="T22" fmla="*/ 28 w 54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05">
                  <a:moveTo>
                    <a:pt x="28" y="105"/>
                  </a:moveTo>
                  <a:cubicBezTo>
                    <a:pt x="26" y="105"/>
                    <a:pt x="24" y="104"/>
                    <a:pt x="22" y="101"/>
                  </a:cubicBezTo>
                  <a:cubicBezTo>
                    <a:pt x="19" y="98"/>
                    <a:pt x="20" y="93"/>
                    <a:pt x="24" y="90"/>
                  </a:cubicBezTo>
                  <a:cubicBezTo>
                    <a:pt x="32" y="84"/>
                    <a:pt x="37" y="75"/>
                    <a:pt x="37" y="68"/>
                  </a:cubicBezTo>
                  <a:cubicBezTo>
                    <a:pt x="37" y="64"/>
                    <a:pt x="36" y="61"/>
                    <a:pt x="32" y="58"/>
                  </a:cubicBezTo>
                  <a:cubicBezTo>
                    <a:pt x="21" y="49"/>
                    <a:pt x="0" y="31"/>
                    <a:pt x="21" y="4"/>
                  </a:cubicBezTo>
                  <a:cubicBezTo>
                    <a:pt x="23" y="0"/>
                    <a:pt x="28" y="0"/>
                    <a:pt x="32" y="2"/>
                  </a:cubicBezTo>
                  <a:cubicBezTo>
                    <a:pt x="35" y="5"/>
                    <a:pt x="36" y="10"/>
                    <a:pt x="33" y="14"/>
                  </a:cubicBezTo>
                  <a:cubicBezTo>
                    <a:pt x="24" y="25"/>
                    <a:pt x="26" y="32"/>
                    <a:pt x="43" y="46"/>
                  </a:cubicBezTo>
                  <a:cubicBezTo>
                    <a:pt x="50" y="52"/>
                    <a:pt x="54" y="60"/>
                    <a:pt x="53" y="69"/>
                  </a:cubicBezTo>
                  <a:cubicBezTo>
                    <a:pt x="53" y="80"/>
                    <a:pt x="46" y="93"/>
                    <a:pt x="33" y="103"/>
                  </a:cubicBezTo>
                  <a:cubicBezTo>
                    <a:pt x="32" y="104"/>
                    <a:pt x="30" y="105"/>
                    <a:pt x="28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reeform 30"/>
          <p:cNvSpPr>
            <a:spLocks/>
          </p:cNvSpPr>
          <p:nvPr/>
        </p:nvSpPr>
        <p:spPr bwMode="auto">
          <a:xfrm>
            <a:off x="5169882" y="3086660"/>
            <a:ext cx="7938" cy="11113"/>
          </a:xfrm>
          <a:custGeom>
            <a:avLst/>
            <a:gdLst>
              <a:gd name="T0" fmla="*/ 5 w 10"/>
              <a:gd name="T1" fmla="*/ 14 h 14"/>
              <a:gd name="T2" fmla="*/ 2 w 10"/>
              <a:gd name="T3" fmla="*/ 12 h 14"/>
              <a:gd name="T4" fmla="*/ 1 w 10"/>
              <a:gd name="T5" fmla="*/ 8 h 14"/>
              <a:gd name="T6" fmla="*/ 0 w 10"/>
              <a:gd name="T7" fmla="*/ 6 h 14"/>
              <a:gd name="T8" fmla="*/ 3 w 10"/>
              <a:gd name="T9" fmla="*/ 1 h 14"/>
              <a:gd name="T10" fmla="*/ 8 w 10"/>
              <a:gd name="T11" fmla="*/ 4 h 14"/>
              <a:gd name="T12" fmla="*/ 9 w 10"/>
              <a:gd name="T13" fmla="*/ 7 h 14"/>
              <a:gd name="T14" fmla="*/ 9 w 10"/>
              <a:gd name="T15" fmla="*/ 9 h 14"/>
              <a:gd name="T16" fmla="*/ 7 w 10"/>
              <a:gd name="T17" fmla="*/ 14 h 14"/>
              <a:gd name="T18" fmla="*/ 5 w 10"/>
              <a:gd name="T1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4">
                <a:moveTo>
                  <a:pt x="5" y="14"/>
                </a:moveTo>
                <a:cubicBezTo>
                  <a:pt x="4" y="14"/>
                  <a:pt x="2" y="13"/>
                  <a:pt x="2" y="12"/>
                </a:cubicBezTo>
                <a:cubicBezTo>
                  <a:pt x="1" y="11"/>
                  <a:pt x="1" y="10"/>
                  <a:pt x="1" y="8"/>
                </a:cubicBezTo>
                <a:cubicBezTo>
                  <a:pt x="1" y="8"/>
                  <a:pt x="0" y="7"/>
                  <a:pt x="0" y="6"/>
                </a:cubicBezTo>
                <a:cubicBezTo>
                  <a:pt x="0" y="4"/>
                  <a:pt x="1" y="1"/>
                  <a:pt x="3" y="1"/>
                </a:cubicBezTo>
                <a:cubicBezTo>
                  <a:pt x="5" y="0"/>
                  <a:pt x="7" y="2"/>
                  <a:pt x="8" y="4"/>
                </a:cubicBezTo>
                <a:cubicBezTo>
                  <a:pt x="8" y="5"/>
                  <a:pt x="8" y="6"/>
                  <a:pt x="9" y="7"/>
                </a:cubicBezTo>
                <a:cubicBezTo>
                  <a:pt x="9" y="8"/>
                  <a:pt x="9" y="8"/>
                  <a:pt x="9" y="9"/>
                </a:cubicBezTo>
                <a:cubicBezTo>
                  <a:pt x="10" y="11"/>
                  <a:pt x="9" y="13"/>
                  <a:pt x="7" y="14"/>
                </a:cubicBezTo>
                <a:cubicBezTo>
                  <a:pt x="7" y="14"/>
                  <a:pt x="6" y="14"/>
                  <a:pt x="5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1"/>
          <p:cNvSpPr>
            <a:spLocks/>
          </p:cNvSpPr>
          <p:nvPr/>
        </p:nvSpPr>
        <p:spPr bwMode="auto">
          <a:xfrm>
            <a:off x="5174644" y="3100948"/>
            <a:ext cx="42863" cy="28575"/>
          </a:xfrm>
          <a:custGeom>
            <a:avLst/>
            <a:gdLst>
              <a:gd name="T0" fmla="*/ 44 w 49"/>
              <a:gd name="T1" fmla="*/ 35 h 35"/>
              <a:gd name="T2" fmla="*/ 44 w 49"/>
              <a:gd name="T3" fmla="*/ 35 h 35"/>
              <a:gd name="T4" fmla="*/ 1 w 49"/>
              <a:gd name="T5" fmla="*/ 7 h 35"/>
              <a:gd name="T6" fmla="*/ 2 w 49"/>
              <a:gd name="T7" fmla="*/ 2 h 35"/>
              <a:gd name="T8" fmla="*/ 8 w 49"/>
              <a:gd name="T9" fmla="*/ 3 h 35"/>
              <a:gd name="T10" fmla="*/ 45 w 49"/>
              <a:gd name="T11" fmla="*/ 27 h 35"/>
              <a:gd name="T12" fmla="*/ 48 w 49"/>
              <a:gd name="T13" fmla="*/ 31 h 35"/>
              <a:gd name="T14" fmla="*/ 44 w 49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35">
                <a:moveTo>
                  <a:pt x="44" y="35"/>
                </a:moveTo>
                <a:cubicBezTo>
                  <a:pt x="44" y="35"/>
                  <a:pt x="44" y="35"/>
                  <a:pt x="44" y="35"/>
                </a:cubicBezTo>
                <a:cubicBezTo>
                  <a:pt x="26" y="32"/>
                  <a:pt x="11" y="22"/>
                  <a:pt x="1" y="7"/>
                </a:cubicBezTo>
                <a:cubicBezTo>
                  <a:pt x="0" y="5"/>
                  <a:pt x="0" y="3"/>
                  <a:pt x="2" y="2"/>
                </a:cubicBezTo>
                <a:cubicBezTo>
                  <a:pt x="4" y="0"/>
                  <a:pt x="7" y="1"/>
                  <a:pt x="8" y="3"/>
                </a:cubicBezTo>
                <a:cubicBezTo>
                  <a:pt x="16" y="16"/>
                  <a:pt x="30" y="25"/>
                  <a:pt x="45" y="27"/>
                </a:cubicBezTo>
                <a:cubicBezTo>
                  <a:pt x="47" y="27"/>
                  <a:pt x="49" y="29"/>
                  <a:pt x="48" y="31"/>
                </a:cubicBezTo>
                <a:cubicBezTo>
                  <a:pt x="48" y="33"/>
                  <a:pt x="46" y="35"/>
                  <a:pt x="44" y="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2"/>
          <p:cNvSpPr>
            <a:spLocks noEditPoints="1"/>
          </p:cNvSpPr>
          <p:nvPr/>
        </p:nvSpPr>
        <p:spPr bwMode="auto">
          <a:xfrm>
            <a:off x="5146069" y="2931085"/>
            <a:ext cx="144463" cy="222250"/>
          </a:xfrm>
          <a:custGeom>
            <a:avLst/>
            <a:gdLst>
              <a:gd name="T0" fmla="*/ 85 w 171"/>
              <a:gd name="T1" fmla="*/ 262 h 262"/>
              <a:gd name="T2" fmla="*/ 0 w 171"/>
              <a:gd name="T3" fmla="*/ 176 h 262"/>
              <a:gd name="T4" fmla="*/ 55 w 171"/>
              <a:gd name="T5" fmla="*/ 23 h 262"/>
              <a:gd name="T6" fmla="*/ 85 w 171"/>
              <a:gd name="T7" fmla="*/ 0 h 262"/>
              <a:gd name="T8" fmla="*/ 115 w 171"/>
              <a:gd name="T9" fmla="*/ 23 h 262"/>
              <a:gd name="T10" fmla="*/ 171 w 171"/>
              <a:gd name="T11" fmla="*/ 176 h 262"/>
              <a:gd name="T12" fmla="*/ 85 w 171"/>
              <a:gd name="T13" fmla="*/ 262 h 262"/>
              <a:gd name="T14" fmla="*/ 85 w 171"/>
              <a:gd name="T15" fmla="*/ 16 h 262"/>
              <a:gd name="T16" fmla="*/ 70 w 171"/>
              <a:gd name="T17" fmla="*/ 31 h 262"/>
              <a:gd name="T18" fmla="*/ 16 w 171"/>
              <a:gd name="T19" fmla="*/ 176 h 262"/>
              <a:gd name="T20" fmla="*/ 85 w 171"/>
              <a:gd name="T21" fmla="*/ 246 h 262"/>
              <a:gd name="T22" fmla="*/ 155 w 171"/>
              <a:gd name="T23" fmla="*/ 176 h 262"/>
              <a:gd name="T24" fmla="*/ 101 w 171"/>
              <a:gd name="T25" fmla="*/ 31 h 262"/>
              <a:gd name="T26" fmla="*/ 85 w 171"/>
              <a:gd name="T27" fmla="*/ 1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262">
                <a:moveTo>
                  <a:pt x="85" y="262"/>
                </a:moveTo>
                <a:cubicBezTo>
                  <a:pt x="38" y="262"/>
                  <a:pt x="0" y="223"/>
                  <a:pt x="0" y="176"/>
                </a:cubicBezTo>
                <a:cubicBezTo>
                  <a:pt x="0" y="145"/>
                  <a:pt x="44" y="46"/>
                  <a:pt x="55" y="23"/>
                </a:cubicBezTo>
                <a:cubicBezTo>
                  <a:pt x="63" y="8"/>
                  <a:pt x="74" y="0"/>
                  <a:pt x="85" y="0"/>
                </a:cubicBezTo>
                <a:cubicBezTo>
                  <a:pt x="92" y="0"/>
                  <a:pt x="105" y="3"/>
                  <a:pt x="115" y="23"/>
                </a:cubicBezTo>
                <a:cubicBezTo>
                  <a:pt x="127" y="47"/>
                  <a:pt x="171" y="145"/>
                  <a:pt x="171" y="176"/>
                </a:cubicBezTo>
                <a:cubicBezTo>
                  <a:pt x="171" y="223"/>
                  <a:pt x="133" y="262"/>
                  <a:pt x="85" y="262"/>
                </a:cubicBezTo>
                <a:close/>
                <a:moveTo>
                  <a:pt x="85" y="16"/>
                </a:moveTo>
                <a:cubicBezTo>
                  <a:pt x="80" y="16"/>
                  <a:pt x="74" y="21"/>
                  <a:pt x="70" y="31"/>
                </a:cubicBezTo>
                <a:cubicBezTo>
                  <a:pt x="56" y="58"/>
                  <a:pt x="16" y="151"/>
                  <a:pt x="16" y="176"/>
                </a:cubicBezTo>
                <a:cubicBezTo>
                  <a:pt x="16" y="215"/>
                  <a:pt x="47" y="246"/>
                  <a:pt x="85" y="246"/>
                </a:cubicBezTo>
                <a:cubicBezTo>
                  <a:pt x="124" y="246"/>
                  <a:pt x="155" y="215"/>
                  <a:pt x="155" y="176"/>
                </a:cubicBezTo>
                <a:cubicBezTo>
                  <a:pt x="155" y="152"/>
                  <a:pt x="116" y="62"/>
                  <a:pt x="101" y="31"/>
                </a:cubicBezTo>
                <a:cubicBezTo>
                  <a:pt x="96" y="21"/>
                  <a:pt x="90" y="16"/>
                  <a:pt x="8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43"/>
          <p:cNvSpPr>
            <a:spLocks noEditPoints="1"/>
          </p:cNvSpPr>
          <p:nvPr/>
        </p:nvSpPr>
        <p:spPr bwMode="auto">
          <a:xfrm>
            <a:off x="4773006" y="2929498"/>
            <a:ext cx="171450" cy="227013"/>
          </a:xfrm>
          <a:custGeom>
            <a:avLst/>
            <a:gdLst>
              <a:gd name="T0" fmla="*/ 13 w 202"/>
              <a:gd name="T1" fmla="*/ 268 h 268"/>
              <a:gd name="T2" fmla="*/ 13 w 202"/>
              <a:gd name="T3" fmla="*/ 268 h 268"/>
              <a:gd name="T4" fmla="*/ 5 w 202"/>
              <a:gd name="T5" fmla="*/ 264 h 268"/>
              <a:gd name="T6" fmla="*/ 5 w 202"/>
              <a:gd name="T7" fmla="*/ 251 h 268"/>
              <a:gd name="T8" fmla="*/ 31 w 202"/>
              <a:gd name="T9" fmla="*/ 155 h 268"/>
              <a:gd name="T10" fmla="*/ 31 w 202"/>
              <a:gd name="T11" fmla="*/ 154 h 268"/>
              <a:gd name="T12" fmla="*/ 31 w 202"/>
              <a:gd name="T13" fmla="*/ 154 h 268"/>
              <a:gd name="T14" fmla="*/ 31 w 202"/>
              <a:gd name="T15" fmla="*/ 154 h 268"/>
              <a:gd name="T16" fmla="*/ 16 w 202"/>
              <a:gd name="T17" fmla="*/ 154 h 268"/>
              <a:gd name="T18" fmla="*/ 2 w 202"/>
              <a:gd name="T19" fmla="*/ 147 h 268"/>
              <a:gd name="T20" fmla="*/ 3 w 202"/>
              <a:gd name="T21" fmla="*/ 131 h 268"/>
              <a:gd name="T22" fmla="*/ 67 w 202"/>
              <a:gd name="T23" fmla="*/ 15 h 268"/>
              <a:gd name="T24" fmla="*/ 92 w 202"/>
              <a:gd name="T25" fmla="*/ 0 h 268"/>
              <a:gd name="T26" fmla="*/ 186 w 202"/>
              <a:gd name="T27" fmla="*/ 0 h 268"/>
              <a:gd name="T28" fmla="*/ 199 w 202"/>
              <a:gd name="T29" fmla="*/ 8 h 268"/>
              <a:gd name="T30" fmla="*/ 197 w 202"/>
              <a:gd name="T31" fmla="*/ 23 h 268"/>
              <a:gd name="T32" fmla="*/ 130 w 202"/>
              <a:gd name="T33" fmla="*/ 108 h 268"/>
              <a:gd name="T34" fmla="*/ 159 w 202"/>
              <a:gd name="T35" fmla="*/ 108 h 268"/>
              <a:gd name="T36" fmla="*/ 172 w 202"/>
              <a:gd name="T37" fmla="*/ 115 h 268"/>
              <a:gd name="T38" fmla="*/ 166 w 202"/>
              <a:gd name="T39" fmla="*/ 129 h 268"/>
              <a:gd name="T40" fmla="*/ 23 w 202"/>
              <a:gd name="T41" fmla="*/ 263 h 268"/>
              <a:gd name="T42" fmla="*/ 23 w 202"/>
              <a:gd name="T43" fmla="*/ 263 h 268"/>
              <a:gd name="T44" fmla="*/ 13 w 202"/>
              <a:gd name="T45" fmla="*/ 268 h 268"/>
              <a:gd name="T46" fmla="*/ 46 w 202"/>
              <a:gd name="T47" fmla="*/ 159 h 268"/>
              <a:gd name="T48" fmla="*/ 25 w 202"/>
              <a:gd name="T49" fmla="*/ 239 h 268"/>
              <a:gd name="T50" fmla="*/ 149 w 202"/>
              <a:gd name="T51" fmla="*/ 124 h 268"/>
              <a:gd name="T52" fmla="*/ 125 w 202"/>
              <a:gd name="T53" fmla="*/ 124 h 268"/>
              <a:gd name="T54" fmla="*/ 112 w 202"/>
              <a:gd name="T55" fmla="*/ 117 h 268"/>
              <a:gd name="T56" fmla="*/ 115 w 202"/>
              <a:gd name="T57" fmla="*/ 102 h 268"/>
              <a:gd name="T58" fmla="*/ 181 w 202"/>
              <a:gd name="T59" fmla="*/ 16 h 268"/>
              <a:gd name="T60" fmla="*/ 92 w 202"/>
              <a:gd name="T61" fmla="*/ 16 h 268"/>
              <a:gd name="T62" fmla="*/ 81 w 202"/>
              <a:gd name="T63" fmla="*/ 23 h 268"/>
              <a:gd name="T64" fmla="*/ 18 w 202"/>
              <a:gd name="T65" fmla="*/ 138 h 268"/>
              <a:gd name="T66" fmla="*/ 31 w 202"/>
              <a:gd name="T67" fmla="*/ 138 h 268"/>
              <a:gd name="T68" fmla="*/ 45 w 202"/>
              <a:gd name="T69" fmla="*/ 144 h 268"/>
              <a:gd name="T70" fmla="*/ 46 w 202"/>
              <a:gd name="T71" fmla="*/ 159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2" h="268">
                <a:moveTo>
                  <a:pt x="13" y="268"/>
                </a:moveTo>
                <a:cubicBezTo>
                  <a:pt x="13" y="268"/>
                  <a:pt x="13" y="268"/>
                  <a:pt x="13" y="268"/>
                </a:cubicBezTo>
                <a:cubicBezTo>
                  <a:pt x="10" y="268"/>
                  <a:pt x="7" y="266"/>
                  <a:pt x="5" y="264"/>
                </a:cubicBezTo>
                <a:cubicBezTo>
                  <a:pt x="2" y="259"/>
                  <a:pt x="4" y="253"/>
                  <a:pt x="5" y="251"/>
                </a:cubicBezTo>
                <a:cubicBezTo>
                  <a:pt x="31" y="155"/>
                  <a:pt x="31" y="155"/>
                  <a:pt x="31" y="155"/>
                </a:cubicBezTo>
                <a:cubicBezTo>
                  <a:pt x="31" y="155"/>
                  <a:pt x="31" y="154"/>
                  <a:pt x="31" y="15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16" y="154"/>
                  <a:pt x="16" y="154"/>
                  <a:pt x="16" y="154"/>
                </a:cubicBezTo>
                <a:cubicBezTo>
                  <a:pt x="10" y="154"/>
                  <a:pt x="5" y="151"/>
                  <a:pt x="2" y="147"/>
                </a:cubicBezTo>
                <a:cubicBezTo>
                  <a:pt x="0" y="142"/>
                  <a:pt x="0" y="137"/>
                  <a:pt x="3" y="131"/>
                </a:cubicBezTo>
                <a:cubicBezTo>
                  <a:pt x="67" y="15"/>
                  <a:pt x="67" y="15"/>
                  <a:pt x="67" y="15"/>
                </a:cubicBezTo>
                <a:cubicBezTo>
                  <a:pt x="72" y="7"/>
                  <a:pt x="83" y="0"/>
                  <a:pt x="92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92" y="0"/>
                  <a:pt x="197" y="3"/>
                  <a:pt x="199" y="8"/>
                </a:cubicBezTo>
                <a:cubicBezTo>
                  <a:pt x="202" y="12"/>
                  <a:pt x="201" y="18"/>
                  <a:pt x="197" y="23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59" y="108"/>
                  <a:pt x="159" y="108"/>
                  <a:pt x="159" y="108"/>
                </a:cubicBezTo>
                <a:cubicBezTo>
                  <a:pt x="168" y="108"/>
                  <a:pt x="171" y="113"/>
                  <a:pt x="172" y="115"/>
                </a:cubicBezTo>
                <a:cubicBezTo>
                  <a:pt x="172" y="118"/>
                  <a:pt x="174" y="123"/>
                  <a:pt x="166" y="129"/>
                </a:cubicBezTo>
                <a:cubicBezTo>
                  <a:pt x="23" y="263"/>
                  <a:pt x="23" y="263"/>
                  <a:pt x="23" y="263"/>
                </a:cubicBezTo>
                <a:cubicBezTo>
                  <a:pt x="23" y="263"/>
                  <a:pt x="23" y="263"/>
                  <a:pt x="23" y="263"/>
                </a:cubicBezTo>
                <a:cubicBezTo>
                  <a:pt x="19" y="266"/>
                  <a:pt x="16" y="268"/>
                  <a:pt x="13" y="268"/>
                </a:cubicBezTo>
                <a:close/>
                <a:moveTo>
                  <a:pt x="46" y="159"/>
                </a:moveTo>
                <a:cubicBezTo>
                  <a:pt x="25" y="239"/>
                  <a:pt x="25" y="239"/>
                  <a:pt x="25" y="239"/>
                </a:cubicBezTo>
                <a:cubicBezTo>
                  <a:pt x="149" y="124"/>
                  <a:pt x="149" y="124"/>
                  <a:pt x="149" y="124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19" y="124"/>
                  <a:pt x="114" y="121"/>
                  <a:pt x="112" y="117"/>
                </a:cubicBezTo>
                <a:cubicBezTo>
                  <a:pt x="110" y="112"/>
                  <a:pt x="111" y="107"/>
                  <a:pt x="115" y="102"/>
                </a:cubicBezTo>
                <a:cubicBezTo>
                  <a:pt x="181" y="16"/>
                  <a:pt x="181" y="16"/>
                  <a:pt x="181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88" y="16"/>
                  <a:pt x="83" y="19"/>
                  <a:pt x="81" y="23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37" y="138"/>
                  <a:pt x="42" y="140"/>
                  <a:pt x="45" y="144"/>
                </a:cubicBezTo>
                <a:cubicBezTo>
                  <a:pt x="48" y="149"/>
                  <a:pt x="48" y="154"/>
                  <a:pt x="46" y="1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144"/>
          <p:cNvSpPr>
            <a:spLocks noEditPoints="1"/>
          </p:cNvSpPr>
          <p:nvPr/>
        </p:nvSpPr>
        <p:spPr bwMode="auto">
          <a:xfrm>
            <a:off x="4822218" y="2953310"/>
            <a:ext cx="52388" cy="58738"/>
          </a:xfrm>
          <a:custGeom>
            <a:avLst/>
            <a:gdLst>
              <a:gd name="T0" fmla="*/ 4 w 62"/>
              <a:gd name="T1" fmla="*/ 68 h 68"/>
              <a:gd name="T2" fmla="*/ 3 w 62"/>
              <a:gd name="T3" fmla="*/ 67 h 68"/>
              <a:gd name="T4" fmla="*/ 1 w 62"/>
              <a:gd name="T5" fmla="*/ 62 h 68"/>
              <a:gd name="T6" fmla="*/ 5 w 62"/>
              <a:gd name="T7" fmla="*/ 56 h 68"/>
              <a:gd name="T8" fmla="*/ 10 w 62"/>
              <a:gd name="T9" fmla="*/ 54 h 68"/>
              <a:gd name="T10" fmla="*/ 12 w 62"/>
              <a:gd name="T11" fmla="*/ 59 h 68"/>
              <a:gd name="T12" fmla="*/ 8 w 62"/>
              <a:gd name="T13" fmla="*/ 66 h 68"/>
              <a:gd name="T14" fmla="*/ 4 w 62"/>
              <a:gd name="T15" fmla="*/ 68 h 68"/>
              <a:gd name="T16" fmla="*/ 16 w 62"/>
              <a:gd name="T17" fmla="*/ 48 h 68"/>
              <a:gd name="T18" fmla="*/ 14 w 62"/>
              <a:gd name="T19" fmla="*/ 47 h 68"/>
              <a:gd name="T20" fmla="*/ 12 w 62"/>
              <a:gd name="T21" fmla="*/ 42 h 68"/>
              <a:gd name="T22" fmla="*/ 29 w 62"/>
              <a:gd name="T23" fmla="*/ 11 h 68"/>
              <a:gd name="T24" fmla="*/ 48 w 62"/>
              <a:gd name="T25" fmla="*/ 0 h 68"/>
              <a:gd name="T26" fmla="*/ 58 w 62"/>
              <a:gd name="T27" fmla="*/ 0 h 68"/>
              <a:gd name="T28" fmla="*/ 62 w 62"/>
              <a:gd name="T29" fmla="*/ 4 h 68"/>
              <a:gd name="T30" fmla="*/ 58 w 62"/>
              <a:gd name="T31" fmla="*/ 8 h 68"/>
              <a:gd name="T32" fmla="*/ 48 w 62"/>
              <a:gd name="T33" fmla="*/ 8 h 68"/>
              <a:gd name="T34" fmla="*/ 36 w 62"/>
              <a:gd name="T35" fmla="*/ 15 h 68"/>
              <a:gd name="T36" fmla="*/ 19 w 62"/>
              <a:gd name="T37" fmla="*/ 46 h 68"/>
              <a:gd name="T38" fmla="*/ 16 w 62"/>
              <a:gd name="T39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" h="68">
                <a:moveTo>
                  <a:pt x="4" y="68"/>
                </a:moveTo>
                <a:cubicBezTo>
                  <a:pt x="4" y="68"/>
                  <a:pt x="3" y="68"/>
                  <a:pt x="3" y="67"/>
                </a:cubicBezTo>
                <a:cubicBezTo>
                  <a:pt x="1" y="66"/>
                  <a:pt x="0" y="64"/>
                  <a:pt x="1" y="62"/>
                </a:cubicBezTo>
                <a:cubicBezTo>
                  <a:pt x="5" y="56"/>
                  <a:pt x="5" y="56"/>
                  <a:pt x="5" y="56"/>
                </a:cubicBezTo>
                <a:cubicBezTo>
                  <a:pt x="6" y="54"/>
                  <a:pt x="8" y="53"/>
                  <a:pt x="10" y="54"/>
                </a:cubicBezTo>
                <a:cubicBezTo>
                  <a:pt x="12" y="55"/>
                  <a:pt x="13" y="58"/>
                  <a:pt x="12" y="59"/>
                </a:cubicBezTo>
                <a:cubicBezTo>
                  <a:pt x="8" y="66"/>
                  <a:pt x="8" y="66"/>
                  <a:pt x="8" y="66"/>
                </a:cubicBezTo>
                <a:cubicBezTo>
                  <a:pt x="7" y="67"/>
                  <a:pt x="6" y="68"/>
                  <a:pt x="4" y="68"/>
                </a:cubicBezTo>
                <a:close/>
                <a:moveTo>
                  <a:pt x="16" y="48"/>
                </a:moveTo>
                <a:cubicBezTo>
                  <a:pt x="15" y="48"/>
                  <a:pt x="14" y="47"/>
                  <a:pt x="14" y="47"/>
                </a:cubicBezTo>
                <a:cubicBezTo>
                  <a:pt x="12" y="46"/>
                  <a:pt x="11" y="44"/>
                  <a:pt x="12" y="42"/>
                </a:cubicBezTo>
                <a:cubicBezTo>
                  <a:pt x="29" y="11"/>
                  <a:pt x="29" y="11"/>
                  <a:pt x="29" y="11"/>
                </a:cubicBezTo>
                <a:cubicBezTo>
                  <a:pt x="33" y="5"/>
                  <a:pt x="41" y="0"/>
                  <a:pt x="4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1" y="0"/>
                  <a:pt x="62" y="2"/>
                  <a:pt x="62" y="4"/>
                </a:cubicBezTo>
                <a:cubicBezTo>
                  <a:pt x="62" y="6"/>
                  <a:pt x="61" y="8"/>
                  <a:pt x="58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4" y="8"/>
                  <a:pt x="38" y="11"/>
                  <a:pt x="36" y="15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7" y="48"/>
                  <a:pt x="16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70"/>
          <p:cNvSpPr>
            <a:spLocks noEditPoints="1"/>
          </p:cNvSpPr>
          <p:nvPr/>
        </p:nvSpPr>
        <p:spPr bwMode="auto">
          <a:xfrm>
            <a:off x="4382481" y="2951723"/>
            <a:ext cx="231775" cy="185738"/>
          </a:xfrm>
          <a:custGeom>
            <a:avLst/>
            <a:gdLst>
              <a:gd name="T0" fmla="*/ 164 w 272"/>
              <a:gd name="T1" fmla="*/ 219 h 219"/>
              <a:gd name="T2" fmla="*/ 64 w 272"/>
              <a:gd name="T3" fmla="*/ 219 h 219"/>
              <a:gd name="T4" fmla="*/ 0 w 272"/>
              <a:gd name="T5" fmla="*/ 154 h 219"/>
              <a:gd name="T6" fmla="*/ 31 w 272"/>
              <a:gd name="T7" fmla="*/ 99 h 219"/>
              <a:gd name="T8" fmla="*/ 65 w 272"/>
              <a:gd name="T9" fmla="*/ 64 h 219"/>
              <a:gd name="T10" fmla="*/ 164 w 272"/>
              <a:gd name="T11" fmla="*/ 0 h 219"/>
              <a:gd name="T12" fmla="*/ 272 w 272"/>
              <a:gd name="T13" fmla="*/ 109 h 219"/>
              <a:gd name="T14" fmla="*/ 168 w 272"/>
              <a:gd name="T15" fmla="*/ 218 h 219"/>
              <a:gd name="T16" fmla="*/ 164 w 272"/>
              <a:gd name="T17" fmla="*/ 219 h 219"/>
              <a:gd name="T18" fmla="*/ 69 w 272"/>
              <a:gd name="T19" fmla="*/ 79 h 219"/>
              <a:gd name="T20" fmla="*/ 46 w 272"/>
              <a:gd name="T21" fmla="*/ 103 h 219"/>
              <a:gd name="T22" fmla="*/ 47 w 272"/>
              <a:gd name="T23" fmla="*/ 103 h 219"/>
              <a:gd name="T24" fmla="*/ 42 w 272"/>
              <a:gd name="T25" fmla="*/ 111 h 219"/>
              <a:gd name="T26" fmla="*/ 16 w 272"/>
              <a:gd name="T27" fmla="*/ 154 h 219"/>
              <a:gd name="T28" fmla="*/ 64 w 272"/>
              <a:gd name="T29" fmla="*/ 203 h 219"/>
              <a:gd name="T30" fmla="*/ 162 w 272"/>
              <a:gd name="T31" fmla="*/ 203 h 219"/>
              <a:gd name="T32" fmla="*/ 165 w 272"/>
              <a:gd name="T33" fmla="*/ 202 h 219"/>
              <a:gd name="T34" fmla="*/ 256 w 272"/>
              <a:gd name="T35" fmla="*/ 109 h 219"/>
              <a:gd name="T36" fmla="*/ 164 w 272"/>
              <a:gd name="T37" fmla="*/ 16 h 219"/>
              <a:gd name="T38" fmla="*/ 78 w 272"/>
              <a:gd name="T39" fmla="*/ 74 h 219"/>
              <a:gd name="T40" fmla="*/ 70 w 272"/>
              <a:gd name="T41" fmla="*/ 79 h 219"/>
              <a:gd name="T42" fmla="*/ 69 w 272"/>
              <a:gd name="T43" fmla="*/ 7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2" h="219">
                <a:moveTo>
                  <a:pt x="164" y="219"/>
                </a:moveTo>
                <a:cubicBezTo>
                  <a:pt x="64" y="219"/>
                  <a:pt x="64" y="219"/>
                  <a:pt x="64" y="219"/>
                </a:cubicBezTo>
                <a:cubicBezTo>
                  <a:pt x="29" y="219"/>
                  <a:pt x="0" y="190"/>
                  <a:pt x="0" y="154"/>
                </a:cubicBezTo>
                <a:cubicBezTo>
                  <a:pt x="0" y="132"/>
                  <a:pt x="12" y="111"/>
                  <a:pt x="31" y="99"/>
                </a:cubicBezTo>
                <a:cubicBezTo>
                  <a:pt x="32" y="81"/>
                  <a:pt x="47" y="66"/>
                  <a:pt x="65" y="64"/>
                </a:cubicBezTo>
                <a:cubicBezTo>
                  <a:pt x="83" y="25"/>
                  <a:pt x="121" y="0"/>
                  <a:pt x="164" y="0"/>
                </a:cubicBezTo>
                <a:cubicBezTo>
                  <a:pt x="224" y="0"/>
                  <a:pt x="272" y="49"/>
                  <a:pt x="272" y="109"/>
                </a:cubicBezTo>
                <a:cubicBezTo>
                  <a:pt x="272" y="167"/>
                  <a:pt x="226" y="216"/>
                  <a:pt x="168" y="218"/>
                </a:cubicBezTo>
                <a:cubicBezTo>
                  <a:pt x="167" y="219"/>
                  <a:pt x="165" y="219"/>
                  <a:pt x="164" y="219"/>
                </a:cubicBezTo>
                <a:close/>
                <a:moveTo>
                  <a:pt x="69" y="79"/>
                </a:moveTo>
                <a:cubicBezTo>
                  <a:pt x="57" y="79"/>
                  <a:pt x="46" y="90"/>
                  <a:pt x="46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7"/>
                  <a:pt x="45" y="109"/>
                  <a:pt x="42" y="111"/>
                </a:cubicBezTo>
                <a:cubicBezTo>
                  <a:pt x="27" y="119"/>
                  <a:pt x="16" y="136"/>
                  <a:pt x="16" y="154"/>
                </a:cubicBezTo>
                <a:cubicBezTo>
                  <a:pt x="16" y="181"/>
                  <a:pt x="38" y="203"/>
                  <a:pt x="64" y="203"/>
                </a:cubicBezTo>
                <a:cubicBezTo>
                  <a:pt x="162" y="203"/>
                  <a:pt x="162" y="203"/>
                  <a:pt x="162" y="203"/>
                </a:cubicBezTo>
                <a:cubicBezTo>
                  <a:pt x="163" y="202"/>
                  <a:pt x="164" y="202"/>
                  <a:pt x="165" y="202"/>
                </a:cubicBezTo>
                <a:cubicBezTo>
                  <a:pt x="215" y="201"/>
                  <a:pt x="256" y="160"/>
                  <a:pt x="256" y="109"/>
                </a:cubicBezTo>
                <a:cubicBezTo>
                  <a:pt x="256" y="58"/>
                  <a:pt x="215" y="16"/>
                  <a:pt x="164" y="16"/>
                </a:cubicBezTo>
                <a:cubicBezTo>
                  <a:pt x="126" y="16"/>
                  <a:pt x="92" y="39"/>
                  <a:pt x="78" y="74"/>
                </a:cubicBezTo>
                <a:cubicBezTo>
                  <a:pt x="77" y="77"/>
                  <a:pt x="73" y="79"/>
                  <a:pt x="70" y="79"/>
                </a:cubicBezTo>
                <a:cubicBezTo>
                  <a:pt x="70" y="79"/>
                  <a:pt x="70" y="79"/>
                  <a:pt x="69" y="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71"/>
          <p:cNvSpPr>
            <a:spLocks/>
          </p:cNvSpPr>
          <p:nvPr/>
        </p:nvSpPr>
        <p:spPr bwMode="auto">
          <a:xfrm>
            <a:off x="4579331" y="3027923"/>
            <a:ext cx="7938" cy="14288"/>
          </a:xfrm>
          <a:custGeom>
            <a:avLst/>
            <a:gdLst>
              <a:gd name="T0" fmla="*/ 5 w 9"/>
              <a:gd name="T1" fmla="*/ 16 h 16"/>
              <a:gd name="T2" fmla="*/ 1 w 9"/>
              <a:gd name="T3" fmla="*/ 11 h 16"/>
              <a:gd name="T4" fmla="*/ 0 w 9"/>
              <a:gd name="T5" fmla="*/ 5 h 16"/>
              <a:gd name="T6" fmla="*/ 4 w 9"/>
              <a:gd name="T7" fmla="*/ 0 h 16"/>
              <a:gd name="T8" fmla="*/ 8 w 9"/>
              <a:gd name="T9" fmla="*/ 4 h 16"/>
              <a:gd name="T10" fmla="*/ 9 w 9"/>
              <a:gd name="T11" fmla="*/ 11 h 16"/>
              <a:gd name="T12" fmla="*/ 5 w 9"/>
              <a:gd name="T13" fmla="*/ 16 h 16"/>
              <a:gd name="T14" fmla="*/ 5 w 9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6">
                <a:moveTo>
                  <a:pt x="5" y="16"/>
                </a:moveTo>
                <a:cubicBezTo>
                  <a:pt x="3" y="16"/>
                  <a:pt x="1" y="14"/>
                  <a:pt x="1" y="11"/>
                </a:cubicBezTo>
                <a:cubicBezTo>
                  <a:pt x="1" y="9"/>
                  <a:pt x="1" y="7"/>
                  <a:pt x="0" y="5"/>
                </a:cubicBezTo>
                <a:cubicBezTo>
                  <a:pt x="0" y="3"/>
                  <a:pt x="2" y="1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9" y="6"/>
                  <a:pt x="9" y="9"/>
                  <a:pt x="9" y="11"/>
                </a:cubicBezTo>
                <a:cubicBezTo>
                  <a:pt x="9" y="14"/>
                  <a:pt x="7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72"/>
          <p:cNvSpPr>
            <a:spLocks/>
          </p:cNvSpPr>
          <p:nvPr/>
        </p:nvSpPr>
        <p:spPr bwMode="auto">
          <a:xfrm>
            <a:off x="4526943" y="2980298"/>
            <a:ext cx="53975" cy="34925"/>
          </a:xfrm>
          <a:custGeom>
            <a:avLst/>
            <a:gdLst>
              <a:gd name="T0" fmla="*/ 59 w 64"/>
              <a:gd name="T1" fmla="*/ 41 h 41"/>
              <a:gd name="T2" fmla="*/ 56 w 64"/>
              <a:gd name="T3" fmla="*/ 39 h 41"/>
              <a:gd name="T4" fmla="*/ 4 w 64"/>
              <a:gd name="T5" fmla="*/ 8 h 41"/>
              <a:gd name="T6" fmla="*/ 0 w 64"/>
              <a:gd name="T7" fmla="*/ 4 h 41"/>
              <a:gd name="T8" fmla="*/ 4 w 64"/>
              <a:gd name="T9" fmla="*/ 0 h 41"/>
              <a:gd name="T10" fmla="*/ 63 w 64"/>
              <a:gd name="T11" fmla="*/ 35 h 41"/>
              <a:gd name="T12" fmla="*/ 61 w 64"/>
              <a:gd name="T13" fmla="*/ 40 h 41"/>
              <a:gd name="T14" fmla="*/ 59 w 64"/>
              <a:gd name="T1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41">
                <a:moveTo>
                  <a:pt x="59" y="41"/>
                </a:moveTo>
                <a:cubicBezTo>
                  <a:pt x="58" y="41"/>
                  <a:pt x="56" y="40"/>
                  <a:pt x="56" y="39"/>
                </a:cubicBezTo>
                <a:cubicBezTo>
                  <a:pt x="45" y="20"/>
                  <a:pt x="25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8" y="0"/>
                  <a:pt x="51" y="13"/>
                  <a:pt x="63" y="35"/>
                </a:cubicBezTo>
                <a:cubicBezTo>
                  <a:pt x="64" y="37"/>
                  <a:pt x="63" y="39"/>
                  <a:pt x="61" y="40"/>
                </a:cubicBezTo>
                <a:cubicBezTo>
                  <a:pt x="60" y="41"/>
                  <a:pt x="60" y="41"/>
                  <a:pt x="59" y="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73"/>
          <p:cNvSpPr>
            <a:spLocks noEditPoints="1"/>
          </p:cNvSpPr>
          <p:nvPr/>
        </p:nvSpPr>
        <p:spPr bwMode="auto">
          <a:xfrm>
            <a:off x="3707793" y="2929498"/>
            <a:ext cx="146050" cy="209550"/>
          </a:xfrm>
          <a:custGeom>
            <a:avLst/>
            <a:gdLst>
              <a:gd name="T0" fmla="*/ 85 w 171"/>
              <a:gd name="T1" fmla="*/ 246 h 246"/>
              <a:gd name="T2" fmla="*/ 0 w 171"/>
              <a:gd name="T3" fmla="*/ 160 h 246"/>
              <a:gd name="T4" fmla="*/ 51 w 171"/>
              <a:gd name="T5" fmla="*/ 32 h 246"/>
              <a:gd name="T6" fmla="*/ 55 w 171"/>
              <a:gd name="T7" fmla="*/ 24 h 246"/>
              <a:gd name="T8" fmla="*/ 85 w 171"/>
              <a:gd name="T9" fmla="*/ 0 h 246"/>
              <a:gd name="T10" fmla="*/ 115 w 171"/>
              <a:gd name="T11" fmla="*/ 24 h 246"/>
              <a:gd name="T12" fmla="*/ 120 w 171"/>
              <a:gd name="T13" fmla="*/ 33 h 246"/>
              <a:gd name="T14" fmla="*/ 171 w 171"/>
              <a:gd name="T15" fmla="*/ 160 h 246"/>
              <a:gd name="T16" fmla="*/ 85 w 171"/>
              <a:gd name="T17" fmla="*/ 246 h 246"/>
              <a:gd name="T18" fmla="*/ 85 w 171"/>
              <a:gd name="T19" fmla="*/ 16 h 246"/>
              <a:gd name="T20" fmla="*/ 70 w 171"/>
              <a:gd name="T21" fmla="*/ 31 h 246"/>
              <a:gd name="T22" fmla="*/ 65 w 171"/>
              <a:gd name="T23" fmla="*/ 40 h 246"/>
              <a:gd name="T24" fmla="*/ 16 w 171"/>
              <a:gd name="T25" fmla="*/ 160 h 246"/>
              <a:gd name="T26" fmla="*/ 85 w 171"/>
              <a:gd name="T27" fmla="*/ 230 h 246"/>
              <a:gd name="T28" fmla="*/ 155 w 171"/>
              <a:gd name="T29" fmla="*/ 160 h 246"/>
              <a:gd name="T30" fmla="*/ 106 w 171"/>
              <a:gd name="T31" fmla="*/ 41 h 246"/>
              <a:gd name="T32" fmla="*/ 101 w 171"/>
              <a:gd name="T33" fmla="*/ 31 h 246"/>
              <a:gd name="T34" fmla="*/ 85 w 171"/>
              <a:gd name="T35" fmla="*/ 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1" h="246">
                <a:moveTo>
                  <a:pt x="85" y="246"/>
                </a:moveTo>
                <a:cubicBezTo>
                  <a:pt x="38" y="246"/>
                  <a:pt x="0" y="208"/>
                  <a:pt x="0" y="160"/>
                </a:cubicBezTo>
                <a:cubicBezTo>
                  <a:pt x="0" y="137"/>
                  <a:pt x="24" y="85"/>
                  <a:pt x="51" y="32"/>
                </a:cubicBezTo>
                <a:cubicBezTo>
                  <a:pt x="53" y="29"/>
                  <a:pt x="54" y="26"/>
                  <a:pt x="55" y="24"/>
                </a:cubicBezTo>
                <a:cubicBezTo>
                  <a:pt x="63" y="9"/>
                  <a:pt x="74" y="0"/>
                  <a:pt x="85" y="0"/>
                </a:cubicBezTo>
                <a:cubicBezTo>
                  <a:pt x="92" y="0"/>
                  <a:pt x="105" y="3"/>
                  <a:pt x="115" y="24"/>
                </a:cubicBezTo>
                <a:cubicBezTo>
                  <a:pt x="116" y="26"/>
                  <a:pt x="118" y="30"/>
                  <a:pt x="120" y="33"/>
                </a:cubicBezTo>
                <a:cubicBezTo>
                  <a:pt x="147" y="85"/>
                  <a:pt x="171" y="137"/>
                  <a:pt x="171" y="160"/>
                </a:cubicBezTo>
                <a:cubicBezTo>
                  <a:pt x="171" y="208"/>
                  <a:pt x="133" y="246"/>
                  <a:pt x="85" y="246"/>
                </a:cubicBezTo>
                <a:close/>
                <a:moveTo>
                  <a:pt x="85" y="16"/>
                </a:moveTo>
                <a:cubicBezTo>
                  <a:pt x="80" y="16"/>
                  <a:pt x="74" y="22"/>
                  <a:pt x="70" y="31"/>
                </a:cubicBezTo>
                <a:cubicBezTo>
                  <a:pt x="68" y="33"/>
                  <a:pt x="67" y="36"/>
                  <a:pt x="65" y="40"/>
                </a:cubicBezTo>
                <a:cubicBezTo>
                  <a:pt x="52" y="66"/>
                  <a:pt x="16" y="137"/>
                  <a:pt x="16" y="160"/>
                </a:cubicBezTo>
                <a:cubicBezTo>
                  <a:pt x="16" y="199"/>
                  <a:pt x="47" y="230"/>
                  <a:pt x="85" y="230"/>
                </a:cubicBezTo>
                <a:cubicBezTo>
                  <a:pt x="124" y="230"/>
                  <a:pt x="155" y="199"/>
                  <a:pt x="155" y="160"/>
                </a:cubicBezTo>
                <a:cubicBezTo>
                  <a:pt x="155" y="137"/>
                  <a:pt x="120" y="70"/>
                  <a:pt x="106" y="41"/>
                </a:cubicBezTo>
                <a:cubicBezTo>
                  <a:pt x="104" y="37"/>
                  <a:pt x="102" y="34"/>
                  <a:pt x="101" y="31"/>
                </a:cubicBezTo>
                <a:cubicBezTo>
                  <a:pt x="96" y="22"/>
                  <a:pt x="90" y="16"/>
                  <a:pt x="8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74"/>
          <p:cNvSpPr>
            <a:spLocks/>
          </p:cNvSpPr>
          <p:nvPr/>
        </p:nvSpPr>
        <p:spPr bwMode="auto">
          <a:xfrm>
            <a:off x="3776056" y="3126348"/>
            <a:ext cx="12700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75"/>
          <p:cNvSpPr>
            <a:spLocks/>
          </p:cNvSpPr>
          <p:nvPr/>
        </p:nvSpPr>
        <p:spPr bwMode="auto">
          <a:xfrm>
            <a:off x="3779231" y="2994585"/>
            <a:ext cx="6350" cy="9525"/>
          </a:xfrm>
          <a:custGeom>
            <a:avLst/>
            <a:gdLst>
              <a:gd name="T0" fmla="*/ 4 w 8"/>
              <a:gd name="T1" fmla="*/ 12 h 12"/>
              <a:gd name="T2" fmla="*/ 0 w 8"/>
              <a:gd name="T3" fmla="*/ 8 h 12"/>
              <a:gd name="T4" fmla="*/ 0 w 8"/>
              <a:gd name="T5" fmla="*/ 4 h 12"/>
              <a:gd name="T6" fmla="*/ 4 w 8"/>
              <a:gd name="T7" fmla="*/ 0 h 12"/>
              <a:gd name="T8" fmla="*/ 8 w 8"/>
              <a:gd name="T9" fmla="*/ 4 h 12"/>
              <a:gd name="T10" fmla="*/ 8 w 8"/>
              <a:gd name="T11" fmla="*/ 8 h 12"/>
              <a:gd name="T12" fmla="*/ 4 w 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2">
                <a:moveTo>
                  <a:pt x="4" y="12"/>
                </a:move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76"/>
          <p:cNvSpPr>
            <a:spLocks/>
          </p:cNvSpPr>
          <p:nvPr/>
        </p:nvSpPr>
        <p:spPr bwMode="auto">
          <a:xfrm>
            <a:off x="3779231" y="3007285"/>
            <a:ext cx="6350" cy="125413"/>
          </a:xfrm>
          <a:custGeom>
            <a:avLst/>
            <a:gdLst>
              <a:gd name="T0" fmla="*/ 4 w 8"/>
              <a:gd name="T1" fmla="*/ 148 h 148"/>
              <a:gd name="T2" fmla="*/ 0 w 8"/>
              <a:gd name="T3" fmla="*/ 144 h 148"/>
              <a:gd name="T4" fmla="*/ 0 w 8"/>
              <a:gd name="T5" fmla="*/ 4 h 148"/>
              <a:gd name="T6" fmla="*/ 4 w 8"/>
              <a:gd name="T7" fmla="*/ 0 h 148"/>
              <a:gd name="T8" fmla="*/ 8 w 8"/>
              <a:gd name="T9" fmla="*/ 4 h 148"/>
              <a:gd name="T10" fmla="*/ 8 w 8"/>
              <a:gd name="T11" fmla="*/ 144 h 148"/>
              <a:gd name="T12" fmla="*/ 4 w 8"/>
              <a:gd name="T1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48">
                <a:moveTo>
                  <a:pt x="4" y="148"/>
                </a:moveTo>
                <a:cubicBezTo>
                  <a:pt x="2" y="148"/>
                  <a:pt x="0" y="146"/>
                  <a:pt x="0" y="14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6"/>
                  <a:pt x="6" y="148"/>
                  <a:pt x="4" y="1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77"/>
          <p:cNvSpPr>
            <a:spLocks/>
          </p:cNvSpPr>
          <p:nvPr/>
        </p:nvSpPr>
        <p:spPr bwMode="auto">
          <a:xfrm>
            <a:off x="3777643" y="3073960"/>
            <a:ext cx="34925" cy="33338"/>
          </a:xfrm>
          <a:custGeom>
            <a:avLst/>
            <a:gdLst>
              <a:gd name="T0" fmla="*/ 5 w 41"/>
              <a:gd name="T1" fmla="*/ 40 h 40"/>
              <a:gd name="T2" fmla="*/ 2 w 41"/>
              <a:gd name="T3" fmla="*/ 39 h 40"/>
              <a:gd name="T4" fmla="*/ 2 w 41"/>
              <a:gd name="T5" fmla="*/ 33 h 40"/>
              <a:gd name="T6" fmla="*/ 34 w 41"/>
              <a:gd name="T7" fmla="*/ 2 h 40"/>
              <a:gd name="T8" fmla="*/ 39 w 41"/>
              <a:gd name="T9" fmla="*/ 2 h 40"/>
              <a:gd name="T10" fmla="*/ 39 w 41"/>
              <a:gd name="T11" fmla="*/ 7 h 40"/>
              <a:gd name="T12" fmla="*/ 7 w 41"/>
              <a:gd name="T13" fmla="*/ 39 h 40"/>
              <a:gd name="T14" fmla="*/ 5 w 41"/>
              <a:gd name="T1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40">
                <a:moveTo>
                  <a:pt x="5" y="40"/>
                </a:moveTo>
                <a:cubicBezTo>
                  <a:pt x="4" y="40"/>
                  <a:pt x="3" y="40"/>
                  <a:pt x="2" y="39"/>
                </a:cubicBezTo>
                <a:cubicBezTo>
                  <a:pt x="0" y="38"/>
                  <a:pt x="0" y="35"/>
                  <a:pt x="2" y="33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0"/>
                  <a:pt x="38" y="0"/>
                  <a:pt x="39" y="2"/>
                </a:cubicBezTo>
                <a:cubicBezTo>
                  <a:pt x="41" y="3"/>
                  <a:pt x="41" y="6"/>
                  <a:pt x="39" y="7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0"/>
                  <a:pt x="6" y="40"/>
                  <a:pt x="5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78"/>
          <p:cNvSpPr>
            <a:spLocks/>
          </p:cNvSpPr>
          <p:nvPr/>
        </p:nvSpPr>
        <p:spPr bwMode="auto">
          <a:xfrm>
            <a:off x="3747481" y="3042210"/>
            <a:ext cx="7938" cy="7938"/>
          </a:xfrm>
          <a:custGeom>
            <a:avLst/>
            <a:gdLst>
              <a:gd name="T0" fmla="*/ 4 w 8"/>
              <a:gd name="T1" fmla="*/ 8 h 8"/>
              <a:gd name="T2" fmla="*/ 1 w 8"/>
              <a:gd name="T3" fmla="*/ 7 h 8"/>
              <a:gd name="T4" fmla="*/ 0 w 8"/>
              <a:gd name="T5" fmla="*/ 4 h 8"/>
              <a:gd name="T6" fmla="*/ 1 w 8"/>
              <a:gd name="T7" fmla="*/ 1 h 8"/>
              <a:gd name="T8" fmla="*/ 7 w 8"/>
              <a:gd name="T9" fmla="*/ 1 h 8"/>
              <a:gd name="T10" fmla="*/ 8 w 8"/>
              <a:gd name="T11" fmla="*/ 4 h 8"/>
              <a:gd name="T12" fmla="*/ 7 w 8"/>
              <a:gd name="T13" fmla="*/ 7 h 8"/>
              <a:gd name="T14" fmla="*/ 4 w 8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3" y="8"/>
                  <a:pt x="2" y="8"/>
                  <a:pt x="1" y="7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2"/>
                  <a:pt x="1" y="1"/>
                </a:cubicBezTo>
                <a:cubicBezTo>
                  <a:pt x="3" y="0"/>
                  <a:pt x="6" y="0"/>
                  <a:pt x="7" y="1"/>
                </a:cubicBezTo>
                <a:cubicBezTo>
                  <a:pt x="8" y="2"/>
                  <a:pt x="8" y="3"/>
                  <a:pt x="8" y="4"/>
                </a:cubicBezTo>
                <a:cubicBezTo>
                  <a:pt x="8" y="5"/>
                  <a:pt x="8" y="6"/>
                  <a:pt x="7" y="7"/>
                </a:cubicBezTo>
                <a:cubicBezTo>
                  <a:pt x="6" y="8"/>
                  <a:pt x="5" y="8"/>
                  <a:pt x="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79"/>
          <p:cNvSpPr>
            <a:spLocks/>
          </p:cNvSpPr>
          <p:nvPr/>
        </p:nvSpPr>
        <p:spPr bwMode="auto">
          <a:xfrm>
            <a:off x="3755418" y="3050148"/>
            <a:ext cx="28575" cy="28575"/>
          </a:xfrm>
          <a:custGeom>
            <a:avLst/>
            <a:gdLst>
              <a:gd name="T0" fmla="*/ 30 w 35"/>
              <a:gd name="T1" fmla="*/ 34 h 34"/>
              <a:gd name="T2" fmla="*/ 28 w 35"/>
              <a:gd name="T3" fmla="*/ 33 h 34"/>
              <a:gd name="T4" fmla="*/ 1 w 35"/>
              <a:gd name="T5" fmla="*/ 7 h 34"/>
              <a:gd name="T6" fmla="*/ 1 w 35"/>
              <a:gd name="T7" fmla="*/ 1 h 34"/>
              <a:gd name="T8" fmla="*/ 7 w 35"/>
              <a:gd name="T9" fmla="*/ 1 h 34"/>
              <a:gd name="T10" fmla="*/ 33 w 35"/>
              <a:gd name="T11" fmla="*/ 27 h 34"/>
              <a:gd name="T12" fmla="*/ 33 w 35"/>
              <a:gd name="T13" fmla="*/ 33 h 34"/>
              <a:gd name="T14" fmla="*/ 30 w 35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34">
                <a:moveTo>
                  <a:pt x="30" y="34"/>
                </a:moveTo>
                <a:cubicBezTo>
                  <a:pt x="29" y="34"/>
                  <a:pt x="28" y="34"/>
                  <a:pt x="28" y="33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0" y="3"/>
                  <a:pt x="1" y="1"/>
                </a:cubicBezTo>
                <a:cubicBezTo>
                  <a:pt x="3" y="0"/>
                  <a:pt x="6" y="0"/>
                  <a:pt x="7" y="1"/>
                </a:cubicBezTo>
                <a:cubicBezTo>
                  <a:pt x="33" y="27"/>
                  <a:pt x="33" y="27"/>
                  <a:pt x="33" y="27"/>
                </a:cubicBezTo>
                <a:cubicBezTo>
                  <a:pt x="35" y="29"/>
                  <a:pt x="35" y="32"/>
                  <a:pt x="33" y="33"/>
                </a:cubicBezTo>
                <a:cubicBezTo>
                  <a:pt x="33" y="34"/>
                  <a:pt x="32" y="34"/>
                  <a:pt x="30" y="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180"/>
          <p:cNvSpPr>
            <a:spLocks/>
          </p:cNvSpPr>
          <p:nvPr/>
        </p:nvSpPr>
        <p:spPr bwMode="auto">
          <a:xfrm>
            <a:off x="3777643" y="3004110"/>
            <a:ext cx="28575" cy="28575"/>
          </a:xfrm>
          <a:custGeom>
            <a:avLst/>
            <a:gdLst>
              <a:gd name="T0" fmla="*/ 5 w 34"/>
              <a:gd name="T1" fmla="*/ 33 h 33"/>
              <a:gd name="T2" fmla="*/ 2 w 34"/>
              <a:gd name="T3" fmla="*/ 32 h 33"/>
              <a:gd name="T4" fmla="*/ 2 w 34"/>
              <a:gd name="T5" fmla="*/ 26 h 33"/>
              <a:gd name="T6" fmla="*/ 27 w 34"/>
              <a:gd name="T7" fmla="*/ 1 h 33"/>
              <a:gd name="T8" fmla="*/ 32 w 34"/>
              <a:gd name="T9" fmla="*/ 1 h 33"/>
              <a:gd name="T10" fmla="*/ 32 w 34"/>
              <a:gd name="T11" fmla="*/ 7 h 33"/>
              <a:gd name="T12" fmla="*/ 7 w 34"/>
              <a:gd name="T13" fmla="*/ 32 h 33"/>
              <a:gd name="T14" fmla="*/ 5 w 34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3">
                <a:moveTo>
                  <a:pt x="5" y="33"/>
                </a:moveTo>
                <a:cubicBezTo>
                  <a:pt x="4" y="33"/>
                  <a:pt x="3" y="33"/>
                  <a:pt x="2" y="32"/>
                </a:cubicBezTo>
                <a:cubicBezTo>
                  <a:pt x="0" y="31"/>
                  <a:pt x="0" y="28"/>
                  <a:pt x="2" y="26"/>
                </a:cubicBezTo>
                <a:cubicBezTo>
                  <a:pt x="27" y="1"/>
                  <a:pt x="27" y="1"/>
                  <a:pt x="27" y="1"/>
                </a:cubicBezTo>
                <a:cubicBezTo>
                  <a:pt x="28" y="0"/>
                  <a:pt x="31" y="0"/>
                  <a:pt x="32" y="1"/>
                </a:cubicBezTo>
                <a:cubicBezTo>
                  <a:pt x="34" y="3"/>
                  <a:pt x="34" y="6"/>
                  <a:pt x="32" y="7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3"/>
                  <a:pt x="6" y="33"/>
                  <a:pt x="5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81"/>
          <p:cNvSpPr>
            <a:spLocks noEditPoints="1"/>
          </p:cNvSpPr>
          <p:nvPr/>
        </p:nvSpPr>
        <p:spPr bwMode="auto">
          <a:xfrm>
            <a:off x="5866794" y="2970773"/>
            <a:ext cx="142875" cy="144463"/>
          </a:xfrm>
          <a:custGeom>
            <a:avLst/>
            <a:gdLst>
              <a:gd name="T0" fmla="*/ 85 w 169"/>
              <a:gd name="T1" fmla="*/ 169 h 169"/>
              <a:gd name="T2" fmla="*/ 0 w 169"/>
              <a:gd name="T3" fmla="*/ 84 h 169"/>
              <a:gd name="T4" fmla="*/ 85 w 169"/>
              <a:gd name="T5" fmla="*/ 0 h 169"/>
              <a:gd name="T6" fmla="*/ 169 w 169"/>
              <a:gd name="T7" fmla="*/ 84 h 169"/>
              <a:gd name="T8" fmla="*/ 85 w 169"/>
              <a:gd name="T9" fmla="*/ 169 h 169"/>
              <a:gd name="T10" fmla="*/ 85 w 169"/>
              <a:gd name="T11" fmla="*/ 16 h 169"/>
              <a:gd name="T12" fmla="*/ 16 w 169"/>
              <a:gd name="T13" fmla="*/ 84 h 169"/>
              <a:gd name="T14" fmla="*/ 85 w 169"/>
              <a:gd name="T15" fmla="*/ 153 h 169"/>
              <a:gd name="T16" fmla="*/ 153 w 169"/>
              <a:gd name="T17" fmla="*/ 84 h 169"/>
              <a:gd name="T18" fmla="*/ 85 w 169"/>
              <a:gd name="T19" fmla="*/ 1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" h="169">
                <a:moveTo>
                  <a:pt x="85" y="169"/>
                </a:moveTo>
                <a:cubicBezTo>
                  <a:pt x="38" y="169"/>
                  <a:pt x="0" y="131"/>
                  <a:pt x="0" y="84"/>
                </a:cubicBezTo>
                <a:cubicBezTo>
                  <a:pt x="0" y="38"/>
                  <a:pt x="38" y="0"/>
                  <a:pt x="85" y="0"/>
                </a:cubicBezTo>
                <a:cubicBezTo>
                  <a:pt x="131" y="0"/>
                  <a:pt x="169" y="38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lose/>
                <a:moveTo>
                  <a:pt x="85" y="16"/>
                </a:moveTo>
                <a:cubicBezTo>
                  <a:pt x="47" y="16"/>
                  <a:pt x="16" y="46"/>
                  <a:pt x="16" y="84"/>
                </a:cubicBezTo>
                <a:cubicBezTo>
                  <a:pt x="16" y="122"/>
                  <a:pt x="47" y="153"/>
                  <a:pt x="85" y="153"/>
                </a:cubicBezTo>
                <a:cubicBezTo>
                  <a:pt x="123" y="153"/>
                  <a:pt x="153" y="122"/>
                  <a:pt x="153" y="84"/>
                </a:cubicBezTo>
                <a:cubicBezTo>
                  <a:pt x="153" y="46"/>
                  <a:pt x="123" y="16"/>
                  <a:pt x="8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182"/>
          <p:cNvSpPr>
            <a:spLocks/>
          </p:cNvSpPr>
          <p:nvPr/>
        </p:nvSpPr>
        <p:spPr bwMode="auto">
          <a:xfrm>
            <a:off x="5896957" y="2996173"/>
            <a:ext cx="38100" cy="25400"/>
          </a:xfrm>
          <a:custGeom>
            <a:avLst/>
            <a:gdLst>
              <a:gd name="T0" fmla="*/ 5 w 45"/>
              <a:gd name="T1" fmla="*/ 29 h 29"/>
              <a:gd name="T2" fmla="*/ 3 w 45"/>
              <a:gd name="T3" fmla="*/ 28 h 29"/>
              <a:gd name="T4" fmla="*/ 1 w 45"/>
              <a:gd name="T5" fmla="*/ 23 h 29"/>
              <a:gd name="T6" fmla="*/ 41 w 45"/>
              <a:gd name="T7" fmla="*/ 0 h 29"/>
              <a:gd name="T8" fmla="*/ 45 w 45"/>
              <a:gd name="T9" fmla="*/ 4 h 29"/>
              <a:gd name="T10" fmla="*/ 41 w 45"/>
              <a:gd name="T11" fmla="*/ 8 h 29"/>
              <a:gd name="T12" fmla="*/ 8 w 45"/>
              <a:gd name="T13" fmla="*/ 27 h 29"/>
              <a:gd name="T14" fmla="*/ 5 w 45"/>
              <a:gd name="T1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29">
                <a:moveTo>
                  <a:pt x="5" y="29"/>
                </a:moveTo>
                <a:cubicBezTo>
                  <a:pt x="4" y="29"/>
                  <a:pt x="4" y="29"/>
                  <a:pt x="3" y="28"/>
                </a:cubicBezTo>
                <a:cubicBezTo>
                  <a:pt x="1" y="27"/>
                  <a:pt x="0" y="25"/>
                  <a:pt x="1" y="23"/>
                </a:cubicBezTo>
                <a:cubicBezTo>
                  <a:pt x="10" y="9"/>
                  <a:pt x="25" y="0"/>
                  <a:pt x="41" y="0"/>
                </a:cubicBezTo>
                <a:cubicBezTo>
                  <a:pt x="43" y="0"/>
                  <a:pt x="45" y="2"/>
                  <a:pt x="45" y="4"/>
                </a:cubicBezTo>
                <a:cubicBezTo>
                  <a:pt x="45" y="6"/>
                  <a:pt x="43" y="8"/>
                  <a:pt x="41" y="8"/>
                </a:cubicBezTo>
                <a:cubicBezTo>
                  <a:pt x="28" y="8"/>
                  <a:pt x="15" y="15"/>
                  <a:pt x="8" y="27"/>
                </a:cubicBezTo>
                <a:cubicBezTo>
                  <a:pt x="8" y="28"/>
                  <a:pt x="6" y="29"/>
                  <a:pt x="5" y="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83"/>
          <p:cNvSpPr>
            <a:spLocks/>
          </p:cNvSpPr>
          <p:nvPr/>
        </p:nvSpPr>
        <p:spPr bwMode="auto">
          <a:xfrm>
            <a:off x="5892194" y="3024748"/>
            <a:ext cx="7938" cy="14288"/>
          </a:xfrm>
          <a:custGeom>
            <a:avLst/>
            <a:gdLst>
              <a:gd name="T0" fmla="*/ 4 w 10"/>
              <a:gd name="T1" fmla="*/ 17 h 17"/>
              <a:gd name="T2" fmla="*/ 0 w 10"/>
              <a:gd name="T3" fmla="*/ 13 h 17"/>
              <a:gd name="T4" fmla="*/ 1 w 10"/>
              <a:gd name="T5" fmla="*/ 4 h 17"/>
              <a:gd name="T6" fmla="*/ 6 w 10"/>
              <a:gd name="T7" fmla="*/ 1 h 17"/>
              <a:gd name="T8" fmla="*/ 9 w 10"/>
              <a:gd name="T9" fmla="*/ 6 h 17"/>
              <a:gd name="T10" fmla="*/ 8 w 10"/>
              <a:gd name="T11" fmla="*/ 13 h 17"/>
              <a:gd name="T12" fmla="*/ 4 w 10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7">
                <a:moveTo>
                  <a:pt x="4" y="17"/>
                </a:moveTo>
                <a:cubicBezTo>
                  <a:pt x="2" y="17"/>
                  <a:pt x="0" y="15"/>
                  <a:pt x="0" y="13"/>
                </a:cubicBezTo>
                <a:cubicBezTo>
                  <a:pt x="0" y="9"/>
                  <a:pt x="0" y="7"/>
                  <a:pt x="1" y="4"/>
                </a:cubicBezTo>
                <a:cubicBezTo>
                  <a:pt x="2" y="2"/>
                  <a:pt x="4" y="0"/>
                  <a:pt x="6" y="1"/>
                </a:cubicBezTo>
                <a:cubicBezTo>
                  <a:pt x="8" y="1"/>
                  <a:pt x="10" y="4"/>
                  <a:pt x="9" y="6"/>
                </a:cubicBezTo>
                <a:cubicBezTo>
                  <a:pt x="8" y="9"/>
                  <a:pt x="8" y="10"/>
                  <a:pt x="8" y="13"/>
                </a:cubicBezTo>
                <a:cubicBezTo>
                  <a:pt x="8" y="15"/>
                  <a:pt x="6" y="17"/>
                  <a:pt x="4" y="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184"/>
          <p:cNvSpPr>
            <a:spLocks/>
          </p:cNvSpPr>
          <p:nvPr/>
        </p:nvSpPr>
        <p:spPr bwMode="auto">
          <a:xfrm>
            <a:off x="5933469" y="3123173"/>
            <a:ext cx="14288" cy="33338"/>
          </a:xfrm>
          <a:custGeom>
            <a:avLst/>
            <a:gdLst>
              <a:gd name="T0" fmla="*/ 8 w 16"/>
              <a:gd name="T1" fmla="*/ 40 h 40"/>
              <a:gd name="T2" fmla="*/ 0 w 16"/>
              <a:gd name="T3" fmla="*/ 32 h 40"/>
              <a:gd name="T4" fmla="*/ 0 w 16"/>
              <a:gd name="T5" fmla="*/ 8 h 40"/>
              <a:gd name="T6" fmla="*/ 8 w 16"/>
              <a:gd name="T7" fmla="*/ 0 h 40"/>
              <a:gd name="T8" fmla="*/ 16 w 16"/>
              <a:gd name="T9" fmla="*/ 8 h 40"/>
              <a:gd name="T10" fmla="*/ 16 w 16"/>
              <a:gd name="T11" fmla="*/ 32 h 40"/>
              <a:gd name="T12" fmla="*/ 8 w 16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0">
                <a:moveTo>
                  <a:pt x="8" y="40"/>
                </a:move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6"/>
                  <a:pt x="12" y="40"/>
                  <a:pt x="8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185"/>
          <p:cNvSpPr>
            <a:spLocks/>
          </p:cNvSpPr>
          <p:nvPr/>
        </p:nvSpPr>
        <p:spPr bwMode="auto">
          <a:xfrm>
            <a:off x="5933469" y="2929498"/>
            <a:ext cx="14288" cy="34925"/>
          </a:xfrm>
          <a:custGeom>
            <a:avLst/>
            <a:gdLst>
              <a:gd name="T0" fmla="*/ 8 w 16"/>
              <a:gd name="T1" fmla="*/ 40 h 40"/>
              <a:gd name="T2" fmla="*/ 0 w 16"/>
              <a:gd name="T3" fmla="*/ 32 h 40"/>
              <a:gd name="T4" fmla="*/ 0 w 16"/>
              <a:gd name="T5" fmla="*/ 8 h 40"/>
              <a:gd name="T6" fmla="*/ 8 w 16"/>
              <a:gd name="T7" fmla="*/ 0 h 40"/>
              <a:gd name="T8" fmla="*/ 16 w 16"/>
              <a:gd name="T9" fmla="*/ 8 h 40"/>
              <a:gd name="T10" fmla="*/ 16 w 16"/>
              <a:gd name="T11" fmla="*/ 32 h 40"/>
              <a:gd name="T12" fmla="*/ 8 w 16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0">
                <a:moveTo>
                  <a:pt x="8" y="40"/>
                </a:move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6"/>
                  <a:pt x="12" y="40"/>
                  <a:pt x="8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186"/>
          <p:cNvSpPr>
            <a:spLocks/>
          </p:cNvSpPr>
          <p:nvPr/>
        </p:nvSpPr>
        <p:spPr bwMode="auto">
          <a:xfrm>
            <a:off x="5855682" y="3096185"/>
            <a:ext cx="28575" cy="28575"/>
          </a:xfrm>
          <a:custGeom>
            <a:avLst/>
            <a:gdLst>
              <a:gd name="T0" fmla="*/ 8 w 34"/>
              <a:gd name="T1" fmla="*/ 33 h 33"/>
              <a:gd name="T2" fmla="*/ 3 w 34"/>
              <a:gd name="T3" fmla="*/ 31 h 33"/>
              <a:gd name="T4" fmla="*/ 3 w 34"/>
              <a:gd name="T5" fmla="*/ 20 h 33"/>
              <a:gd name="T6" fmla="*/ 20 w 34"/>
              <a:gd name="T7" fmla="*/ 3 h 33"/>
              <a:gd name="T8" fmla="*/ 31 w 34"/>
              <a:gd name="T9" fmla="*/ 3 h 33"/>
              <a:gd name="T10" fmla="*/ 31 w 34"/>
              <a:gd name="T11" fmla="*/ 14 h 33"/>
              <a:gd name="T12" fmla="*/ 14 w 34"/>
              <a:gd name="T13" fmla="*/ 31 h 33"/>
              <a:gd name="T14" fmla="*/ 8 w 34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3">
                <a:moveTo>
                  <a:pt x="8" y="33"/>
                </a:moveTo>
                <a:cubicBezTo>
                  <a:pt x="6" y="33"/>
                  <a:pt x="4" y="33"/>
                  <a:pt x="3" y="31"/>
                </a:cubicBezTo>
                <a:cubicBezTo>
                  <a:pt x="0" y="28"/>
                  <a:pt x="0" y="23"/>
                  <a:pt x="3" y="20"/>
                </a:cubicBezTo>
                <a:cubicBezTo>
                  <a:pt x="20" y="3"/>
                  <a:pt x="20" y="3"/>
                  <a:pt x="20" y="3"/>
                </a:cubicBezTo>
                <a:cubicBezTo>
                  <a:pt x="23" y="0"/>
                  <a:pt x="28" y="0"/>
                  <a:pt x="31" y="3"/>
                </a:cubicBezTo>
                <a:cubicBezTo>
                  <a:pt x="34" y="6"/>
                  <a:pt x="34" y="11"/>
                  <a:pt x="31" y="1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3"/>
                  <a:pt x="10" y="33"/>
                  <a:pt x="8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187"/>
          <p:cNvSpPr>
            <a:spLocks/>
          </p:cNvSpPr>
          <p:nvPr/>
        </p:nvSpPr>
        <p:spPr bwMode="auto">
          <a:xfrm>
            <a:off x="5992207" y="2959660"/>
            <a:ext cx="28575" cy="28575"/>
          </a:xfrm>
          <a:custGeom>
            <a:avLst/>
            <a:gdLst>
              <a:gd name="T0" fmla="*/ 9 w 34"/>
              <a:gd name="T1" fmla="*/ 34 h 34"/>
              <a:gd name="T2" fmla="*/ 3 w 34"/>
              <a:gd name="T3" fmla="*/ 32 h 34"/>
              <a:gd name="T4" fmla="*/ 3 w 34"/>
              <a:gd name="T5" fmla="*/ 20 h 34"/>
              <a:gd name="T6" fmla="*/ 20 w 34"/>
              <a:gd name="T7" fmla="*/ 3 h 34"/>
              <a:gd name="T8" fmla="*/ 31 w 34"/>
              <a:gd name="T9" fmla="*/ 3 h 34"/>
              <a:gd name="T10" fmla="*/ 31 w 34"/>
              <a:gd name="T11" fmla="*/ 15 h 34"/>
              <a:gd name="T12" fmla="*/ 14 w 34"/>
              <a:gd name="T13" fmla="*/ 32 h 34"/>
              <a:gd name="T14" fmla="*/ 9 w 34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4">
                <a:moveTo>
                  <a:pt x="9" y="34"/>
                </a:moveTo>
                <a:cubicBezTo>
                  <a:pt x="7" y="34"/>
                  <a:pt x="5" y="33"/>
                  <a:pt x="3" y="32"/>
                </a:cubicBezTo>
                <a:cubicBezTo>
                  <a:pt x="0" y="29"/>
                  <a:pt x="0" y="24"/>
                  <a:pt x="3" y="20"/>
                </a:cubicBezTo>
                <a:cubicBezTo>
                  <a:pt x="20" y="3"/>
                  <a:pt x="20" y="3"/>
                  <a:pt x="20" y="3"/>
                </a:cubicBezTo>
                <a:cubicBezTo>
                  <a:pt x="23" y="0"/>
                  <a:pt x="28" y="0"/>
                  <a:pt x="31" y="3"/>
                </a:cubicBezTo>
                <a:cubicBezTo>
                  <a:pt x="34" y="7"/>
                  <a:pt x="34" y="12"/>
                  <a:pt x="31" y="15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3"/>
                  <a:pt x="11" y="34"/>
                  <a:pt x="9" y="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188"/>
          <p:cNvSpPr>
            <a:spLocks/>
          </p:cNvSpPr>
          <p:nvPr/>
        </p:nvSpPr>
        <p:spPr bwMode="auto">
          <a:xfrm>
            <a:off x="5855682" y="2959660"/>
            <a:ext cx="28575" cy="28575"/>
          </a:xfrm>
          <a:custGeom>
            <a:avLst/>
            <a:gdLst>
              <a:gd name="T0" fmla="*/ 25 w 34"/>
              <a:gd name="T1" fmla="*/ 34 h 34"/>
              <a:gd name="T2" fmla="*/ 20 w 34"/>
              <a:gd name="T3" fmla="*/ 32 h 34"/>
              <a:gd name="T4" fmla="*/ 3 w 34"/>
              <a:gd name="T5" fmla="*/ 15 h 34"/>
              <a:gd name="T6" fmla="*/ 3 w 34"/>
              <a:gd name="T7" fmla="*/ 3 h 34"/>
              <a:gd name="T8" fmla="*/ 14 w 34"/>
              <a:gd name="T9" fmla="*/ 3 h 34"/>
              <a:gd name="T10" fmla="*/ 31 w 34"/>
              <a:gd name="T11" fmla="*/ 20 h 34"/>
              <a:gd name="T12" fmla="*/ 31 w 34"/>
              <a:gd name="T13" fmla="*/ 32 h 34"/>
              <a:gd name="T14" fmla="*/ 25 w 34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4">
                <a:moveTo>
                  <a:pt x="25" y="34"/>
                </a:moveTo>
                <a:cubicBezTo>
                  <a:pt x="23" y="34"/>
                  <a:pt x="21" y="33"/>
                  <a:pt x="20" y="32"/>
                </a:cubicBezTo>
                <a:cubicBezTo>
                  <a:pt x="3" y="15"/>
                  <a:pt x="3" y="15"/>
                  <a:pt x="3" y="15"/>
                </a:cubicBezTo>
                <a:cubicBezTo>
                  <a:pt x="0" y="12"/>
                  <a:pt x="0" y="7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24"/>
                  <a:pt x="34" y="29"/>
                  <a:pt x="31" y="32"/>
                </a:cubicBezTo>
                <a:cubicBezTo>
                  <a:pt x="29" y="33"/>
                  <a:pt x="27" y="34"/>
                  <a:pt x="25" y="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89"/>
          <p:cNvSpPr>
            <a:spLocks/>
          </p:cNvSpPr>
          <p:nvPr/>
        </p:nvSpPr>
        <p:spPr bwMode="auto">
          <a:xfrm>
            <a:off x="5992207" y="3096185"/>
            <a:ext cx="28575" cy="28575"/>
          </a:xfrm>
          <a:custGeom>
            <a:avLst/>
            <a:gdLst>
              <a:gd name="T0" fmla="*/ 26 w 34"/>
              <a:gd name="T1" fmla="*/ 33 h 33"/>
              <a:gd name="T2" fmla="*/ 20 w 34"/>
              <a:gd name="T3" fmla="*/ 31 h 33"/>
              <a:gd name="T4" fmla="*/ 3 w 34"/>
              <a:gd name="T5" fmla="*/ 14 h 33"/>
              <a:gd name="T6" fmla="*/ 3 w 34"/>
              <a:gd name="T7" fmla="*/ 3 h 33"/>
              <a:gd name="T8" fmla="*/ 14 w 34"/>
              <a:gd name="T9" fmla="*/ 3 h 33"/>
              <a:gd name="T10" fmla="*/ 31 w 34"/>
              <a:gd name="T11" fmla="*/ 20 h 33"/>
              <a:gd name="T12" fmla="*/ 31 w 34"/>
              <a:gd name="T13" fmla="*/ 31 h 33"/>
              <a:gd name="T14" fmla="*/ 26 w 34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3">
                <a:moveTo>
                  <a:pt x="26" y="33"/>
                </a:moveTo>
                <a:cubicBezTo>
                  <a:pt x="24" y="33"/>
                  <a:pt x="22" y="33"/>
                  <a:pt x="20" y="31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23"/>
                  <a:pt x="34" y="28"/>
                  <a:pt x="31" y="31"/>
                </a:cubicBezTo>
                <a:cubicBezTo>
                  <a:pt x="30" y="33"/>
                  <a:pt x="28" y="33"/>
                  <a:pt x="26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90"/>
          <p:cNvSpPr>
            <a:spLocks/>
          </p:cNvSpPr>
          <p:nvPr/>
        </p:nvSpPr>
        <p:spPr bwMode="auto">
          <a:xfrm>
            <a:off x="5822344" y="3039035"/>
            <a:ext cx="34925" cy="12700"/>
          </a:xfrm>
          <a:custGeom>
            <a:avLst/>
            <a:gdLst>
              <a:gd name="T0" fmla="*/ 32 w 40"/>
              <a:gd name="T1" fmla="*/ 16 h 16"/>
              <a:gd name="T2" fmla="*/ 8 w 40"/>
              <a:gd name="T3" fmla="*/ 16 h 16"/>
              <a:gd name="T4" fmla="*/ 0 w 40"/>
              <a:gd name="T5" fmla="*/ 8 h 16"/>
              <a:gd name="T6" fmla="*/ 8 w 40"/>
              <a:gd name="T7" fmla="*/ 0 h 16"/>
              <a:gd name="T8" fmla="*/ 32 w 40"/>
              <a:gd name="T9" fmla="*/ 0 h 16"/>
              <a:gd name="T10" fmla="*/ 40 w 40"/>
              <a:gd name="T11" fmla="*/ 8 h 16"/>
              <a:gd name="T12" fmla="*/ 32 w 40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16">
                <a:moveTo>
                  <a:pt x="32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40" y="4"/>
                  <a:pt x="40" y="8"/>
                </a:cubicBezTo>
                <a:cubicBezTo>
                  <a:pt x="40" y="12"/>
                  <a:pt x="36" y="16"/>
                  <a:pt x="32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91"/>
          <p:cNvSpPr>
            <a:spLocks/>
          </p:cNvSpPr>
          <p:nvPr/>
        </p:nvSpPr>
        <p:spPr bwMode="auto">
          <a:xfrm>
            <a:off x="6016019" y="3039035"/>
            <a:ext cx="34925" cy="12700"/>
          </a:xfrm>
          <a:custGeom>
            <a:avLst/>
            <a:gdLst>
              <a:gd name="T0" fmla="*/ 32 w 40"/>
              <a:gd name="T1" fmla="*/ 16 h 16"/>
              <a:gd name="T2" fmla="*/ 8 w 40"/>
              <a:gd name="T3" fmla="*/ 16 h 16"/>
              <a:gd name="T4" fmla="*/ 0 w 40"/>
              <a:gd name="T5" fmla="*/ 8 h 16"/>
              <a:gd name="T6" fmla="*/ 8 w 40"/>
              <a:gd name="T7" fmla="*/ 0 h 16"/>
              <a:gd name="T8" fmla="*/ 32 w 40"/>
              <a:gd name="T9" fmla="*/ 0 h 16"/>
              <a:gd name="T10" fmla="*/ 40 w 40"/>
              <a:gd name="T11" fmla="*/ 8 h 16"/>
              <a:gd name="T12" fmla="*/ 32 w 40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16">
                <a:moveTo>
                  <a:pt x="32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40" y="4"/>
                  <a:pt x="40" y="8"/>
                </a:cubicBezTo>
                <a:cubicBezTo>
                  <a:pt x="40" y="12"/>
                  <a:pt x="36" y="16"/>
                  <a:pt x="32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Freeform 443"/>
          <p:cNvSpPr>
            <a:spLocks noEditPoints="1"/>
          </p:cNvSpPr>
          <p:nvPr/>
        </p:nvSpPr>
        <p:spPr bwMode="auto">
          <a:xfrm>
            <a:off x="5476269" y="2932673"/>
            <a:ext cx="201613" cy="222250"/>
          </a:xfrm>
          <a:custGeom>
            <a:avLst/>
            <a:gdLst>
              <a:gd name="T0" fmla="*/ 131 w 237"/>
              <a:gd name="T1" fmla="*/ 261 h 261"/>
              <a:gd name="T2" fmla="*/ 0 w 237"/>
              <a:gd name="T3" fmla="*/ 131 h 261"/>
              <a:gd name="T4" fmla="*/ 129 w 237"/>
              <a:gd name="T5" fmla="*/ 0 h 261"/>
              <a:gd name="T6" fmla="*/ 129 w 237"/>
              <a:gd name="T7" fmla="*/ 0 h 261"/>
              <a:gd name="T8" fmla="*/ 137 w 237"/>
              <a:gd name="T9" fmla="*/ 4 h 261"/>
              <a:gd name="T10" fmla="*/ 136 w 237"/>
              <a:gd name="T11" fmla="*/ 12 h 261"/>
              <a:gd name="T12" fmla="*/ 112 w 237"/>
              <a:gd name="T13" fmla="*/ 82 h 261"/>
              <a:gd name="T14" fmla="*/ 227 w 237"/>
              <a:gd name="T15" fmla="*/ 197 h 261"/>
              <a:gd name="T16" fmla="*/ 228 w 237"/>
              <a:gd name="T17" fmla="*/ 197 h 261"/>
              <a:gd name="T18" fmla="*/ 236 w 237"/>
              <a:gd name="T19" fmla="*/ 202 h 261"/>
              <a:gd name="T20" fmla="*/ 235 w 237"/>
              <a:gd name="T21" fmla="*/ 210 h 261"/>
              <a:gd name="T22" fmla="*/ 131 w 237"/>
              <a:gd name="T23" fmla="*/ 261 h 261"/>
              <a:gd name="T24" fmla="*/ 113 w 237"/>
              <a:gd name="T25" fmla="*/ 16 h 261"/>
              <a:gd name="T26" fmla="*/ 16 w 237"/>
              <a:gd name="T27" fmla="*/ 130 h 261"/>
              <a:gd name="T28" fmla="*/ 131 w 237"/>
              <a:gd name="T29" fmla="*/ 245 h 261"/>
              <a:gd name="T30" fmla="*/ 212 w 237"/>
              <a:gd name="T31" fmla="*/ 212 h 261"/>
              <a:gd name="T32" fmla="*/ 96 w 237"/>
              <a:gd name="T33" fmla="*/ 82 h 261"/>
              <a:gd name="T34" fmla="*/ 113 w 237"/>
              <a:gd name="T35" fmla="*/ 16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7" h="261">
                <a:moveTo>
                  <a:pt x="131" y="261"/>
                </a:moveTo>
                <a:cubicBezTo>
                  <a:pt x="59" y="261"/>
                  <a:pt x="0" y="203"/>
                  <a:pt x="0" y="131"/>
                </a:cubicBezTo>
                <a:cubicBezTo>
                  <a:pt x="0" y="59"/>
                  <a:pt x="5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1"/>
                  <a:pt x="137" y="4"/>
                </a:cubicBezTo>
                <a:cubicBezTo>
                  <a:pt x="138" y="7"/>
                  <a:pt x="138" y="10"/>
                  <a:pt x="136" y="12"/>
                </a:cubicBezTo>
                <a:cubicBezTo>
                  <a:pt x="120" y="32"/>
                  <a:pt x="112" y="56"/>
                  <a:pt x="112" y="82"/>
                </a:cubicBezTo>
                <a:cubicBezTo>
                  <a:pt x="112" y="146"/>
                  <a:pt x="163" y="197"/>
                  <a:pt x="227" y="197"/>
                </a:cubicBezTo>
                <a:cubicBezTo>
                  <a:pt x="228" y="197"/>
                  <a:pt x="228" y="197"/>
                  <a:pt x="228" y="197"/>
                </a:cubicBezTo>
                <a:cubicBezTo>
                  <a:pt x="231" y="197"/>
                  <a:pt x="234" y="199"/>
                  <a:pt x="236" y="202"/>
                </a:cubicBezTo>
                <a:cubicBezTo>
                  <a:pt x="237" y="204"/>
                  <a:pt x="237" y="208"/>
                  <a:pt x="235" y="210"/>
                </a:cubicBezTo>
                <a:cubicBezTo>
                  <a:pt x="210" y="243"/>
                  <a:pt x="172" y="261"/>
                  <a:pt x="131" y="261"/>
                </a:cubicBezTo>
                <a:close/>
                <a:moveTo>
                  <a:pt x="113" y="16"/>
                </a:moveTo>
                <a:cubicBezTo>
                  <a:pt x="58" y="25"/>
                  <a:pt x="16" y="73"/>
                  <a:pt x="16" y="130"/>
                </a:cubicBezTo>
                <a:cubicBezTo>
                  <a:pt x="16" y="194"/>
                  <a:pt x="67" y="245"/>
                  <a:pt x="131" y="245"/>
                </a:cubicBezTo>
                <a:cubicBezTo>
                  <a:pt x="162" y="245"/>
                  <a:pt x="190" y="233"/>
                  <a:pt x="212" y="212"/>
                </a:cubicBezTo>
                <a:cubicBezTo>
                  <a:pt x="146" y="205"/>
                  <a:pt x="96" y="149"/>
                  <a:pt x="96" y="82"/>
                </a:cubicBezTo>
                <a:cubicBezTo>
                  <a:pt x="96" y="59"/>
                  <a:pt x="102" y="36"/>
                  <a:pt x="113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" name="Freeform 444"/>
          <p:cNvSpPr>
            <a:spLocks/>
          </p:cNvSpPr>
          <p:nvPr/>
        </p:nvSpPr>
        <p:spPr bwMode="auto">
          <a:xfrm>
            <a:off x="5501669" y="3051736"/>
            <a:ext cx="95250" cy="79375"/>
          </a:xfrm>
          <a:custGeom>
            <a:avLst/>
            <a:gdLst>
              <a:gd name="T0" fmla="*/ 107 w 111"/>
              <a:gd name="T1" fmla="*/ 94 h 94"/>
              <a:gd name="T2" fmla="*/ 1 w 111"/>
              <a:gd name="T3" fmla="*/ 5 h 94"/>
              <a:gd name="T4" fmla="*/ 4 w 111"/>
              <a:gd name="T5" fmla="*/ 0 h 94"/>
              <a:gd name="T6" fmla="*/ 9 w 111"/>
              <a:gd name="T7" fmla="*/ 3 h 94"/>
              <a:gd name="T8" fmla="*/ 107 w 111"/>
              <a:gd name="T9" fmla="*/ 86 h 94"/>
              <a:gd name="T10" fmla="*/ 111 w 111"/>
              <a:gd name="T11" fmla="*/ 90 h 94"/>
              <a:gd name="T12" fmla="*/ 107 w 111"/>
              <a:gd name="T1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94">
                <a:moveTo>
                  <a:pt x="107" y="94"/>
                </a:moveTo>
                <a:cubicBezTo>
                  <a:pt x="54" y="94"/>
                  <a:pt x="10" y="56"/>
                  <a:pt x="1" y="5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1"/>
                  <a:pt x="9" y="3"/>
                </a:cubicBezTo>
                <a:cubicBezTo>
                  <a:pt x="17" y="51"/>
                  <a:pt x="58" y="86"/>
                  <a:pt x="107" y="86"/>
                </a:cubicBezTo>
                <a:cubicBezTo>
                  <a:pt x="109" y="86"/>
                  <a:pt x="111" y="88"/>
                  <a:pt x="111" y="90"/>
                </a:cubicBezTo>
                <a:cubicBezTo>
                  <a:pt x="111" y="92"/>
                  <a:pt x="109" y="94"/>
                  <a:pt x="107" y="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Freeform 445"/>
          <p:cNvSpPr>
            <a:spLocks/>
          </p:cNvSpPr>
          <p:nvPr/>
        </p:nvSpPr>
        <p:spPr bwMode="auto">
          <a:xfrm>
            <a:off x="5501669" y="3037448"/>
            <a:ext cx="6350" cy="11113"/>
          </a:xfrm>
          <a:custGeom>
            <a:avLst/>
            <a:gdLst>
              <a:gd name="T0" fmla="*/ 4 w 8"/>
              <a:gd name="T1" fmla="*/ 14 h 14"/>
              <a:gd name="T2" fmla="*/ 0 w 8"/>
              <a:gd name="T3" fmla="*/ 10 h 14"/>
              <a:gd name="T4" fmla="*/ 0 w 8"/>
              <a:gd name="T5" fmla="*/ 4 h 14"/>
              <a:gd name="T6" fmla="*/ 4 w 8"/>
              <a:gd name="T7" fmla="*/ 0 h 14"/>
              <a:gd name="T8" fmla="*/ 8 w 8"/>
              <a:gd name="T9" fmla="*/ 4 h 14"/>
              <a:gd name="T10" fmla="*/ 8 w 8"/>
              <a:gd name="T11" fmla="*/ 10 h 14"/>
              <a:gd name="T12" fmla="*/ 4 w 8"/>
              <a:gd name="T13" fmla="*/ 14 h 14"/>
              <a:gd name="T14" fmla="*/ 4 w 8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14">
                <a:moveTo>
                  <a:pt x="4" y="14"/>
                </a:moveTo>
                <a:cubicBezTo>
                  <a:pt x="2" y="14"/>
                  <a:pt x="0" y="12"/>
                  <a:pt x="0" y="10"/>
                </a:cubicBezTo>
                <a:cubicBezTo>
                  <a:pt x="0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6"/>
                  <a:pt x="8" y="8"/>
                  <a:pt x="8" y="10"/>
                </a:cubicBezTo>
                <a:cubicBezTo>
                  <a:pt x="8" y="12"/>
                  <a:pt x="7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Freeform 446"/>
          <p:cNvSpPr>
            <a:spLocks/>
          </p:cNvSpPr>
          <p:nvPr/>
        </p:nvSpPr>
        <p:spPr bwMode="auto">
          <a:xfrm>
            <a:off x="5596919" y="2989823"/>
            <a:ext cx="12700" cy="12700"/>
          </a:xfrm>
          <a:custGeom>
            <a:avLst/>
            <a:gdLst>
              <a:gd name="T0" fmla="*/ 15 w 16"/>
              <a:gd name="T1" fmla="*/ 5 h 16"/>
              <a:gd name="T2" fmla="*/ 10 w 16"/>
              <a:gd name="T3" fmla="*/ 15 h 16"/>
              <a:gd name="T4" fmla="*/ 1 w 16"/>
              <a:gd name="T5" fmla="*/ 10 h 16"/>
              <a:gd name="T6" fmla="*/ 6 w 16"/>
              <a:gd name="T7" fmla="*/ 1 h 16"/>
              <a:gd name="T8" fmla="*/ 15 w 16"/>
              <a:gd name="T9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5" y="5"/>
                </a:moveTo>
                <a:cubicBezTo>
                  <a:pt x="16" y="9"/>
                  <a:pt x="14" y="13"/>
                  <a:pt x="10" y="15"/>
                </a:cubicBezTo>
                <a:cubicBezTo>
                  <a:pt x="7" y="16"/>
                  <a:pt x="3" y="14"/>
                  <a:pt x="1" y="10"/>
                </a:cubicBezTo>
                <a:cubicBezTo>
                  <a:pt x="0" y="6"/>
                  <a:pt x="2" y="2"/>
                  <a:pt x="6" y="1"/>
                </a:cubicBezTo>
                <a:cubicBezTo>
                  <a:pt x="10" y="0"/>
                  <a:pt x="14" y="2"/>
                  <a:pt x="15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Freeform 447"/>
          <p:cNvSpPr>
            <a:spLocks/>
          </p:cNvSpPr>
          <p:nvPr/>
        </p:nvSpPr>
        <p:spPr bwMode="auto">
          <a:xfrm>
            <a:off x="5636607" y="2959661"/>
            <a:ext cx="12700" cy="14288"/>
          </a:xfrm>
          <a:custGeom>
            <a:avLst/>
            <a:gdLst>
              <a:gd name="T0" fmla="*/ 14 w 16"/>
              <a:gd name="T1" fmla="*/ 5 h 16"/>
              <a:gd name="T2" fmla="*/ 10 w 16"/>
              <a:gd name="T3" fmla="*/ 14 h 16"/>
              <a:gd name="T4" fmla="*/ 1 w 16"/>
              <a:gd name="T5" fmla="*/ 10 h 16"/>
              <a:gd name="T6" fmla="*/ 5 w 16"/>
              <a:gd name="T7" fmla="*/ 1 h 16"/>
              <a:gd name="T8" fmla="*/ 14 w 16"/>
              <a:gd name="T9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4" y="5"/>
                </a:moveTo>
                <a:cubicBezTo>
                  <a:pt x="16" y="9"/>
                  <a:pt x="14" y="13"/>
                  <a:pt x="10" y="14"/>
                </a:cubicBezTo>
                <a:cubicBezTo>
                  <a:pt x="6" y="16"/>
                  <a:pt x="2" y="14"/>
                  <a:pt x="1" y="10"/>
                </a:cubicBezTo>
                <a:cubicBezTo>
                  <a:pt x="0" y="6"/>
                  <a:pt x="2" y="2"/>
                  <a:pt x="5" y="1"/>
                </a:cubicBezTo>
                <a:cubicBezTo>
                  <a:pt x="9" y="0"/>
                  <a:pt x="13" y="2"/>
                  <a:pt x="14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" name="Freeform 448"/>
          <p:cNvSpPr>
            <a:spLocks/>
          </p:cNvSpPr>
          <p:nvPr/>
        </p:nvSpPr>
        <p:spPr bwMode="auto">
          <a:xfrm>
            <a:off x="5622319" y="3013636"/>
            <a:ext cx="14288" cy="14288"/>
          </a:xfrm>
          <a:custGeom>
            <a:avLst/>
            <a:gdLst>
              <a:gd name="T0" fmla="*/ 15 w 16"/>
              <a:gd name="T1" fmla="*/ 6 h 16"/>
              <a:gd name="T2" fmla="*/ 10 w 16"/>
              <a:gd name="T3" fmla="*/ 15 h 16"/>
              <a:gd name="T4" fmla="*/ 1 w 16"/>
              <a:gd name="T5" fmla="*/ 11 h 16"/>
              <a:gd name="T6" fmla="*/ 6 w 16"/>
              <a:gd name="T7" fmla="*/ 2 h 16"/>
              <a:gd name="T8" fmla="*/ 15 w 16"/>
              <a:gd name="T9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5" y="6"/>
                </a:moveTo>
                <a:cubicBezTo>
                  <a:pt x="16" y="10"/>
                  <a:pt x="14" y="14"/>
                  <a:pt x="10" y="15"/>
                </a:cubicBezTo>
                <a:cubicBezTo>
                  <a:pt x="7" y="16"/>
                  <a:pt x="3" y="14"/>
                  <a:pt x="1" y="11"/>
                </a:cubicBezTo>
                <a:cubicBezTo>
                  <a:pt x="0" y="7"/>
                  <a:pt x="2" y="3"/>
                  <a:pt x="6" y="2"/>
                </a:cubicBezTo>
                <a:cubicBezTo>
                  <a:pt x="9" y="0"/>
                  <a:pt x="14" y="2"/>
                  <a:pt x="15" y="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" name="Freeform 454"/>
          <p:cNvSpPr>
            <a:spLocks noEditPoints="1"/>
          </p:cNvSpPr>
          <p:nvPr/>
        </p:nvSpPr>
        <p:spPr bwMode="auto">
          <a:xfrm>
            <a:off x="4084031" y="2931086"/>
            <a:ext cx="112713" cy="223838"/>
          </a:xfrm>
          <a:custGeom>
            <a:avLst/>
            <a:gdLst>
              <a:gd name="T0" fmla="*/ 67 w 134"/>
              <a:gd name="T1" fmla="*/ 264 h 264"/>
              <a:gd name="T2" fmla="*/ 0 w 134"/>
              <a:gd name="T3" fmla="*/ 196 h 264"/>
              <a:gd name="T4" fmla="*/ 29 w 134"/>
              <a:gd name="T5" fmla="*/ 141 h 264"/>
              <a:gd name="T6" fmla="*/ 29 w 134"/>
              <a:gd name="T7" fmla="*/ 38 h 264"/>
              <a:gd name="T8" fmla="*/ 67 w 134"/>
              <a:gd name="T9" fmla="*/ 0 h 264"/>
              <a:gd name="T10" fmla="*/ 105 w 134"/>
              <a:gd name="T11" fmla="*/ 38 h 264"/>
              <a:gd name="T12" fmla="*/ 105 w 134"/>
              <a:gd name="T13" fmla="*/ 141 h 264"/>
              <a:gd name="T14" fmla="*/ 134 w 134"/>
              <a:gd name="T15" fmla="*/ 196 h 264"/>
              <a:gd name="T16" fmla="*/ 67 w 134"/>
              <a:gd name="T17" fmla="*/ 264 h 264"/>
              <a:gd name="T18" fmla="*/ 67 w 134"/>
              <a:gd name="T19" fmla="*/ 16 h 264"/>
              <a:gd name="T20" fmla="*/ 45 w 134"/>
              <a:gd name="T21" fmla="*/ 38 h 264"/>
              <a:gd name="T22" fmla="*/ 45 w 134"/>
              <a:gd name="T23" fmla="*/ 145 h 264"/>
              <a:gd name="T24" fmla="*/ 41 w 134"/>
              <a:gd name="T25" fmla="*/ 152 h 264"/>
              <a:gd name="T26" fmla="*/ 16 w 134"/>
              <a:gd name="T27" fmla="*/ 196 h 264"/>
              <a:gd name="T28" fmla="*/ 67 w 134"/>
              <a:gd name="T29" fmla="*/ 248 h 264"/>
              <a:gd name="T30" fmla="*/ 118 w 134"/>
              <a:gd name="T31" fmla="*/ 196 h 264"/>
              <a:gd name="T32" fmla="*/ 93 w 134"/>
              <a:gd name="T33" fmla="*/ 153 h 264"/>
              <a:gd name="T34" fmla="*/ 89 w 134"/>
              <a:gd name="T35" fmla="*/ 146 h 264"/>
              <a:gd name="T36" fmla="*/ 89 w 134"/>
              <a:gd name="T37" fmla="*/ 38 h 264"/>
              <a:gd name="T38" fmla="*/ 67 w 134"/>
              <a:gd name="T39" fmla="*/ 16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264">
                <a:moveTo>
                  <a:pt x="67" y="264"/>
                </a:moveTo>
                <a:cubicBezTo>
                  <a:pt x="30" y="264"/>
                  <a:pt x="0" y="233"/>
                  <a:pt x="0" y="196"/>
                </a:cubicBezTo>
                <a:cubicBezTo>
                  <a:pt x="0" y="171"/>
                  <a:pt x="17" y="151"/>
                  <a:pt x="29" y="141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17"/>
                  <a:pt x="46" y="0"/>
                  <a:pt x="67" y="0"/>
                </a:cubicBezTo>
                <a:cubicBezTo>
                  <a:pt x="88" y="0"/>
                  <a:pt x="105" y="17"/>
                  <a:pt x="105" y="38"/>
                </a:cubicBezTo>
                <a:cubicBezTo>
                  <a:pt x="105" y="141"/>
                  <a:pt x="105" y="141"/>
                  <a:pt x="105" y="141"/>
                </a:cubicBezTo>
                <a:cubicBezTo>
                  <a:pt x="125" y="153"/>
                  <a:pt x="134" y="172"/>
                  <a:pt x="134" y="196"/>
                </a:cubicBezTo>
                <a:cubicBezTo>
                  <a:pt x="134" y="233"/>
                  <a:pt x="104" y="264"/>
                  <a:pt x="67" y="264"/>
                </a:cubicBezTo>
                <a:close/>
                <a:moveTo>
                  <a:pt x="67" y="16"/>
                </a:moveTo>
                <a:cubicBezTo>
                  <a:pt x="55" y="16"/>
                  <a:pt x="45" y="26"/>
                  <a:pt x="45" y="38"/>
                </a:cubicBezTo>
                <a:cubicBezTo>
                  <a:pt x="45" y="145"/>
                  <a:pt x="45" y="145"/>
                  <a:pt x="45" y="145"/>
                </a:cubicBezTo>
                <a:cubicBezTo>
                  <a:pt x="45" y="148"/>
                  <a:pt x="44" y="150"/>
                  <a:pt x="41" y="152"/>
                </a:cubicBezTo>
                <a:cubicBezTo>
                  <a:pt x="29" y="159"/>
                  <a:pt x="16" y="175"/>
                  <a:pt x="16" y="196"/>
                </a:cubicBezTo>
                <a:cubicBezTo>
                  <a:pt x="16" y="225"/>
                  <a:pt x="39" y="248"/>
                  <a:pt x="67" y="248"/>
                </a:cubicBezTo>
                <a:cubicBezTo>
                  <a:pt x="95" y="248"/>
                  <a:pt x="118" y="225"/>
                  <a:pt x="118" y="196"/>
                </a:cubicBezTo>
                <a:cubicBezTo>
                  <a:pt x="118" y="182"/>
                  <a:pt x="114" y="163"/>
                  <a:pt x="93" y="153"/>
                </a:cubicBezTo>
                <a:cubicBezTo>
                  <a:pt x="91" y="151"/>
                  <a:pt x="89" y="149"/>
                  <a:pt x="89" y="146"/>
                </a:cubicBezTo>
                <a:cubicBezTo>
                  <a:pt x="89" y="38"/>
                  <a:pt x="89" y="38"/>
                  <a:pt x="89" y="38"/>
                </a:cubicBezTo>
                <a:cubicBezTo>
                  <a:pt x="89" y="26"/>
                  <a:pt x="79" y="16"/>
                  <a:pt x="67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Freeform 455"/>
          <p:cNvSpPr>
            <a:spLocks/>
          </p:cNvSpPr>
          <p:nvPr/>
        </p:nvSpPr>
        <p:spPr bwMode="auto">
          <a:xfrm>
            <a:off x="4138006" y="3105711"/>
            <a:ext cx="38100" cy="30163"/>
          </a:xfrm>
          <a:custGeom>
            <a:avLst/>
            <a:gdLst>
              <a:gd name="T0" fmla="*/ 4 w 46"/>
              <a:gd name="T1" fmla="*/ 35 h 35"/>
              <a:gd name="T2" fmla="*/ 0 w 46"/>
              <a:gd name="T3" fmla="*/ 31 h 35"/>
              <a:gd name="T4" fmla="*/ 4 w 46"/>
              <a:gd name="T5" fmla="*/ 27 h 35"/>
              <a:gd name="T6" fmla="*/ 38 w 46"/>
              <a:gd name="T7" fmla="*/ 4 h 35"/>
              <a:gd name="T8" fmla="*/ 43 w 46"/>
              <a:gd name="T9" fmla="*/ 1 h 35"/>
              <a:gd name="T10" fmla="*/ 45 w 46"/>
              <a:gd name="T11" fmla="*/ 6 h 35"/>
              <a:gd name="T12" fmla="*/ 4 w 46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5">
                <a:moveTo>
                  <a:pt x="4" y="35"/>
                </a:moveTo>
                <a:cubicBezTo>
                  <a:pt x="1" y="35"/>
                  <a:pt x="0" y="33"/>
                  <a:pt x="0" y="31"/>
                </a:cubicBezTo>
                <a:cubicBezTo>
                  <a:pt x="0" y="29"/>
                  <a:pt x="1" y="27"/>
                  <a:pt x="4" y="27"/>
                </a:cubicBezTo>
                <a:cubicBezTo>
                  <a:pt x="19" y="27"/>
                  <a:pt x="32" y="18"/>
                  <a:pt x="38" y="4"/>
                </a:cubicBezTo>
                <a:cubicBezTo>
                  <a:pt x="39" y="1"/>
                  <a:pt x="41" y="0"/>
                  <a:pt x="43" y="1"/>
                </a:cubicBezTo>
                <a:cubicBezTo>
                  <a:pt x="45" y="2"/>
                  <a:pt x="46" y="4"/>
                  <a:pt x="45" y="6"/>
                </a:cubicBezTo>
                <a:cubicBezTo>
                  <a:pt x="39" y="24"/>
                  <a:pt x="22" y="35"/>
                  <a:pt x="4" y="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" name="Freeform 456"/>
          <p:cNvSpPr>
            <a:spLocks/>
          </p:cNvSpPr>
          <p:nvPr/>
        </p:nvSpPr>
        <p:spPr bwMode="auto">
          <a:xfrm>
            <a:off x="4171343" y="3094598"/>
            <a:ext cx="6350" cy="9525"/>
          </a:xfrm>
          <a:custGeom>
            <a:avLst/>
            <a:gdLst>
              <a:gd name="T0" fmla="*/ 4 w 8"/>
              <a:gd name="T1" fmla="*/ 12 h 12"/>
              <a:gd name="T2" fmla="*/ 4 w 8"/>
              <a:gd name="T3" fmla="*/ 12 h 12"/>
              <a:gd name="T4" fmla="*/ 0 w 8"/>
              <a:gd name="T5" fmla="*/ 7 h 12"/>
              <a:gd name="T6" fmla="*/ 0 w 8"/>
              <a:gd name="T7" fmla="*/ 4 h 12"/>
              <a:gd name="T8" fmla="*/ 4 w 8"/>
              <a:gd name="T9" fmla="*/ 0 h 12"/>
              <a:gd name="T10" fmla="*/ 8 w 8"/>
              <a:gd name="T11" fmla="*/ 4 h 12"/>
              <a:gd name="T12" fmla="*/ 8 w 8"/>
              <a:gd name="T13" fmla="*/ 8 h 12"/>
              <a:gd name="T14" fmla="*/ 4 w 8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1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7"/>
                </a:cubicBezTo>
                <a:cubicBezTo>
                  <a:pt x="0" y="6"/>
                  <a:pt x="0" y="5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6"/>
                  <a:pt x="8" y="7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Freeform 457"/>
          <p:cNvSpPr>
            <a:spLocks/>
          </p:cNvSpPr>
          <p:nvPr/>
        </p:nvSpPr>
        <p:spPr bwMode="auto">
          <a:xfrm>
            <a:off x="4114193" y="3034273"/>
            <a:ext cx="23813" cy="7938"/>
          </a:xfrm>
          <a:custGeom>
            <a:avLst/>
            <a:gdLst>
              <a:gd name="T0" fmla="*/ 24 w 28"/>
              <a:gd name="T1" fmla="*/ 8 h 8"/>
              <a:gd name="T2" fmla="*/ 4 w 28"/>
              <a:gd name="T3" fmla="*/ 8 h 8"/>
              <a:gd name="T4" fmla="*/ 0 w 28"/>
              <a:gd name="T5" fmla="*/ 4 h 8"/>
              <a:gd name="T6" fmla="*/ 4 w 28"/>
              <a:gd name="T7" fmla="*/ 0 h 8"/>
              <a:gd name="T8" fmla="*/ 24 w 28"/>
              <a:gd name="T9" fmla="*/ 0 h 8"/>
              <a:gd name="T10" fmla="*/ 28 w 28"/>
              <a:gd name="T11" fmla="*/ 4 h 8"/>
              <a:gd name="T12" fmla="*/ 24 w 2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">
                <a:moveTo>
                  <a:pt x="2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8" y="2"/>
                  <a:pt x="28" y="4"/>
                </a:cubicBezTo>
                <a:cubicBezTo>
                  <a:pt x="28" y="6"/>
                  <a:pt x="26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Freeform 458"/>
          <p:cNvSpPr>
            <a:spLocks/>
          </p:cNvSpPr>
          <p:nvPr/>
        </p:nvSpPr>
        <p:spPr bwMode="auto">
          <a:xfrm>
            <a:off x="4114193" y="3021573"/>
            <a:ext cx="23813" cy="6350"/>
          </a:xfrm>
          <a:custGeom>
            <a:avLst/>
            <a:gdLst>
              <a:gd name="T0" fmla="*/ 24 w 28"/>
              <a:gd name="T1" fmla="*/ 8 h 8"/>
              <a:gd name="T2" fmla="*/ 4 w 28"/>
              <a:gd name="T3" fmla="*/ 8 h 8"/>
              <a:gd name="T4" fmla="*/ 0 w 28"/>
              <a:gd name="T5" fmla="*/ 4 h 8"/>
              <a:gd name="T6" fmla="*/ 4 w 28"/>
              <a:gd name="T7" fmla="*/ 0 h 8"/>
              <a:gd name="T8" fmla="*/ 24 w 28"/>
              <a:gd name="T9" fmla="*/ 0 h 8"/>
              <a:gd name="T10" fmla="*/ 28 w 28"/>
              <a:gd name="T11" fmla="*/ 4 h 8"/>
              <a:gd name="T12" fmla="*/ 24 w 2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">
                <a:moveTo>
                  <a:pt x="2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8" y="2"/>
                  <a:pt x="28" y="4"/>
                </a:cubicBezTo>
                <a:cubicBezTo>
                  <a:pt x="28" y="6"/>
                  <a:pt x="26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" name="Freeform 459"/>
          <p:cNvSpPr>
            <a:spLocks/>
          </p:cNvSpPr>
          <p:nvPr/>
        </p:nvSpPr>
        <p:spPr bwMode="auto">
          <a:xfrm>
            <a:off x="4114193" y="2988236"/>
            <a:ext cx="23813" cy="6350"/>
          </a:xfrm>
          <a:custGeom>
            <a:avLst/>
            <a:gdLst>
              <a:gd name="T0" fmla="*/ 24 w 28"/>
              <a:gd name="T1" fmla="*/ 8 h 8"/>
              <a:gd name="T2" fmla="*/ 4 w 28"/>
              <a:gd name="T3" fmla="*/ 8 h 8"/>
              <a:gd name="T4" fmla="*/ 0 w 28"/>
              <a:gd name="T5" fmla="*/ 4 h 8"/>
              <a:gd name="T6" fmla="*/ 4 w 28"/>
              <a:gd name="T7" fmla="*/ 0 h 8"/>
              <a:gd name="T8" fmla="*/ 24 w 28"/>
              <a:gd name="T9" fmla="*/ 0 h 8"/>
              <a:gd name="T10" fmla="*/ 28 w 28"/>
              <a:gd name="T11" fmla="*/ 4 h 8"/>
              <a:gd name="T12" fmla="*/ 24 w 2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">
                <a:moveTo>
                  <a:pt x="2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8" y="2"/>
                  <a:pt x="28" y="4"/>
                </a:cubicBezTo>
                <a:cubicBezTo>
                  <a:pt x="28" y="6"/>
                  <a:pt x="26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Freeform 460"/>
          <p:cNvSpPr>
            <a:spLocks/>
          </p:cNvSpPr>
          <p:nvPr/>
        </p:nvSpPr>
        <p:spPr bwMode="auto">
          <a:xfrm>
            <a:off x="4114193" y="2973948"/>
            <a:ext cx="23813" cy="6350"/>
          </a:xfrm>
          <a:custGeom>
            <a:avLst/>
            <a:gdLst>
              <a:gd name="T0" fmla="*/ 24 w 28"/>
              <a:gd name="T1" fmla="*/ 8 h 8"/>
              <a:gd name="T2" fmla="*/ 4 w 28"/>
              <a:gd name="T3" fmla="*/ 8 h 8"/>
              <a:gd name="T4" fmla="*/ 0 w 28"/>
              <a:gd name="T5" fmla="*/ 4 h 8"/>
              <a:gd name="T6" fmla="*/ 4 w 28"/>
              <a:gd name="T7" fmla="*/ 0 h 8"/>
              <a:gd name="T8" fmla="*/ 24 w 28"/>
              <a:gd name="T9" fmla="*/ 0 h 8"/>
              <a:gd name="T10" fmla="*/ 28 w 28"/>
              <a:gd name="T11" fmla="*/ 4 h 8"/>
              <a:gd name="T12" fmla="*/ 24 w 2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">
                <a:moveTo>
                  <a:pt x="2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8" y="2"/>
                  <a:pt x="28" y="4"/>
                </a:cubicBezTo>
                <a:cubicBezTo>
                  <a:pt x="28" y="6"/>
                  <a:pt x="26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" name="Freeform 461"/>
          <p:cNvSpPr>
            <a:spLocks/>
          </p:cNvSpPr>
          <p:nvPr/>
        </p:nvSpPr>
        <p:spPr bwMode="auto">
          <a:xfrm>
            <a:off x="4114193" y="3004111"/>
            <a:ext cx="34925" cy="7938"/>
          </a:xfrm>
          <a:custGeom>
            <a:avLst/>
            <a:gdLst>
              <a:gd name="T0" fmla="*/ 36 w 40"/>
              <a:gd name="T1" fmla="*/ 8 h 8"/>
              <a:gd name="T2" fmla="*/ 4 w 40"/>
              <a:gd name="T3" fmla="*/ 8 h 8"/>
              <a:gd name="T4" fmla="*/ 0 w 40"/>
              <a:gd name="T5" fmla="*/ 4 h 8"/>
              <a:gd name="T6" fmla="*/ 4 w 40"/>
              <a:gd name="T7" fmla="*/ 0 h 8"/>
              <a:gd name="T8" fmla="*/ 36 w 40"/>
              <a:gd name="T9" fmla="*/ 0 h 8"/>
              <a:gd name="T10" fmla="*/ 40 w 40"/>
              <a:gd name="T11" fmla="*/ 4 h 8"/>
              <a:gd name="T12" fmla="*/ 36 w 4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6"/>
                  <a:pt x="38" y="8"/>
                  <a:pt x="3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6" name="Group 745"/>
          <p:cNvGrpSpPr/>
          <p:nvPr/>
        </p:nvGrpSpPr>
        <p:grpSpPr>
          <a:xfrm>
            <a:off x="3703030" y="4292414"/>
            <a:ext cx="2359025" cy="223839"/>
            <a:chOff x="4822826" y="5353051"/>
            <a:chExt cx="2359025" cy="2238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4" name="Freeform 428"/>
            <p:cNvSpPr>
              <a:spLocks noEditPoints="1"/>
            </p:cNvSpPr>
            <p:nvPr/>
          </p:nvSpPr>
          <p:spPr bwMode="auto">
            <a:xfrm>
              <a:off x="4822826" y="5353051"/>
              <a:ext cx="187325" cy="223838"/>
            </a:xfrm>
            <a:custGeom>
              <a:avLst/>
              <a:gdLst>
                <a:gd name="T0" fmla="*/ 27 w 221"/>
                <a:gd name="T1" fmla="*/ 263 h 263"/>
                <a:gd name="T2" fmla="*/ 0 w 221"/>
                <a:gd name="T3" fmla="*/ 230 h 263"/>
                <a:gd name="T4" fmla="*/ 0 w 221"/>
                <a:gd name="T5" fmla="*/ 33 h 263"/>
                <a:gd name="T6" fmla="*/ 27 w 221"/>
                <a:gd name="T7" fmla="*/ 0 h 263"/>
                <a:gd name="T8" fmla="*/ 47 w 221"/>
                <a:gd name="T9" fmla="*/ 6 h 263"/>
                <a:gd name="T10" fmla="*/ 203 w 221"/>
                <a:gd name="T11" fmla="*/ 105 h 263"/>
                <a:gd name="T12" fmla="*/ 221 w 221"/>
                <a:gd name="T13" fmla="*/ 132 h 263"/>
                <a:gd name="T14" fmla="*/ 202 w 221"/>
                <a:gd name="T15" fmla="*/ 159 h 263"/>
                <a:gd name="T16" fmla="*/ 47 w 221"/>
                <a:gd name="T17" fmla="*/ 257 h 263"/>
                <a:gd name="T18" fmla="*/ 27 w 221"/>
                <a:gd name="T19" fmla="*/ 263 h 263"/>
                <a:gd name="T20" fmla="*/ 27 w 221"/>
                <a:gd name="T21" fmla="*/ 16 h 263"/>
                <a:gd name="T22" fmla="*/ 16 w 221"/>
                <a:gd name="T23" fmla="*/ 33 h 263"/>
                <a:gd name="T24" fmla="*/ 16 w 221"/>
                <a:gd name="T25" fmla="*/ 230 h 263"/>
                <a:gd name="T26" fmla="*/ 27 w 221"/>
                <a:gd name="T27" fmla="*/ 247 h 263"/>
                <a:gd name="T28" fmla="*/ 39 w 221"/>
                <a:gd name="T29" fmla="*/ 244 h 263"/>
                <a:gd name="T30" fmla="*/ 194 w 221"/>
                <a:gd name="T31" fmla="*/ 145 h 263"/>
                <a:gd name="T32" fmla="*/ 205 w 221"/>
                <a:gd name="T33" fmla="*/ 132 h 263"/>
                <a:gd name="T34" fmla="*/ 194 w 221"/>
                <a:gd name="T35" fmla="*/ 119 h 263"/>
                <a:gd name="T36" fmla="*/ 39 w 221"/>
                <a:gd name="T37" fmla="*/ 19 h 263"/>
                <a:gd name="T38" fmla="*/ 27 w 221"/>
                <a:gd name="T39" fmla="*/ 1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63">
                  <a:moveTo>
                    <a:pt x="27" y="263"/>
                  </a:moveTo>
                  <a:cubicBezTo>
                    <a:pt x="11" y="263"/>
                    <a:pt x="0" y="250"/>
                    <a:pt x="0" y="2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3"/>
                    <a:pt x="11" y="0"/>
                    <a:pt x="27" y="0"/>
                  </a:cubicBezTo>
                  <a:cubicBezTo>
                    <a:pt x="34" y="0"/>
                    <a:pt x="40" y="2"/>
                    <a:pt x="47" y="6"/>
                  </a:cubicBezTo>
                  <a:cubicBezTo>
                    <a:pt x="203" y="105"/>
                    <a:pt x="203" y="105"/>
                    <a:pt x="203" y="105"/>
                  </a:cubicBezTo>
                  <a:cubicBezTo>
                    <a:pt x="214" y="111"/>
                    <a:pt x="221" y="121"/>
                    <a:pt x="221" y="132"/>
                  </a:cubicBezTo>
                  <a:cubicBezTo>
                    <a:pt x="221" y="142"/>
                    <a:pt x="214" y="152"/>
                    <a:pt x="202" y="159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0" y="261"/>
                    <a:pt x="34" y="263"/>
                    <a:pt x="27" y="263"/>
                  </a:cubicBezTo>
                  <a:close/>
                  <a:moveTo>
                    <a:pt x="27" y="16"/>
                  </a:moveTo>
                  <a:cubicBezTo>
                    <a:pt x="17" y="16"/>
                    <a:pt x="16" y="28"/>
                    <a:pt x="16" y="33"/>
                  </a:cubicBezTo>
                  <a:cubicBezTo>
                    <a:pt x="16" y="230"/>
                    <a:pt x="16" y="230"/>
                    <a:pt x="16" y="230"/>
                  </a:cubicBezTo>
                  <a:cubicBezTo>
                    <a:pt x="16" y="235"/>
                    <a:pt x="17" y="247"/>
                    <a:pt x="27" y="247"/>
                  </a:cubicBezTo>
                  <a:cubicBezTo>
                    <a:pt x="31" y="247"/>
                    <a:pt x="35" y="246"/>
                    <a:pt x="39" y="244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201" y="141"/>
                    <a:pt x="205" y="136"/>
                    <a:pt x="205" y="132"/>
                  </a:cubicBezTo>
                  <a:cubicBezTo>
                    <a:pt x="205" y="127"/>
                    <a:pt x="201" y="122"/>
                    <a:pt x="194" y="1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5" y="17"/>
                    <a:pt x="31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29"/>
            <p:cNvSpPr>
              <a:spLocks/>
            </p:cNvSpPr>
            <p:nvPr/>
          </p:nvSpPr>
          <p:spPr bwMode="auto">
            <a:xfrm>
              <a:off x="4910138" y="5500688"/>
              <a:ext cx="9525" cy="7938"/>
            </a:xfrm>
            <a:custGeom>
              <a:avLst/>
              <a:gdLst>
                <a:gd name="T0" fmla="*/ 5 w 12"/>
                <a:gd name="T1" fmla="*/ 10 h 10"/>
                <a:gd name="T2" fmla="*/ 2 w 12"/>
                <a:gd name="T3" fmla="*/ 9 h 10"/>
                <a:gd name="T4" fmla="*/ 3 w 12"/>
                <a:gd name="T5" fmla="*/ 3 h 10"/>
                <a:gd name="T6" fmla="*/ 5 w 12"/>
                <a:gd name="T7" fmla="*/ 2 h 10"/>
                <a:gd name="T8" fmla="*/ 11 w 12"/>
                <a:gd name="T9" fmla="*/ 3 h 10"/>
                <a:gd name="T10" fmla="*/ 9 w 12"/>
                <a:gd name="T11" fmla="*/ 8 h 10"/>
                <a:gd name="T12" fmla="*/ 7 w 12"/>
                <a:gd name="T13" fmla="*/ 10 h 10"/>
                <a:gd name="T14" fmla="*/ 5 w 1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5" y="10"/>
                  </a:moveTo>
                  <a:cubicBezTo>
                    <a:pt x="4" y="10"/>
                    <a:pt x="2" y="10"/>
                    <a:pt x="2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11" y="7"/>
                    <a:pt x="9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30"/>
            <p:cNvSpPr>
              <a:spLocks/>
            </p:cNvSpPr>
            <p:nvPr/>
          </p:nvSpPr>
          <p:spPr bwMode="auto">
            <a:xfrm>
              <a:off x="4860926" y="5508626"/>
              <a:ext cx="44450" cy="31750"/>
            </a:xfrm>
            <a:custGeom>
              <a:avLst/>
              <a:gdLst>
                <a:gd name="T0" fmla="*/ 4 w 54"/>
                <a:gd name="T1" fmla="*/ 37 h 37"/>
                <a:gd name="T2" fmla="*/ 1 w 54"/>
                <a:gd name="T3" fmla="*/ 35 h 37"/>
                <a:gd name="T4" fmla="*/ 2 w 54"/>
                <a:gd name="T5" fmla="*/ 30 h 37"/>
                <a:gd name="T6" fmla="*/ 47 w 54"/>
                <a:gd name="T7" fmla="*/ 2 h 37"/>
                <a:gd name="T8" fmla="*/ 53 w 54"/>
                <a:gd name="T9" fmla="*/ 3 h 37"/>
                <a:gd name="T10" fmla="*/ 51 w 54"/>
                <a:gd name="T11" fmla="*/ 8 h 37"/>
                <a:gd name="T12" fmla="*/ 7 w 54"/>
                <a:gd name="T13" fmla="*/ 37 h 37"/>
                <a:gd name="T14" fmla="*/ 4 w 54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37">
                  <a:moveTo>
                    <a:pt x="4" y="37"/>
                  </a:moveTo>
                  <a:cubicBezTo>
                    <a:pt x="3" y="37"/>
                    <a:pt x="2" y="37"/>
                    <a:pt x="1" y="35"/>
                  </a:cubicBezTo>
                  <a:cubicBezTo>
                    <a:pt x="0" y="34"/>
                    <a:pt x="0" y="31"/>
                    <a:pt x="2" y="3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0"/>
                    <a:pt x="51" y="1"/>
                    <a:pt x="53" y="3"/>
                  </a:cubicBezTo>
                  <a:cubicBezTo>
                    <a:pt x="54" y="5"/>
                    <a:pt x="53" y="7"/>
                    <a:pt x="51" y="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5" y="37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81"/>
            <p:cNvSpPr>
              <a:spLocks noEditPoints="1"/>
            </p:cNvSpPr>
            <p:nvPr/>
          </p:nvSpPr>
          <p:spPr bwMode="auto">
            <a:xfrm>
              <a:off x="5207001" y="5354638"/>
              <a:ext cx="60325" cy="220663"/>
            </a:xfrm>
            <a:custGeom>
              <a:avLst/>
              <a:gdLst>
                <a:gd name="T0" fmla="*/ 72 w 72"/>
                <a:gd name="T1" fmla="*/ 224 h 260"/>
                <a:gd name="T2" fmla="*/ 36 w 72"/>
                <a:gd name="T3" fmla="*/ 260 h 260"/>
                <a:gd name="T4" fmla="*/ 36 w 72"/>
                <a:gd name="T5" fmla="*/ 260 h 260"/>
                <a:gd name="T6" fmla="*/ 0 w 72"/>
                <a:gd name="T7" fmla="*/ 224 h 260"/>
                <a:gd name="T8" fmla="*/ 0 w 72"/>
                <a:gd name="T9" fmla="*/ 36 h 260"/>
                <a:gd name="T10" fmla="*/ 36 w 72"/>
                <a:gd name="T11" fmla="*/ 0 h 260"/>
                <a:gd name="T12" fmla="*/ 36 w 72"/>
                <a:gd name="T13" fmla="*/ 0 h 260"/>
                <a:gd name="T14" fmla="*/ 72 w 72"/>
                <a:gd name="T15" fmla="*/ 36 h 260"/>
                <a:gd name="T16" fmla="*/ 72 w 72"/>
                <a:gd name="T17" fmla="*/ 224 h 260"/>
                <a:gd name="T18" fmla="*/ 56 w 72"/>
                <a:gd name="T19" fmla="*/ 36 h 260"/>
                <a:gd name="T20" fmla="*/ 36 w 72"/>
                <a:gd name="T21" fmla="*/ 16 h 260"/>
                <a:gd name="T22" fmla="*/ 36 w 72"/>
                <a:gd name="T23" fmla="*/ 16 h 260"/>
                <a:gd name="T24" fmla="*/ 16 w 72"/>
                <a:gd name="T25" fmla="*/ 36 h 260"/>
                <a:gd name="T26" fmla="*/ 16 w 72"/>
                <a:gd name="T27" fmla="*/ 224 h 260"/>
                <a:gd name="T28" fmla="*/ 36 w 72"/>
                <a:gd name="T29" fmla="*/ 244 h 260"/>
                <a:gd name="T30" fmla="*/ 36 w 72"/>
                <a:gd name="T31" fmla="*/ 244 h 260"/>
                <a:gd name="T32" fmla="*/ 56 w 72"/>
                <a:gd name="T33" fmla="*/ 224 h 260"/>
                <a:gd name="T34" fmla="*/ 56 w 72"/>
                <a:gd name="T35" fmla="*/ 3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60">
                  <a:moveTo>
                    <a:pt x="72" y="224"/>
                  </a:moveTo>
                  <a:cubicBezTo>
                    <a:pt x="72" y="244"/>
                    <a:pt x="56" y="260"/>
                    <a:pt x="36" y="260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6" y="260"/>
                    <a:pt x="0" y="244"/>
                    <a:pt x="0" y="2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lnTo>
                    <a:pt x="72" y="224"/>
                  </a:lnTo>
                  <a:close/>
                  <a:moveTo>
                    <a:pt x="56" y="36"/>
                  </a:moveTo>
                  <a:cubicBezTo>
                    <a:pt x="56" y="25"/>
                    <a:pt x="4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5" y="16"/>
                    <a:pt x="16" y="25"/>
                    <a:pt x="16" y="36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16" y="235"/>
                    <a:pt x="25" y="244"/>
                    <a:pt x="36" y="244"/>
                  </a:cubicBezTo>
                  <a:cubicBezTo>
                    <a:pt x="36" y="244"/>
                    <a:pt x="36" y="244"/>
                    <a:pt x="36" y="244"/>
                  </a:cubicBezTo>
                  <a:cubicBezTo>
                    <a:pt x="47" y="244"/>
                    <a:pt x="56" y="235"/>
                    <a:pt x="56" y="224"/>
                  </a:cubicBezTo>
                  <a:lnTo>
                    <a:pt x="5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82"/>
            <p:cNvSpPr>
              <a:spLocks/>
            </p:cNvSpPr>
            <p:nvPr/>
          </p:nvSpPr>
          <p:spPr bwMode="auto">
            <a:xfrm>
              <a:off x="5226051" y="5392738"/>
              <a:ext cx="7938" cy="20638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83"/>
            <p:cNvSpPr>
              <a:spLocks/>
            </p:cNvSpPr>
            <p:nvPr/>
          </p:nvSpPr>
          <p:spPr bwMode="auto">
            <a:xfrm>
              <a:off x="5226051" y="5414963"/>
              <a:ext cx="7938" cy="7938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84"/>
            <p:cNvSpPr>
              <a:spLocks noEditPoints="1"/>
            </p:cNvSpPr>
            <p:nvPr/>
          </p:nvSpPr>
          <p:spPr bwMode="auto">
            <a:xfrm>
              <a:off x="5287963" y="5354638"/>
              <a:ext cx="60325" cy="220663"/>
            </a:xfrm>
            <a:custGeom>
              <a:avLst/>
              <a:gdLst>
                <a:gd name="T0" fmla="*/ 72 w 72"/>
                <a:gd name="T1" fmla="*/ 224 h 260"/>
                <a:gd name="T2" fmla="*/ 36 w 72"/>
                <a:gd name="T3" fmla="*/ 260 h 260"/>
                <a:gd name="T4" fmla="*/ 36 w 72"/>
                <a:gd name="T5" fmla="*/ 260 h 260"/>
                <a:gd name="T6" fmla="*/ 0 w 72"/>
                <a:gd name="T7" fmla="*/ 224 h 260"/>
                <a:gd name="T8" fmla="*/ 0 w 72"/>
                <a:gd name="T9" fmla="*/ 36 h 260"/>
                <a:gd name="T10" fmla="*/ 36 w 72"/>
                <a:gd name="T11" fmla="*/ 0 h 260"/>
                <a:gd name="T12" fmla="*/ 36 w 72"/>
                <a:gd name="T13" fmla="*/ 0 h 260"/>
                <a:gd name="T14" fmla="*/ 72 w 72"/>
                <a:gd name="T15" fmla="*/ 36 h 260"/>
                <a:gd name="T16" fmla="*/ 72 w 72"/>
                <a:gd name="T17" fmla="*/ 224 h 260"/>
                <a:gd name="T18" fmla="*/ 56 w 72"/>
                <a:gd name="T19" fmla="*/ 36 h 260"/>
                <a:gd name="T20" fmla="*/ 36 w 72"/>
                <a:gd name="T21" fmla="*/ 16 h 260"/>
                <a:gd name="T22" fmla="*/ 36 w 72"/>
                <a:gd name="T23" fmla="*/ 16 h 260"/>
                <a:gd name="T24" fmla="*/ 16 w 72"/>
                <a:gd name="T25" fmla="*/ 36 h 260"/>
                <a:gd name="T26" fmla="*/ 16 w 72"/>
                <a:gd name="T27" fmla="*/ 224 h 260"/>
                <a:gd name="T28" fmla="*/ 36 w 72"/>
                <a:gd name="T29" fmla="*/ 244 h 260"/>
                <a:gd name="T30" fmla="*/ 36 w 72"/>
                <a:gd name="T31" fmla="*/ 244 h 260"/>
                <a:gd name="T32" fmla="*/ 56 w 72"/>
                <a:gd name="T33" fmla="*/ 224 h 260"/>
                <a:gd name="T34" fmla="*/ 56 w 72"/>
                <a:gd name="T35" fmla="*/ 3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60">
                  <a:moveTo>
                    <a:pt x="72" y="224"/>
                  </a:moveTo>
                  <a:cubicBezTo>
                    <a:pt x="72" y="244"/>
                    <a:pt x="56" y="260"/>
                    <a:pt x="36" y="260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6" y="260"/>
                    <a:pt x="0" y="244"/>
                    <a:pt x="0" y="2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lnTo>
                    <a:pt x="72" y="224"/>
                  </a:lnTo>
                  <a:close/>
                  <a:moveTo>
                    <a:pt x="56" y="36"/>
                  </a:moveTo>
                  <a:cubicBezTo>
                    <a:pt x="56" y="25"/>
                    <a:pt x="4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5" y="16"/>
                    <a:pt x="16" y="25"/>
                    <a:pt x="16" y="36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16" y="235"/>
                    <a:pt x="25" y="244"/>
                    <a:pt x="36" y="244"/>
                  </a:cubicBezTo>
                  <a:cubicBezTo>
                    <a:pt x="36" y="244"/>
                    <a:pt x="36" y="244"/>
                    <a:pt x="36" y="244"/>
                  </a:cubicBezTo>
                  <a:cubicBezTo>
                    <a:pt x="47" y="244"/>
                    <a:pt x="56" y="235"/>
                    <a:pt x="56" y="224"/>
                  </a:cubicBezTo>
                  <a:lnTo>
                    <a:pt x="5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85"/>
            <p:cNvSpPr>
              <a:spLocks noEditPoints="1"/>
            </p:cNvSpPr>
            <p:nvPr/>
          </p:nvSpPr>
          <p:spPr bwMode="auto">
            <a:xfrm>
              <a:off x="5884863" y="5356226"/>
              <a:ext cx="219075" cy="220663"/>
            </a:xfrm>
            <a:custGeom>
              <a:avLst/>
              <a:gdLst>
                <a:gd name="T0" fmla="*/ 130 w 259"/>
                <a:gd name="T1" fmla="*/ 260 h 260"/>
                <a:gd name="T2" fmla="*/ 0 w 259"/>
                <a:gd name="T3" fmla="*/ 130 h 260"/>
                <a:gd name="T4" fmla="*/ 130 w 259"/>
                <a:gd name="T5" fmla="*/ 0 h 260"/>
                <a:gd name="T6" fmla="*/ 259 w 259"/>
                <a:gd name="T7" fmla="*/ 130 h 260"/>
                <a:gd name="T8" fmla="*/ 130 w 259"/>
                <a:gd name="T9" fmla="*/ 260 h 260"/>
                <a:gd name="T10" fmla="*/ 130 w 259"/>
                <a:gd name="T11" fmla="*/ 16 h 260"/>
                <a:gd name="T12" fmla="*/ 16 w 259"/>
                <a:gd name="T13" fmla="*/ 130 h 260"/>
                <a:gd name="T14" fmla="*/ 130 w 259"/>
                <a:gd name="T15" fmla="*/ 244 h 260"/>
                <a:gd name="T16" fmla="*/ 243 w 259"/>
                <a:gd name="T17" fmla="*/ 130 h 260"/>
                <a:gd name="T18" fmla="*/ 130 w 259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0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9"/>
                    <a:pt x="58" y="0"/>
                    <a:pt x="130" y="0"/>
                  </a:cubicBezTo>
                  <a:cubicBezTo>
                    <a:pt x="201" y="0"/>
                    <a:pt x="259" y="59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  <a:close/>
                  <a:moveTo>
                    <a:pt x="130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30" y="244"/>
                  </a:cubicBezTo>
                  <a:cubicBezTo>
                    <a:pt x="192" y="244"/>
                    <a:pt x="243" y="193"/>
                    <a:pt x="243" y="130"/>
                  </a:cubicBezTo>
                  <a:cubicBezTo>
                    <a:pt x="243" y="67"/>
                    <a:pt x="192" y="16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86"/>
            <p:cNvSpPr>
              <a:spLocks/>
            </p:cNvSpPr>
            <p:nvPr/>
          </p:nvSpPr>
          <p:spPr bwMode="auto">
            <a:xfrm>
              <a:off x="6011863" y="5383213"/>
              <a:ext cx="68263" cy="85725"/>
            </a:xfrm>
            <a:custGeom>
              <a:avLst/>
              <a:gdLst>
                <a:gd name="T0" fmla="*/ 75 w 79"/>
                <a:gd name="T1" fmla="*/ 101 h 101"/>
                <a:gd name="T2" fmla="*/ 71 w 79"/>
                <a:gd name="T3" fmla="*/ 97 h 101"/>
                <a:gd name="T4" fmla="*/ 3 w 79"/>
                <a:gd name="T5" fmla="*/ 8 h 101"/>
                <a:gd name="T6" fmla="*/ 0 w 79"/>
                <a:gd name="T7" fmla="*/ 3 h 101"/>
                <a:gd name="T8" fmla="*/ 5 w 79"/>
                <a:gd name="T9" fmla="*/ 0 h 101"/>
                <a:gd name="T10" fmla="*/ 79 w 79"/>
                <a:gd name="T11" fmla="*/ 97 h 101"/>
                <a:gd name="T12" fmla="*/ 75 w 79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75" y="101"/>
                  </a:moveTo>
                  <a:cubicBezTo>
                    <a:pt x="73" y="101"/>
                    <a:pt x="71" y="99"/>
                    <a:pt x="71" y="97"/>
                  </a:cubicBezTo>
                  <a:cubicBezTo>
                    <a:pt x="71" y="56"/>
                    <a:pt x="43" y="19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49" y="12"/>
                    <a:pt x="79" y="52"/>
                    <a:pt x="79" y="97"/>
                  </a:cubicBezTo>
                  <a:cubicBezTo>
                    <a:pt x="79" y="99"/>
                    <a:pt x="77" y="101"/>
                    <a:pt x="7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87"/>
            <p:cNvSpPr>
              <a:spLocks/>
            </p:cNvSpPr>
            <p:nvPr/>
          </p:nvSpPr>
          <p:spPr bwMode="auto">
            <a:xfrm>
              <a:off x="5991226" y="5381626"/>
              <a:ext cx="11113" cy="6350"/>
            </a:xfrm>
            <a:custGeom>
              <a:avLst/>
              <a:gdLst>
                <a:gd name="T0" fmla="*/ 9 w 13"/>
                <a:gd name="T1" fmla="*/ 8 h 8"/>
                <a:gd name="T2" fmla="*/ 9 w 13"/>
                <a:gd name="T3" fmla="*/ 8 h 8"/>
                <a:gd name="T4" fmla="*/ 4 w 13"/>
                <a:gd name="T5" fmla="*/ 8 h 8"/>
                <a:gd name="T6" fmla="*/ 0 w 13"/>
                <a:gd name="T7" fmla="*/ 4 h 8"/>
                <a:gd name="T8" fmla="*/ 4 w 13"/>
                <a:gd name="T9" fmla="*/ 0 h 8"/>
                <a:gd name="T10" fmla="*/ 9 w 13"/>
                <a:gd name="T11" fmla="*/ 0 h 8"/>
                <a:gd name="T12" fmla="*/ 13 w 13"/>
                <a:gd name="T13" fmla="*/ 4 h 8"/>
                <a:gd name="T14" fmla="*/ 9 w 13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3" y="6"/>
                    <a:pt x="11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88"/>
            <p:cNvSpPr>
              <a:spLocks noEditPoints="1"/>
            </p:cNvSpPr>
            <p:nvPr/>
          </p:nvSpPr>
          <p:spPr bwMode="auto">
            <a:xfrm>
              <a:off x="6003926" y="5435601"/>
              <a:ext cx="53975" cy="61913"/>
            </a:xfrm>
            <a:custGeom>
              <a:avLst/>
              <a:gdLst>
                <a:gd name="T0" fmla="*/ 9 w 63"/>
                <a:gd name="T1" fmla="*/ 73 h 73"/>
                <a:gd name="T2" fmla="*/ 0 w 63"/>
                <a:gd name="T3" fmla="*/ 62 h 73"/>
                <a:gd name="T4" fmla="*/ 0 w 63"/>
                <a:gd name="T5" fmla="*/ 10 h 73"/>
                <a:gd name="T6" fmla="*/ 10 w 63"/>
                <a:gd name="T7" fmla="*/ 0 h 73"/>
                <a:gd name="T8" fmla="*/ 15 w 63"/>
                <a:gd name="T9" fmla="*/ 2 h 73"/>
                <a:gd name="T10" fmla="*/ 57 w 63"/>
                <a:gd name="T11" fmla="*/ 28 h 73"/>
                <a:gd name="T12" fmla="*/ 63 w 63"/>
                <a:gd name="T13" fmla="*/ 37 h 73"/>
                <a:gd name="T14" fmla="*/ 57 w 63"/>
                <a:gd name="T15" fmla="*/ 45 h 73"/>
                <a:gd name="T16" fmla="*/ 15 w 63"/>
                <a:gd name="T17" fmla="*/ 71 h 73"/>
                <a:gd name="T18" fmla="*/ 9 w 63"/>
                <a:gd name="T19" fmla="*/ 73 h 73"/>
                <a:gd name="T20" fmla="*/ 10 w 63"/>
                <a:gd name="T21" fmla="*/ 8 h 73"/>
                <a:gd name="T22" fmla="*/ 8 w 63"/>
                <a:gd name="T23" fmla="*/ 10 h 73"/>
                <a:gd name="T24" fmla="*/ 8 w 63"/>
                <a:gd name="T25" fmla="*/ 62 h 73"/>
                <a:gd name="T26" fmla="*/ 9 w 63"/>
                <a:gd name="T27" fmla="*/ 65 h 73"/>
                <a:gd name="T28" fmla="*/ 11 w 63"/>
                <a:gd name="T29" fmla="*/ 64 h 73"/>
                <a:gd name="T30" fmla="*/ 54 w 63"/>
                <a:gd name="T31" fmla="*/ 38 h 73"/>
                <a:gd name="T32" fmla="*/ 55 w 63"/>
                <a:gd name="T33" fmla="*/ 37 h 73"/>
                <a:gd name="T34" fmla="*/ 53 w 63"/>
                <a:gd name="T35" fmla="*/ 34 h 73"/>
                <a:gd name="T36" fmla="*/ 11 w 63"/>
                <a:gd name="T37" fmla="*/ 8 h 73"/>
                <a:gd name="T38" fmla="*/ 10 w 63"/>
                <a:gd name="T39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73">
                  <a:moveTo>
                    <a:pt x="9" y="73"/>
                  </a:moveTo>
                  <a:cubicBezTo>
                    <a:pt x="3" y="73"/>
                    <a:pt x="0" y="68"/>
                    <a:pt x="0" y="6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10" y="0"/>
                  </a:cubicBezTo>
                  <a:cubicBezTo>
                    <a:pt x="12" y="0"/>
                    <a:pt x="13" y="0"/>
                    <a:pt x="15" y="2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61" y="30"/>
                    <a:pt x="63" y="33"/>
                    <a:pt x="63" y="37"/>
                  </a:cubicBezTo>
                  <a:cubicBezTo>
                    <a:pt x="63" y="40"/>
                    <a:pt x="61" y="43"/>
                    <a:pt x="57" y="45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3" y="72"/>
                    <a:pt x="12" y="73"/>
                    <a:pt x="9" y="73"/>
                  </a:cubicBezTo>
                  <a:close/>
                  <a:moveTo>
                    <a:pt x="10" y="8"/>
                  </a:moveTo>
                  <a:cubicBezTo>
                    <a:pt x="9" y="8"/>
                    <a:pt x="8" y="8"/>
                    <a:pt x="8" y="10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5"/>
                    <a:pt x="9" y="65"/>
                    <a:pt x="9" y="65"/>
                  </a:cubicBezTo>
                  <a:cubicBezTo>
                    <a:pt x="10" y="65"/>
                    <a:pt x="10" y="65"/>
                    <a:pt x="11" y="64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4" y="35"/>
                    <a:pt x="53" y="3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89"/>
            <p:cNvSpPr>
              <a:spLocks noEditPoints="1"/>
            </p:cNvSpPr>
            <p:nvPr/>
          </p:nvSpPr>
          <p:spPr bwMode="auto">
            <a:xfrm>
              <a:off x="5953126" y="5435601"/>
              <a:ext cx="52388" cy="61913"/>
            </a:xfrm>
            <a:custGeom>
              <a:avLst/>
              <a:gdLst>
                <a:gd name="T0" fmla="*/ 8 w 61"/>
                <a:gd name="T1" fmla="*/ 73 h 73"/>
                <a:gd name="T2" fmla="*/ 0 w 61"/>
                <a:gd name="T3" fmla="*/ 62 h 73"/>
                <a:gd name="T4" fmla="*/ 0 w 61"/>
                <a:gd name="T5" fmla="*/ 10 h 73"/>
                <a:gd name="T6" fmla="*/ 9 w 61"/>
                <a:gd name="T7" fmla="*/ 0 h 73"/>
                <a:gd name="T8" fmla="*/ 14 w 61"/>
                <a:gd name="T9" fmla="*/ 2 h 73"/>
                <a:gd name="T10" fmla="*/ 55 w 61"/>
                <a:gd name="T11" fmla="*/ 28 h 73"/>
                <a:gd name="T12" fmla="*/ 61 w 61"/>
                <a:gd name="T13" fmla="*/ 36 h 73"/>
                <a:gd name="T14" fmla="*/ 55 w 61"/>
                <a:gd name="T15" fmla="*/ 45 h 73"/>
                <a:gd name="T16" fmla="*/ 14 w 61"/>
                <a:gd name="T17" fmla="*/ 71 h 73"/>
                <a:gd name="T18" fmla="*/ 8 w 61"/>
                <a:gd name="T19" fmla="*/ 73 h 73"/>
                <a:gd name="T20" fmla="*/ 9 w 61"/>
                <a:gd name="T21" fmla="*/ 8 h 73"/>
                <a:gd name="T22" fmla="*/ 8 w 61"/>
                <a:gd name="T23" fmla="*/ 10 h 73"/>
                <a:gd name="T24" fmla="*/ 8 w 61"/>
                <a:gd name="T25" fmla="*/ 62 h 73"/>
                <a:gd name="T26" fmla="*/ 8 w 61"/>
                <a:gd name="T27" fmla="*/ 65 h 73"/>
                <a:gd name="T28" fmla="*/ 10 w 61"/>
                <a:gd name="T29" fmla="*/ 64 h 73"/>
                <a:gd name="T30" fmla="*/ 51 w 61"/>
                <a:gd name="T31" fmla="*/ 38 h 73"/>
                <a:gd name="T32" fmla="*/ 53 w 61"/>
                <a:gd name="T33" fmla="*/ 36 h 73"/>
                <a:gd name="T34" fmla="*/ 51 w 61"/>
                <a:gd name="T35" fmla="*/ 34 h 73"/>
                <a:gd name="T36" fmla="*/ 10 w 61"/>
                <a:gd name="T37" fmla="*/ 8 h 73"/>
                <a:gd name="T38" fmla="*/ 9 w 61"/>
                <a:gd name="T39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3">
                  <a:moveTo>
                    <a:pt x="8" y="73"/>
                  </a:moveTo>
                  <a:cubicBezTo>
                    <a:pt x="3" y="73"/>
                    <a:pt x="0" y="68"/>
                    <a:pt x="0" y="6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1" y="0"/>
                    <a:pt x="12" y="0"/>
                    <a:pt x="14" y="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9" y="30"/>
                    <a:pt x="61" y="33"/>
                    <a:pt x="61" y="36"/>
                  </a:cubicBezTo>
                  <a:cubicBezTo>
                    <a:pt x="61" y="40"/>
                    <a:pt x="59" y="43"/>
                    <a:pt x="55" y="45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2" y="72"/>
                    <a:pt x="10" y="73"/>
                    <a:pt x="8" y="73"/>
                  </a:cubicBezTo>
                  <a:close/>
                  <a:moveTo>
                    <a:pt x="9" y="8"/>
                  </a:moveTo>
                  <a:cubicBezTo>
                    <a:pt x="7" y="8"/>
                    <a:pt x="8" y="9"/>
                    <a:pt x="8" y="10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5"/>
                    <a:pt x="9" y="65"/>
                    <a:pt x="10" y="64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3" y="37"/>
                    <a:pt x="53" y="37"/>
                    <a:pt x="53" y="36"/>
                  </a:cubicBezTo>
                  <a:cubicBezTo>
                    <a:pt x="53" y="36"/>
                    <a:pt x="52" y="35"/>
                    <a:pt x="51" y="3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90"/>
            <p:cNvSpPr>
              <a:spLocks noEditPoints="1"/>
            </p:cNvSpPr>
            <p:nvPr/>
          </p:nvSpPr>
          <p:spPr bwMode="auto">
            <a:xfrm>
              <a:off x="6643688" y="5457826"/>
              <a:ext cx="44450" cy="46038"/>
            </a:xfrm>
            <a:custGeom>
              <a:avLst/>
              <a:gdLst>
                <a:gd name="T0" fmla="*/ 37 w 52"/>
                <a:gd name="T1" fmla="*/ 54 h 54"/>
                <a:gd name="T2" fmla="*/ 31 w 52"/>
                <a:gd name="T3" fmla="*/ 52 h 54"/>
                <a:gd name="T4" fmla="*/ 4 w 52"/>
                <a:gd name="T5" fmla="*/ 30 h 54"/>
                <a:gd name="T6" fmla="*/ 0 w 52"/>
                <a:gd name="T7" fmla="*/ 20 h 54"/>
                <a:gd name="T8" fmla="*/ 6 w 52"/>
                <a:gd name="T9" fmla="*/ 14 h 54"/>
                <a:gd name="T10" fmla="*/ 40 w 52"/>
                <a:gd name="T11" fmla="*/ 2 h 54"/>
                <a:gd name="T12" fmla="*/ 49 w 52"/>
                <a:gd name="T13" fmla="*/ 4 h 54"/>
                <a:gd name="T14" fmla="*/ 52 w 52"/>
                <a:gd name="T15" fmla="*/ 13 h 54"/>
                <a:gd name="T16" fmla="*/ 45 w 52"/>
                <a:gd name="T17" fmla="*/ 47 h 54"/>
                <a:gd name="T18" fmla="*/ 37 w 52"/>
                <a:gd name="T19" fmla="*/ 54 h 54"/>
                <a:gd name="T20" fmla="*/ 43 w 52"/>
                <a:gd name="T21" fmla="*/ 9 h 54"/>
                <a:gd name="T22" fmla="*/ 9 w 52"/>
                <a:gd name="T23" fmla="*/ 22 h 54"/>
                <a:gd name="T24" fmla="*/ 8 w 52"/>
                <a:gd name="T25" fmla="*/ 22 h 54"/>
                <a:gd name="T26" fmla="*/ 9 w 52"/>
                <a:gd name="T27" fmla="*/ 24 h 54"/>
                <a:gd name="T28" fmla="*/ 36 w 52"/>
                <a:gd name="T29" fmla="*/ 46 h 54"/>
                <a:gd name="T30" fmla="*/ 37 w 52"/>
                <a:gd name="T31" fmla="*/ 46 h 54"/>
                <a:gd name="T32" fmla="*/ 37 w 52"/>
                <a:gd name="T33" fmla="*/ 45 h 54"/>
                <a:gd name="T34" fmla="*/ 44 w 52"/>
                <a:gd name="T35" fmla="*/ 11 h 54"/>
                <a:gd name="T36" fmla="*/ 43 w 52"/>
                <a:gd name="T37" fmla="*/ 9 h 54"/>
                <a:gd name="T38" fmla="*/ 43 w 52"/>
                <a:gd name="T3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37" y="54"/>
                  </a:moveTo>
                  <a:cubicBezTo>
                    <a:pt x="35" y="54"/>
                    <a:pt x="33" y="53"/>
                    <a:pt x="31" y="52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27"/>
                    <a:pt x="0" y="24"/>
                    <a:pt x="0" y="20"/>
                  </a:cubicBezTo>
                  <a:cubicBezTo>
                    <a:pt x="1" y="17"/>
                    <a:pt x="3" y="15"/>
                    <a:pt x="6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3" y="0"/>
                    <a:pt x="47" y="2"/>
                    <a:pt x="49" y="4"/>
                  </a:cubicBezTo>
                  <a:cubicBezTo>
                    <a:pt x="51" y="7"/>
                    <a:pt x="52" y="10"/>
                    <a:pt x="52" y="13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51"/>
                    <a:pt x="41" y="54"/>
                    <a:pt x="37" y="54"/>
                  </a:cubicBezTo>
                  <a:close/>
                  <a:moveTo>
                    <a:pt x="43" y="9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4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5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0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91"/>
            <p:cNvSpPr>
              <a:spLocks noEditPoints="1"/>
            </p:cNvSpPr>
            <p:nvPr/>
          </p:nvSpPr>
          <p:spPr bwMode="auto">
            <a:xfrm>
              <a:off x="6602413" y="5356226"/>
              <a:ext cx="220663" cy="220663"/>
            </a:xfrm>
            <a:custGeom>
              <a:avLst/>
              <a:gdLst>
                <a:gd name="T0" fmla="*/ 130 w 260"/>
                <a:gd name="T1" fmla="*/ 260 h 260"/>
                <a:gd name="T2" fmla="*/ 0 w 260"/>
                <a:gd name="T3" fmla="*/ 130 h 260"/>
                <a:gd name="T4" fmla="*/ 130 w 260"/>
                <a:gd name="T5" fmla="*/ 0 h 260"/>
                <a:gd name="T6" fmla="*/ 260 w 260"/>
                <a:gd name="T7" fmla="*/ 130 h 260"/>
                <a:gd name="T8" fmla="*/ 130 w 260"/>
                <a:gd name="T9" fmla="*/ 260 h 260"/>
                <a:gd name="T10" fmla="*/ 130 w 260"/>
                <a:gd name="T11" fmla="*/ 16 h 260"/>
                <a:gd name="T12" fmla="*/ 16 w 260"/>
                <a:gd name="T13" fmla="*/ 130 h 260"/>
                <a:gd name="T14" fmla="*/ 130 w 260"/>
                <a:gd name="T15" fmla="*/ 244 h 260"/>
                <a:gd name="T16" fmla="*/ 244 w 260"/>
                <a:gd name="T17" fmla="*/ 130 h 260"/>
                <a:gd name="T18" fmla="*/ 130 w 260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60"/>
                  </a:moveTo>
                  <a:cubicBezTo>
                    <a:pt x="59" y="260"/>
                    <a:pt x="0" y="202"/>
                    <a:pt x="0" y="130"/>
                  </a:cubicBezTo>
                  <a:cubicBezTo>
                    <a:pt x="0" y="59"/>
                    <a:pt x="59" y="0"/>
                    <a:pt x="130" y="0"/>
                  </a:cubicBezTo>
                  <a:cubicBezTo>
                    <a:pt x="202" y="0"/>
                    <a:pt x="260" y="59"/>
                    <a:pt x="260" y="130"/>
                  </a:cubicBezTo>
                  <a:cubicBezTo>
                    <a:pt x="260" y="202"/>
                    <a:pt x="202" y="260"/>
                    <a:pt x="130" y="260"/>
                  </a:cubicBezTo>
                  <a:close/>
                  <a:moveTo>
                    <a:pt x="130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30" y="244"/>
                  </a:cubicBezTo>
                  <a:cubicBezTo>
                    <a:pt x="193" y="244"/>
                    <a:pt x="244" y="193"/>
                    <a:pt x="244" y="130"/>
                  </a:cubicBezTo>
                  <a:cubicBezTo>
                    <a:pt x="244" y="67"/>
                    <a:pt x="193" y="16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92"/>
            <p:cNvSpPr>
              <a:spLocks/>
            </p:cNvSpPr>
            <p:nvPr/>
          </p:nvSpPr>
          <p:spPr bwMode="auto">
            <a:xfrm>
              <a:off x="6659563" y="5413376"/>
              <a:ext cx="106363" cy="106363"/>
            </a:xfrm>
            <a:custGeom>
              <a:avLst/>
              <a:gdLst>
                <a:gd name="T0" fmla="*/ 63 w 126"/>
                <a:gd name="T1" fmla="*/ 126 h 126"/>
                <a:gd name="T2" fmla="*/ 59 w 126"/>
                <a:gd name="T3" fmla="*/ 122 h 126"/>
                <a:gd name="T4" fmla="*/ 63 w 126"/>
                <a:gd name="T5" fmla="*/ 118 h 126"/>
                <a:gd name="T6" fmla="*/ 118 w 126"/>
                <a:gd name="T7" fmla="*/ 63 h 126"/>
                <a:gd name="T8" fmla="*/ 63 w 126"/>
                <a:gd name="T9" fmla="*/ 8 h 126"/>
                <a:gd name="T10" fmla="*/ 8 w 126"/>
                <a:gd name="T11" fmla="*/ 63 h 126"/>
                <a:gd name="T12" fmla="*/ 4 w 126"/>
                <a:gd name="T13" fmla="*/ 67 h 126"/>
                <a:gd name="T14" fmla="*/ 0 w 126"/>
                <a:gd name="T15" fmla="*/ 63 h 126"/>
                <a:gd name="T16" fmla="*/ 63 w 126"/>
                <a:gd name="T17" fmla="*/ 0 h 126"/>
                <a:gd name="T18" fmla="*/ 126 w 126"/>
                <a:gd name="T19" fmla="*/ 63 h 126"/>
                <a:gd name="T20" fmla="*/ 63 w 126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26">
                  <a:moveTo>
                    <a:pt x="63" y="126"/>
                  </a:moveTo>
                  <a:cubicBezTo>
                    <a:pt x="61" y="126"/>
                    <a:pt x="59" y="124"/>
                    <a:pt x="59" y="122"/>
                  </a:cubicBezTo>
                  <a:cubicBezTo>
                    <a:pt x="59" y="120"/>
                    <a:pt x="61" y="118"/>
                    <a:pt x="63" y="118"/>
                  </a:cubicBezTo>
                  <a:cubicBezTo>
                    <a:pt x="93" y="118"/>
                    <a:pt x="118" y="94"/>
                    <a:pt x="118" y="63"/>
                  </a:cubicBezTo>
                  <a:cubicBezTo>
                    <a:pt x="118" y="33"/>
                    <a:pt x="93" y="8"/>
                    <a:pt x="63" y="8"/>
                  </a:cubicBezTo>
                  <a:cubicBezTo>
                    <a:pt x="33" y="8"/>
                    <a:pt x="8" y="33"/>
                    <a:pt x="8" y="63"/>
                  </a:cubicBezTo>
                  <a:cubicBezTo>
                    <a:pt x="8" y="65"/>
                    <a:pt x="6" y="67"/>
                    <a:pt x="4" y="67"/>
                  </a:cubicBezTo>
                  <a:cubicBezTo>
                    <a:pt x="2" y="67"/>
                    <a:pt x="0" y="65"/>
                    <a:pt x="0" y="63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6" y="29"/>
                    <a:pt x="126" y="63"/>
                  </a:cubicBezTo>
                  <a:cubicBezTo>
                    <a:pt x="126" y="98"/>
                    <a:pt x="98" y="126"/>
                    <a:pt x="6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93"/>
            <p:cNvSpPr>
              <a:spLocks/>
            </p:cNvSpPr>
            <p:nvPr/>
          </p:nvSpPr>
          <p:spPr bwMode="auto">
            <a:xfrm>
              <a:off x="6731001" y="5383213"/>
              <a:ext cx="66675" cy="85725"/>
            </a:xfrm>
            <a:custGeom>
              <a:avLst/>
              <a:gdLst>
                <a:gd name="T0" fmla="*/ 76 w 80"/>
                <a:gd name="T1" fmla="*/ 101 h 101"/>
                <a:gd name="T2" fmla="*/ 72 w 80"/>
                <a:gd name="T3" fmla="*/ 97 h 101"/>
                <a:gd name="T4" fmla="*/ 4 w 80"/>
                <a:gd name="T5" fmla="*/ 8 h 101"/>
                <a:gd name="T6" fmla="*/ 1 w 80"/>
                <a:gd name="T7" fmla="*/ 3 h 101"/>
                <a:gd name="T8" fmla="*/ 6 w 80"/>
                <a:gd name="T9" fmla="*/ 0 h 101"/>
                <a:gd name="T10" fmla="*/ 80 w 80"/>
                <a:gd name="T11" fmla="*/ 97 h 101"/>
                <a:gd name="T12" fmla="*/ 76 w 80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1">
                  <a:moveTo>
                    <a:pt x="76" y="101"/>
                  </a:moveTo>
                  <a:cubicBezTo>
                    <a:pt x="74" y="101"/>
                    <a:pt x="72" y="99"/>
                    <a:pt x="72" y="97"/>
                  </a:cubicBezTo>
                  <a:cubicBezTo>
                    <a:pt x="72" y="56"/>
                    <a:pt x="44" y="1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49" y="12"/>
                    <a:pt x="80" y="52"/>
                    <a:pt x="80" y="97"/>
                  </a:cubicBezTo>
                  <a:cubicBezTo>
                    <a:pt x="80" y="99"/>
                    <a:pt x="78" y="101"/>
                    <a:pt x="7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94"/>
            <p:cNvSpPr>
              <a:spLocks/>
            </p:cNvSpPr>
            <p:nvPr/>
          </p:nvSpPr>
          <p:spPr bwMode="auto">
            <a:xfrm>
              <a:off x="6708776" y="5381626"/>
              <a:ext cx="12700" cy="6350"/>
            </a:xfrm>
            <a:custGeom>
              <a:avLst/>
              <a:gdLst>
                <a:gd name="T0" fmla="*/ 10 w 14"/>
                <a:gd name="T1" fmla="*/ 8 h 8"/>
                <a:gd name="T2" fmla="*/ 9 w 14"/>
                <a:gd name="T3" fmla="*/ 8 h 8"/>
                <a:gd name="T4" fmla="*/ 4 w 14"/>
                <a:gd name="T5" fmla="*/ 8 h 8"/>
                <a:gd name="T6" fmla="*/ 0 w 14"/>
                <a:gd name="T7" fmla="*/ 4 h 8"/>
                <a:gd name="T8" fmla="*/ 4 w 14"/>
                <a:gd name="T9" fmla="*/ 0 h 8"/>
                <a:gd name="T10" fmla="*/ 10 w 14"/>
                <a:gd name="T11" fmla="*/ 0 h 8"/>
                <a:gd name="T12" fmla="*/ 14 w 14"/>
                <a:gd name="T13" fmla="*/ 4 h 8"/>
                <a:gd name="T14" fmla="*/ 10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0" y="8"/>
                  </a:moveTo>
                  <a:cubicBezTo>
                    <a:pt x="10" y="8"/>
                    <a:pt x="9" y="8"/>
                    <a:pt x="9" y="8"/>
                  </a:cubicBezTo>
                  <a:cubicBezTo>
                    <a:pt x="8" y="8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95"/>
            <p:cNvSpPr>
              <a:spLocks noEditPoints="1"/>
            </p:cNvSpPr>
            <p:nvPr/>
          </p:nvSpPr>
          <p:spPr bwMode="auto">
            <a:xfrm>
              <a:off x="5524501" y="5356226"/>
              <a:ext cx="219075" cy="220663"/>
            </a:xfrm>
            <a:custGeom>
              <a:avLst/>
              <a:gdLst>
                <a:gd name="T0" fmla="*/ 129 w 259"/>
                <a:gd name="T1" fmla="*/ 260 h 260"/>
                <a:gd name="T2" fmla="*/ 0 w 259"/>
                <a:gd name="T3" fmla="*/ 130 h 260"/>
                <a:gd name="T4" fmla="*/ 129 w 259"/>
                <a:gd name="T5" fmla="*/ 0 h 260"/>
                <a:gd name="T6" fmla="*/ 259 w 259"/>
                <a:gd name="T7" fmla="*/ 130 h 260"/>
                <a:gd name="T8" fmla="*/ 129 w 259"/>
                <a:gd name="T9" fmla="*/ 260 h 260"/>
                <a:gd name="T10" fmla="*/ 129 w 259"/>
                <a:gd name="T11" fmla="*/ 16 h 260"/>
                <a:gd name="T12" fmla="*/ 16 w 259"/>
                <a:gd name="T13" fmla="*/ 130 h 260"/>
                <a:gd name="T14" fmla="*/ 129 w 259"/>
                <a:gd name="T15" fmla="*/ 244 h 260"/>
                <a:gd name="T16" fmla="*/ 243 w 259"/>
                <a:gd name="T17" fmla="*/ 130 h 260"/>
                <a:gd name="T18" fmla="*/ 129 w 259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0">
                  <a:moveTo>
                    <a:pt x="129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9"/>
                    <a:pt x="58" y="0"/>
                    <a:pt x="129" y="0"/>
                  </a:cubicBezTo>
                  <a:cubicBezTo>
                    <a:pt x="201" y="0"/>
                    <a:pt x="259" y="59"/>
                    <a:pt x="259" y="130"/>
                  </a:cubicBezTo>
                  <a:cubicBezTo>
                    <a:pt x="259" y="202"/>
                    <a:pt x="201" y="260"/>
                    <a:pt x="129" y="260"/>
                  </a:cubicBezTo>
                  <a:close/>
                  <a:moveTo>
                    <a:pt x="129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29" y="244"/>
                  </a:cubicBezTo>
                  <a:cubicBezTo>
                    <a:pt x="192" y="244"/>
                    <a:pt x="243" y="193"/>
                    <a:pt x="243" y="130"/>
                  </a:cubicBezTo>
                  <a:cubicBezTo>
                    <a:pt x="243" y="67"/>
                    <a:pt x="192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96"/>
            <p:cNvSpPr>
              <a:spLocks/>
            </p:cNvSpPr>
            <p:nvPr/>
          </p:nvSpPr>
          <p:spPr bwMode="auto">
            <a:xfrm>
              <a:off x="5653088" y="5383213"/>
              <a:ext cx="66675" cy="85725"/>
            </a:xfrm>
            <a:custGeom>
              <a:avLst/>
              <a:gdLst>
                <a:gd name="T0" fmla="*/ 75 w 79"/>
                <a:gd name="T1" fmla="*/ 101 h 101"/>
                <a:gd name="T2" fmla="*/ 71 w 79"/>
                <a:gd name="T3" fmla="*/ 97 h 101"/>
                <a:gd name="T4" fmla="*/ 3 w 79"/>
                <a:gd name="T5" fmla="*/ 8 h 101"/>
                <a:gd name="T6" fmla="*/ 0 w 79"/>
                <a:gd name="T7" fmla="*/ 3 h 101"/>
                <a:gd name="T8" fmla="*/ 5 w 79"/>
                <a:gd name="T9" fmla="*/ 0 h 101"/>
                <a:gd name="T10" fmla="*/ 79 w 79"/>
                <a:gd name="T11" fmla="*/ 97 h 101"/>
                <a:gd name="T12" fmla="*/ 75 w 79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75" y="101"/>
                  </a:moveTo>
                  <a:cubicBezTo>
                    <a:pt x="73" y="101"/>
                    <a:pt x="71" y="99"/>
                    <a:pt x="71" y="97"/>
                  </a:cubicBezTo>
                  <a:cubicBezTo>
                    <a:pt x="71" y="56"/>
                    <a:pt x="43" y="19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49" y="12"/>
                    <a:pt x="79" y="52"/>
                    <a:pt x="79" y="97"/>
                  </a:cubicBezTo>
                  <a:cubicBezTo>
                    <a:pt x="79" y="99"/>
                    <a:pt x="77" y="101"/>
                    <a:pt x="7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97"/>
            <p:cNvSpPr>
              <a:spLocks/>
            </p:cNvSpPr>
            <p:nvPr/>
          </p:nvSpPr>
          <p:spPr bwMode="auto">
            <a:xfrm>
              <a:off x="5630863" y="5381626"/>
              <a:ext cx="11113" cy="6350"/>
            </a:xfrm>
            <a:custGeom>
              <a:avLst/>
              <a:gdLst>
                <a:gd name="T0" fmla="*/ 10 w 14"/>
                <a:gd name="T1" fmla="*/ 8 h 8"/>
                <a:gd name="T2" fmla="*/ 10 w 14"/>
                <a:gd name="T3" fmla="*/ 8 h 8"/>
                <a:gd name="T4" fmla="*/ 4 w 14"/>
                <a:gd name="T5" fmla="*/ 8 h 8"/>
                <a:gd name="T6" fmla="*/ 0 w 14"/>
                <a:gd name="T7" fmla="*/ 4 h 8"/>
                <a:gd name="T8" fmla="*/ 4 w 14"/>
                <a:gd name="T9" fmla="*/ 0 h 8"/>
                <a:gd name="T10" fmla="*/ 10 w 14"/>
                <a:gd name="T11" fmla="*/ 0 h 8"/>
                <a:gd name="T12" fmla="*/ 14 w 14"/>
                <a:gd name="T13" fmla="*/ 4 h 8"/>
                <a:gd name="T14" fmla="*/ 10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ubicBezTo>
                    <a:pt x="14" y="6"/>
                    <a:pt x="12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98"/>
            <p:cNvSpPr>
              <a:spLocks noEditPoints="1"/>
            </p:cNvSpPr>
            <p:nvPr/>
          </p:nvSpPr>
          <p:spPr bwMode="auto">
            <a:xfrm>
              <a:off x="5570538" y="5435601"/>
              <a:ext cx="57150" cy="61913"/>
            </a:xfrm>
            <a:custGeom>
              <a:avLst/>
              <a:gdLst>
                <a:gd name="T0" fmla="*/ 54 w 67"/>
                <a:gd name="T1" fmla="*/ 73 h 73"/>
                <a:gd name="T2" fmla="*/ 54 w 67"/>
                <a:gd name="T3" fmla="*/ 73 h 73"/>
                <a:gd name="T4" fmla="*/ 48 w 67"/>
                <a:gd name="T5" fmla="*/ 71 h 73"/>
                <a:gd name="T6" fmla="*/ 5 w 67"/>
                <a:gd name="T7" fmla="*/ 45 h 73"/>
                <a:gd name="T8" fmla="*/ 0 w 67"/>
                <a:gd name="T9" fmla="*/ 36 h 73"/>
                <a:gd name="T10" fmla="*/ 6 w 67"/>
                <a:gd name="T11" fmla="*/ 28 h 73"/>
                <a:gd name="T12" fmla="*/ 47 w 67"/>
                <a:gd name="T13" fmla="*/ 2 h 73"/>
                <a:gd name="T14" fmla="*/ 55 w 67"/>
                <a:gd name="T15" fmla="*/ 0 h 73"/>
                <a:gd name="T16" fmla="*/ 67 w 67"/>
                <a:gd name="T17" fmla="*/ 10 h 73"/>
                <a:gd name="T18" fmla="*/ 67 w 67"/>
                <a:gd name="T19" fmla="*/ 62 h 73"/>
                <a:gd name="T20" fmla="*/ 63 w 67"/>
                <a:gd name="T21" fmla="*/ 70 h 73"/>
                <a:gd name="T22" fmla="*/ 54 w 67"/>
                <a:gd name="T23" fmla="*/ 73 h 73"/>
                <a:gd name="T24" fmla="*/ 55 w 67"/>
                <a:gd name="T25" fmla="*/ 8 h 73"/>
                <a:gd name="T26" fmla="*/ 52 w 67"/>
                <a:gd name="T27" fmla="*/ 8 h 73"/>
                <a:gd name="T28" fmla="*/ 10 w 67"/>
                <a:gd name="T29" fmla="*/ 34 h 73"/>
                <a:gd name="T30" fmla="*/ 8 w 67"/>
                <a:gd name="T31" fmla="*/ 36 h 73"/>
                <a:gd name="T32" fmla="*/ 10 w 67"/>
                <a:gd name="T33" fmla="*/ 38 h 73"/>
                <a:gd name="T34" fmla="*/ 52 w 67"/>
                <a:gd name="T35" fmla="*/ 64 h 73"/>
                <a:gd name="T36" fmla="*/ 54 w 67"/>
                <a:gd name="T37" fmla="*/ 65 h 73"/>
                <a:gd name="T38" fmla="*/ 54 w 67"/>
                <a:gd name="T39" fmla="*/ 65 h 73"/>
                <a:gd name="T40" fmla="*/ 57 w 67"/>
                <a:gd name="T41" fmla="*/ 64 h 73"/>
                <a:gd name="T42" fmla="*/ 59 w 67"/>
                <a:gd name="T43" fmla="*/ 62 h 73"/>
                <a:gd name="T44" fmla="*/ 59 w 67"/>
                <a:gd name="T45" fmla="*/ 10 h 73"/>
                <a:gd name="T46" fmla="*/ 55 w 67"/>
                <a:gd name="T47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73">
                  <a:moveTo>
                    <a:pt x="54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52" y="73"/>
                    <a:pt x="50" y="72"/>
                    <a:pt x="48" y="7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43"/>
                    <a:pt x="0" y="40"/>
                    <a:pt x="0" y="36"/>
                  </a:cubicBezTo>
                  <a:cubicBezTo>
                    <a:pt x="0" y="33"/>
                    <a:pt x="2" y="30"/>
                    <a:pt x="6" y="28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50" y="0"/>
                    <a:pt x="53" y="0"/>
                    <a:pt x="55" y="0"/>
                  </a:cubicBezTo>
                  <a:cubicBezTo>
                    <a:pt x="61" y="0"/>
                    <a:pt x="67" y="4"/>
                    <a:pt x="67" y="10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8"/>
                    <a:pt x="63" y="70"/>
                  </a:cubicBezTo>
                  <a:cubicBezTo>
                    <a:pt x="61" y="72"/>
                    <a:pt x="57" y="73"/>
                    <a:pt x="54" y="73"/>
                  </a:cubicBezTo>
                  <a:close/>
                  <a:moveTo>
                    <a:pt x="55" y="8"/>
                  </a:moveTo>
                  <a:cubicBezTo>
                    <a:pt x="55" y="8"/>
                    <a:pt x="53" y="8"/>
                    <a:pt x="52" y="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5"/>
                    <a:pt x="8" y="36"/>
                    <a:pt x="8" y="36"/>
                  </a:cubicBezTo>
                  <a:cubicBezTo>
                    <a:pt x="8" y="37"/>
                    <a:pt x="8" y="37"/>
                    <a:pt x="10" y="3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65"/>
                    <a:pt x="53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7" y="65"/>
                    <a:pt x="57" y="64"/>
                  </a:cubicBezTo>
                  <a:cubicBezTo>
                    <a:pt x="58" y="64"/>
                    <a:pt x="59" y="63"/>
                    <a:pt x="59" y="62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8"/>
                    <a:pt x="56" y="8"/>
                    <a:pt x="5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99"/>
            <p:cNvSpPr>
              <a:spLocks noEditPoints="1"/>
            </p:cNvSpPr>
            <p:nvPr/>
          </p:nvSpPr>
          <p:spPr bwMode="auto">
            <a:xfrm>
              <a:off x="5622926" y="5432426"/>
              <a:ext cx="55563" cy="65088"/>
            </a:xfrm>
            <a:custGeom>
              <a:avLst/>
              <a:gdLst>
                <a:gd name="T0" fmla="*/ 53 w 65"/>
                <a:gd name="T1" fmla="*/ 76 h 76"/>
                <a:gd name="T2" fmla="*/ 53 w 65"/>
                <a:gd name="T3" fmla="*/ 76 h 76"/>
                <a:gd name="T4" fmla="*/ 47 w 65"/>
                <a:gd name="T5" fmla="*/ 74 h 76"/>
                <a:gd name="T6" fmla="*/ 6 w 65"/>
                <a:gd name="T7" fmla="*/ 48 h 76"/>
                <a:gd name="T8" fmla="*/ 0 w 65"/>
                <a:gd name="T9" fmla="*/ 39 h 76"/>
                <a:gd name="T10" fmla="*/ 6 w 65"/>
                <a:gd name="T11" fmla="*/ 31 h 76"/>
                <a:gd name="T12" fmla="*/ 48 w 65"/>
                <a:gd name="T13" fmla="*/ 5 h 76"/>
                <a:gd name="T14" fmla="*/ 65 w 65"/>
                <a:gd name="T15" fmla="*/ 13 h 76"/>
                <a:gd name="T16" fmla="*/ 65 w 65"/>
                <a:gd name="T17" fmla="*/ 65 h 76"/>
                <a:gd name="T18" fmla="*/ 61 w 65"/>
                <a:gd name="T19" fmla="*/ 73 h 76"/>
                <a:gd name="T20" fmla="*/ 53 w 65"/>
                <a:gd name="T21" fmla="*/ 76 h 76"/>
                <a:gd name="T22" fmla="*/ 54 w 65"/>
                <a:gd name="T23" fmla="*/ 11 h 76"/>
                <a:gd name="T24" fmla="*/ 52 w 65"/>
                <a:gd name="T25" fmla="*/ 11 h 76"/>
                <a:gd name="T26" fmla="*/ 10 w 65"/>
                <a:gd name="T27" fmla="*/ 37 h 76"/>
                <a:gd name="T28" fmla="*/ 8 w 65"/>
                <a:gd name="T29" fmla="*/ 39 h 76"/>
                <a:gd name="T30" fmla="*/ 10 w 65"/>
                <a:gd name="T31" fmla="*/ 41 h 76"/>
                <a:gd name="T32" fmla="*/ 51 w 65"/>
                <a:gd name="T33" fmla="*/ 67 h 76"/>
                <a:gd name="T34" fmla="*/ 53 w 65"/>
                <a:gd name="T35" fmla="*/ 68 h 76"/>
                <a:gd name="T36" fmla="*/ 53 w 65"/>
                <a:gd name="T37" fmla="*/ 68 h 76"/>
                <a:gd name="T38" fmla="*/ 55 w 65"/>
                <a:gd name="T39" fmla="*/ 67 h 76"/>
                <a:gd name="T40" fmla="*/ 57 w 65"/>
                <a:gd name="T41" fmla="*/ 65 h 76"/>
                <a:gd name="T42" fmla="*/ 57 w 65"/>
                <a:gd name="T43" fmla="*/ 13 h 76"/>
                <a:gd name="T44" fmla="*/ 54 w 65"/>
                <a:gd name="T45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76">
                  <a:moveTo>
                    <a:pt x="53" y="76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51" y="76"/>
                    <a:pt x="49" y="75"/>
                    <a:pt x="47" y="7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2" y="46"/>
                    <a:pt x="0" y="43"/>
                    <a:pt x="0" y="39"/>
                  </a:cubicBezTo>
                  <a:cubicBezTo>
                    <a:pt x="0" y="36"/>
                    <a:pt x="2" y="33"/>
                    <a:pt x="6" y="31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6" y="0"/>
                    <a:pt x="65" y="5"/>
                    <a:pt x="65" y="13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8"/>
                    <a:pt x="63" y="71"/>
                    <a:pt x="61" y="73"/>
                  </a:cubicBezTo>
                  <a:cubicBezTo>
                    <a:pt x="60" y="75"/>
                    <a:pt x="56" y="76"/>
                    <a:pt x="53" y="76"/>
                  </a:cubicBezTo>
                  <a:close/>
                  <a:moveTo>
                    <a:pt x="54" y="11"/>
                  </a:moveTo>
                  <a:cubicBezTo>
                    <a:pt x="54" y="11"/>
                    <a:pt x="53" y="11"/>
                    <a:pt x="52" y="11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40"/>
                    <a:pt x="9" y="40"/>
                    <a:pt x="10" y="4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2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5" y="68"/>
                    <a:pt x="55" y="67"/>
                  </a:cubicBezTo>
                  <a:cubicBezTo>
                    <a:pt x="55" y="67"/>
                    <a:pt x="57" y="66"/>
                    <a:pt x="57" y="65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5" y="11"/>
                    <a:pt x="5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15"/>
            <p:cNvSpPr>
              <a:spLocks noEditPoints="1"/>
            </p:cNvSpPr>
            <p:nvPr/>
          </p:nvSpPr>
          <p:spPr bwMode="auto">
            <a:xfrm>
              <a:off x="7091363" y="5421313"/>
              <a:ext cx="41275" cy="47625"/>
            </a:xfrm>
            <a:custGeom>
              <a:avLst/>
              <a:gdLst>
                <a:gd name="T0" fmla="*/ 9 w 49"/>
                <a:gd name="T1" fmla="*/ 55 h 55"/>
                <a:gd name="T2" fmla="*/ 0 w 49"/>
                <a:gd name="T3" fmla="*/ 46 h 55"/>
                <a:gd name="T4" fmla="*/ 0 w 49"/>
                <a:gd name="T5" fmla="*/ 10 h 55"/>
                <a:gd name="T6" fmla="*/ 2 w 49"/>
                <a:gd name="T7" fmla="*/ 4 h 55"/>
                <a:gd name="T8" fmla="*/ 14 w 49"/>
                <a:gd name="T9" fmla="*/ 3 h 55"/>
                <a:gd name="T10" fmla="*/ 44 w 49"/>
                <a:gd name="T11" fmla="*/ 20 h 55"/>
                <a:gd name="T12" fmla="*/ 49 w 49"/>
                <a:gd name="T13" fmla="*/ 28 h 55"/>
                <a:gd name="T14" fmla="*/ 45 w 49"/>
                <a:gd name="T15" fmla="*/ 35 h 55"/>
                <a:gd name="T16" fmla="*/ 15 w 49"/>
                <a:gd name="T17" fmla="*/ 53 h 55"/>
                <a:gd name="T18" fmla="*/ 9 w 49"/>
                <a:gd name="T19" fmla="*/ 55 h 55"/>
                <a:gd name="T20" fmla="*/ 9 w 49"/>
                <a:gd name="T21" fmla="*/ 9 h 55"/>
                <a:gd name="T22" fmla="*/ 8 w 49"/>
                <a:gd name="T23" fmla="*/ 10 h 55"/>
                <a:gd name="T24" fmla="*/ 8 w 49"/>
                <a:gd name="T25" fmla="*/ 46 h 55"/>
                <a:gd name="T26" fmla="*/ 11 w 49"/>
                <a:gd name="T27" fmla="*/ 46 h 55"/>
                <a:gd name="T28" fmla="*/ 41 w 49"/>
                <a:gd name="T29" fmla="*/ 28 h 55"/>
                <a:gd name="T30" fmla="*/ 41 w 49"/>
                <a:gd name="T31" fmla="*/ 28 h 55"/>
                <a:gd name="T32" fmla="*/ 40 w 49"/>
                <a:gd name="T33" fmla="*/ 27 h 55"/>
                <a:gd name="T34" fmla="*/ 10 w 49"/>
                <a:gd name="T35" fmla="*/ 10 h 55"/>
                <a:gd name="T36" fmla="*/ 9 w 49"/>
                <a:gd name="T37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5">
                  <a:moveTo>
                    <a:pt x="9" y="55"/>
                  </a:moveTo>
                  <a:cubicBezTo>
                    <a:pt x="4" y="55"/>
                    <a:pt x="1" y="51"/>
                    <a:pt x="0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6"/>
                    <a:pt x="2" y="4"/>
                  </a:cubicBezTo>
                  <a:cubicBezTo>
                    <a:pt x="5" y="1"/>
                    <a:pt x="10" y="0"/>
                    <a:pt x="14" y="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7" y="22"/>
                    <a:pt x="49" y="25"/>
                    <a:pt x="49" y="28"/>
                  </a:cubicBezTo>
                  <a:cubicBezTo>
                    <a:pt x="49" y="31"/>
                    <a:pt x="47" y="33"/>
                    <a:pt x="45" y="35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3" y="54"/>
                    <a:pt x="11" y="55"/>
                    <a:pt x="9" y="55"/>
                  </a:cubicBezTo>
                  <a:close/>
                  <a:moveTo>
                    <a:pt x="9" y="9"/>
                  </a:moveTo>
                  <a:cubicBezTo>
                    <a:pt x="9" y="9"/>
                    <a:pt x="8" y="9"/>
                    <a:pt x="8" y="1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7"/>
                    <a:pt x="9" y="47"/>
                    <a:pt x="11" y="4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0" y="28"/>
                    <a:pt x="40" y="2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516"/>
            <p:cNvSpPr>
              <a:spLocks noEditPoints="1"/>
            </p:cNvSpPr>
            <p:nvPr/>
          </p:nvSpPr>
          <p:spPr bwMode="auto">
            <a:xfrm>
              <a:off x="6961188" y="5356226"/>
              <a:ext cx="220663" cy="220663"/>
            </a:xfrm>
            <a:custGeom>
              <a:avLst/>
              <a:gdLst>
                <a:gd name="T0" fmla="*/ 130 w 259"/>
                <a:gd name="T1" fmla="*/ 260 h 260"/>
                <a:gd name="T2" fmla="*/ 0 w 259"/>
                <a:gd name="T3" fmla="*/ 130 h 260"/>
                <a:gd name="T4" fmla="*/ 130 w 259"/>
                <a:gd name="T5" fmla="*/ 0 h 260"/>
                <a:gd name="T6" fmla="*/ 259 w 259"/>
                <a:gd name="T7" fmla="*/ 130 h 260"/>
                <a:gd name="T8" fmla="*/ 130 w 259"/>
                <a:gd name="T9" fmla="*/ 260 h 260"/>
                <a:gd name="T10" fmla="*/ 130 w 259"/>
                <a:gd name="T11" fmla="*/ 16 h 260"/>
                <a:gd name="T12" fmla="*/ 16 w 259"/>
                <a:gd name="T13" fmla="*/ 130 h 260"/>
                <a:gd name="T14" fmla="*/ 130 w 259"/>
                <a:gd name="T15" fmla="*/ 244 h 260"/>
                <a:gd name="T16" fmla="*/ 243 w 259"/>
                <a:gd name="T17" fmla="*/ 130 h 260"/>
                <a:gd name="T18" fmla="*/ 130 w 259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0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9"/>
                    <a:pt x="58" y="0"/>
                    <a:pt x="130" y="0"/>
                  </a:cubicBezTo>
                  <a:cubicBezTo>
                    <a:pt x="201" y="0"/>
                    <a:pt x="259" y="59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  <a:close/>
                  <a:moveTo>
                    <a:pt x="130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30" y="244"/>
                  </a:cubicBezTo>
                  <a:cubicBezTo>
                    <a:pt x="192" y="244"/>
                    <a:pt x="243" y="193"/>
                    <a:pt x="243" y="130"/>
                  </a:cubicBezTo>
                  <a:cubicBezTo>
                    <a:pt x="243" y="67"/>
                    <a:pt x="192" y="16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17"/>
            <p:cNvSpPr>
              <a:spLocks/>
            </p:cNvSpPr>
            <p:nvPr/>
          </p:nvSpPr>
          <p:spPr bwMode="auto">
            <a:xfrm>
              <a:off x="7089776" y="5383213"/>
              <a:ext cx="66675" cy="85725"/>
            </a:xfrm>
            <a:custGeom>
              <a:avLst/>
              <a:gdLst>
                <a:gd name="T0" fmla="*/ 75 w 79"/>
                <a:gd name="T1" fmla="*/ 101 h 101"/>
                <a:gd name="T2" fmla="*/ 71 w 79"/>
                <a:gd name="T3" fmla="*/ 97 h 101"/>
                <a:gd name="T4" fmla="*/ 3 w 79"/>
                <a:gd name="T5" fmla="*/ 8 h 101"/>
                <a:gd name="T6" fmla="*/ 0 w 79"/>
                <a:gd name="T7" fmla="*/ 3 h 101"/>
                <a:gd name="T8" fmla="*/ 5 w 79"/>
                <a:gd name="T9" fmla="*/ 0 h 101"/>
                <a:gd name="T10" fmla="*/ 79 w 79"/>
                <a:gd name="T11" fmla="*/ 97 h 101"/>
                <a:gd name="T12" fmla="*/ 75 w 79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75" y="101"/>
                  </a:moveTo>
                  <a:cubicBezTo>
                    <a:pt x="73" y="101"/>
                    <a:pt x="71" y="99"/>
                    <a:pt x="71" y="97"/>
                  </a:cubicBezTo>
                  <a:cubicBezTo>
                    <a:pt x="71" y="56"/>
                    <a:pt x="43" y="19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49" y="12"/>
                    <a:pt x="79" y="52"/>
                    <a:pt x="79" y="97"/>
                  </a:cubicBezTo>
                  <a:cubicBezTo>
                    <a:pt x="79" y="99"/>
                    <a:pt x="77" y="101"/>
                    <a:pt x="7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518"/>
            <p:cNvSpPr>
              <a:spLocks/>
            </p:cNvSpPr>
            <p:nvPr/>
          </p:nvSpPr>
          <p:spPr bwMode="auto">
            <a:xfrm>
              <a:off x="7069138" y="5381626"/>
              <a:ext cx="11113" cy="6350"/>
            </a:xfrm>
            <a:custGeom>
              <a:avLst/>
              <a:gdLst>
                <a:gd name="T0" fmla="*/ 9 w 13"/>
                <a:gd name="T1" fmla="*/ 8 h 8"/>
                <a:gd name="T2" fmla="*/ 9 w 13"/>
                <a:gd name="T3" fmla="*/ 8 h 8"/>
                <a:gd name="T4" fmla="*/ 4 w 13"/>
                <a:gd name="T5" fmla="*/ 8 h 8"/>
                <a:gd name="T6" fmla="*/ 0 w 13"/>
                <a:gd name="T7" fmla="*/ 4 h 8"/>
                <a:gd name="T8" fmla="*/ 4 w 13"/>
                <a:gd name="T9" fmla="*/ 0 h 8"/>
                <a:gd name="T10" fmla="*/ 9 w 13"/>
                <a:gd name="T11" fmla="*/ 0 h 8"/>
                <a:gd name="T12" fmla="*/ 13 w 13"/>
                <a:gd name="T13" fmla="*/ 4 h 8"/>
                <a:gd name="T14" fmla="*/ 9 w 13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3" y="6"/>
                    <a:pt x="11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519"/>
            <p:cNvSpPr>
              <a:spLocks/>
            </p:cNvSpPr>
            <p:nvPr/>
          </p:nvSpPr>
          <p:spPr bwMode="auto">
            <a:xfrm>
              <a:off x="7004051" y="5438776"/>
              <a:ext cx="93663" cy="71438"/>
            </a:xfrm>
            <a:custGeom>
              <a:avLst/>
              <a:gdLst>
                <a:gd name="T0" fmla="*/ 15 w 111"/>
                <a:gd name="T1" fmla="*/ 81 h 83"/>
                <a:gd name="T2" fmla="*/ 3 w 111"/>
                <a:gd name="T3" fmla="*/ 79 h 83"/>
                <a:gd name="T4" fmla="*/ 1 w 111"/>
                <a:gd name="T5" fmla="*/ 74 h 83"/>
                <a:gd name="T6" fmla="*/ 6 w 111"/>
                <a:gd name="T7" fmla="*/ 71 h 83"/>
                <a:gd name="T8" fmla="*/ 59 w 111"/>
                <a:gd name="T9" fmla="*/ 39 h 83"/>
                <a:gd name="T10" fmla="*/ 108 w 111"/>
                <a:gd name="T11" fmla="*/ 4 h 83"/>
                <a:gd name="T12" fmla="*/ 111 w 111"/>
                <a:gd name="T13" fmla="*/ 9 h 83"/>
                <a:gd name="T14" fmla="*/ 106 w 111"/>
                <a:gd name="T15" fmla="*/ 12 h 83"/>
                <a:gd name="T16" fmla="*/ 66 w 111"/>
                <a:gd name="T17" fmla="*/ 42 h 83"/>
                <a:gd name="T18" fmla="*/ 15 w 111"/>
                <a:gd name="T19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83">
                  <a:moveTo>
                    <a:pt x="15" y="81"/>
                  </a:moveTo>
                  <a:cubicBezTo>
                    <a:pt x="8" y="81"/>
                    <a:pt x="3" y="79"/>
                    <a:pt x="3" y="79"/>
                  </a:cubicBezTo>
                  <a:cubicBezTo>
                    <a:pt x="1" y="78"/>
                    <a:pt x="0" y="76"/>
                    <a:pt x="1" y="74"/>
                  </a:cubicBezTo>
                  <a:cubicBezTo>
                    <a:pt x="1" y="72"/>
                    <a:pt x="4" y="71"/>
                    <a:pt x="6" y="71"/>
                  </a:cubicBezTo>
                  <a:cubicBezTo>
                    <a:pt x="7" y="72"/>
                    <a:pt x="38" y="83"/>
                    <a:pt x="59" y="39"/>
                  </a:cubicBezTo>
                  <a:cubicBezTo>
                    <a:pt x="78" y="0"/>
                    <a:pt x="106" y="4"/>
                    <a:pt x="108" y="4"/>
                  </a:cubicBezTo>
                  <a:cubicBezTo>
                    <a:pt x="110" y="4"/>
                    <a:pt x="111" y="6"/>
                    <a:pt x="111" y="9"/>
                  </a:cubicBezTo>
                  <a:cubicBezTo>
                    <a:pt x="111" y="11"/>
                    <a:pt x="109" y="12"/>
                    <a:pt x="106" y="12"/>
                  </a:cubicBezTo>
                  <a:cubicBezTo>
                    <a:pt x="105" y="12"/>
                    <a:pt x="83" y="9"/>
                    <a:pt x="66" y="42"/>
                  </a:cubicBezTo>
                  <a:cubicBezTo>
                    <a:pt x="51" y="75"/>
                    <a:pt x="29" y="81"/>
                    <a:pt x="1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520"/>
            <p:cNvSpPr>
              <a:spLocks noEditPoints="1"/>
            </p:cNvSpPr>
            <p:nvPr/>
          </p:nvSpPr>
          <p:spPr bwMode="auto">
            <a:xfrm>
              <a:off x="7091363" y="5475288"/>
              <a:ext cx="41275" cy="44450"/>
            </a:xfrm>
            <a:custGeom>
              <a:avLst/>
              <a:gdLst>
                <a:gd name="T0" fmla="*/ 9 w 49"/>
                <a:gd name="T1" fmla="*/ 53 h 53"/>
                <a:gd name="T2" fmla="*/ 9 w 49"/>
                <a:gd name="T3" fmla="*/ 53 h 53"/>
                <a:gd name="T4" fmla="*/ 2 w 49"/>
                <a:gd name="T5" fmla="*/ 51 h 53"/>
                <a:gd name="T6" fmla="*/ 0 w 49"/>
                <a:gd name="T7" fmla="*/ 45 h 53"/>
                <a:gd name="T8" fmla="*/ 0 w 49"/>
                <a:gd name="T9" fmla="*/ 8 h 53"/>
                <a:gd name="T10" fmla="*/ 9 w 49"/>
                <a:gd name="T11" fmla="*/ 0 h 53"/>
                <a:gd name="T12" fmla="*/ 15 w 49"/>
                <a:gd name="T13" fmla="*/ 1 h 53"/>
                <a:gd name="T14" fmla="*/ 45 w 49"/>
                <a:gd name="T15" fmla="*/ 20 h 53"/>
                <a:gd name="T16" fmla="*/ 49 w 49"/>
                <a:gd name="T17" fmla="*/ 27 h 53"/>
                <a:gd name="T18" fmla="*/ 44 w 49"/>
                <a:gd name="T19" fmla="*/ 34 h 53"/>
                <a:gd name="T20" fmla="*/ 14 w 49"/>
                <a:gd name="T21" fmla="*/ 52 h 53"/>
                <a:gd name="T22" fmla="*/ 9 w 49"/>
                <a:gd name="T23" fmla="*/ 53 h 53"/>
                <a:gd name="T24" fmla="*/ 9 w 49"/>
                <a:gd name="T25" fmla="*/ 8 h 53"/>
                <a:gd name="T26" fmla="*/ 8 w 49"/>
                <a:gd name="T27" fmla="*/ 8 h 53"/>
                <a:gd name="T28" fmla="*/ 8 w 49"/>
                <a:gd name="T29" fmla="*/ 45 h 53"/>
                <a:gd name="T30" fmla="*/ 10 w 49"/>
                <a:gd name="T31" fmla="*/ 45 h 53"/>
                <a:gd name="T32" fmla="*/ 40 w 49"/>
                <a:gd name="T33" fmla="*/ 27 h 53"/>
                <a:gd name="T34" fmla="*/ 41 w 49"/>
                <a:gd name="T35" fmla="*/ 27 h 53"/>
                <a:gd name="T36" fmla="*/ 41 w 49"/>
                <a:gd name="T37" fmla="*/ 27 h 53"/>
                <a:gd name="T38" fmla="*/ 11 w 49"/>
                <a:gd name="T39" fmla="*/ 8 h 53"/>
                <a:gd name="T40" fmla="*/ 9 w 49"/>
                <a:gd name="T41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53">
                  <a:moveTo>
                    <a:pt x="9" y="53"/>
                  </a:moveTo>
                  <a:cubicBezTo>
                    <a:pt x="9" y="53"/>
                    <a:pt x="9" y="53"/>
                    <a:pt x="9" y="53"/>
                  </a:cubicBezTo>
                  <a:cubicBezTo>
                    <a:pt x="7" y="53"/>
                    <a:pt x="4" y="52"/>
                    <a:pt x="2" y="51"/>
                  </a:cubicBezTo>
                  <a:cubicBezTo>
                    <a:pt x="1" y="49"/>
                    <a:pt x="0" y="47"/>
                    <a:pt x="0" y="4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4"/>
                    <a:pt x="4" y="0"/>
                    <a:pt x="9" y="0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7" y="22"/>
                    <a:pt x="49" y="24"/>
                    <a:pt x="49" y="27"/>
                  </a:cubicBezTo>
                  <a:cubicBezTo>
                    <a:pt x="49" y="30"/>
                    <a:pt x="47" y="33"/>
                    <a:pt x="44" y="34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1" y="53"/>
                    <a:pt x="9" y="53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9" y="46"/>
                    <a:pt x="10" y="45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521"/>
            <p:cNvSpPr>
              <a:spLocks/>
            </p:cNvSpPr>
            <p:nvPr/>
          </p:nvSpPr>
          <p:spPr bwMode="auto">
            <a:xfrm>
              <a:off x="7004051" y="5430838"/>
              <a:ext cx="93663" cy="69850"/>
            </a:xfrm>
            <a:custGeom>
              <a:avLst/>
              <a:gdLst>
                <a:gd name="T0" fmla="*/ 102 w 111"/>
                <a:gd name="T1" fmla="*/ 83 h 83"/>
                <a:gd name="T2" fmla="*/ 59 w 111"/>
                <a:gd name="T3" fmla="*/ 47 h 83"/>
                <a:gd name="T4" fmla="*/ 35 w 111"/>
                <a:gd name="T5" fmla="*/ 15 h 83"/>
                <a:gd name="T6" fmla="*/ 6 w 111"/>
                <a:gd name="T7" fmla="*/ 15 h 83"/>
                <a:gd name="T8" fmla="*/ 1 w 111"/>
                <a:gd name="T9" fmla="*/ 13 h 83"/>
                <a:gd name="T10" fmla="*/ 3 w 111"/>
                <a:gd name="T11" fmla="*/ 8 h 83"/>
                <a:gd name="T12" fmla="*/ 38 w 111"/>
                <a:gd name="T13" fmla="*/ 8 h 83"/>
                <a:gd name="T14" fmla="*/ 67 w 111"/>
                <a:gd name="T15" fmla="*/ 45 h 83"/>
                <a:gd name="T16" fmla="*/ 106 w 111"/>
                <a:gd name="T17" fmla="*/ 75 h 83"/>
                <a:gd name="T18" fmla="*/ 111 w 111"/>
                <a:gd name="T19" fmla="*/ 78 h 83"/>
                <a:gd name="T20" fmla="*/ 108 w 111"/>
                <a:gd name="T21" fmla="*/ 83 h 83"/>
                <a:gd name="T22" fmla="*/ 102 w 111"/>
                <a:gd name="T2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83">
                  <a:moveTo>
                    <a:pt x="102" y="83"/>
                  </a:moveTo>
                  <a:cubicBezTo>
                    <a:pt x="92" y="83"/>
                    <a:pt x="69" y="79"/>
                    <a:pt x="59" y="47"/>
                  </a:cubicBezTo>
                  <a:cubicBezTo>
                    <a:pt x="54" y="31"/>
                    <a:pt x="45" y="20"/>
                    <a:pt x="35" y="15"/>
                  </a:cubicBezTo>
                  <a:cubicBezTo>
                    <a:pt x="20" y="9"/>
                    <a:pt x="6" y="15"/>
                    <a:pt x="6" y="15"/>
                  </a:cubicBezTo>
                  <a:cubicBezTo>
                    <a:pt x="4" y="16"/>
                    <a:pt x="2" y="15"/>
                    <a:pt x="1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3" y="8"/>
                    <a:pt x="20" y="0"/>
                    <a:pt x="38" y="8"/>
                  </a:cubicBezTo>
                  <a:cubicBezTo>
                    <a:pt x="51" y="13"/>
                    <a:pt x="61" y="26"/>
                    <a:pt x="67" y="45"/>
                  </a:cubicBezTo>
                  <a:cubicBezTo>
                    <a:pt x="78" y="80"/>
                    <a:pt x="105" y="75"/>
                    <a:pt x="106" y="75"/>
                  </a:cubicBezTo>
                  <a:cubicBezTo>
                    <a:pt x="108" y="74"/>
                    <a:pt x="111" y="76"/>
                    <a:pt x="111" y="78"/>
                  </a:cubicBezTo>
                  <a:cubicBezTo>
                    <a:pt x="111" y="80"/>
                    <a:pt x="110" y="82"/>
                    <a:pt x="108" y="83"/>
                  </a:cubicBezTo>
                  <a:cubicBezTo>
                    <a:pt x="108" y="83"/>
                    <a:pt x="106" y="83"/>
                    <a:pt x="10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522"/>
            <p:cNvSpPr>
              <a:spLocks/>
            </p:cNvSpPr>
            <p:nvPr/>
          </p:nvSpPr>
          <p:spPr bwMode="auto">
            <a:xfrm>
              <a:off x="6272213" y="5353051"/>
              <a:ext cx="12700" cy="58738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5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5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23"/>
            <p:cNvSpPr>
              <a:spLocks/>
            </p:cNvSpPr>
            <p:nvPr/>
          </p:nvSpPr>
          <p:spPr bwMode="auto">
            <a:xfrm>
              <a:off x="6272213" y="5457826"/>
              <a:ext cx="12700" cy="119063"/>
            </a:xfrm>
            <a:custGeom>
              <a:avLst/>
              <a:gdLst>
                <a:gd name="T0" fmla="*/ 8 w 16"/>
                <a:gd name="T1" fmla="*/ 140 h 140"/>
                <a:gd name="T2" fmla="*/ 0 w 16"/>
                <a:gd name="T3" fmla="*/ 132 h 140"/>
                <a:gd name="T4" fmla="*/ 0 w 16"/>
                <a:gd name="T5" fmla="*/ 8 h 140"/>
                <a:gd name="T6" fmla="*/ 8 w 16"/>
                <a:gd name="T7" fmla="*/ 0 h 140"/>
                <a:gd name="T8" fmla="*/ 16 w 16"/>
                <a:gd name="T9" fmla="*/ 8 h 140"/>
                <a:gd name="T10" fmla="*/ 16 w 16"/>
                <a:gd name="T11" fmla="*/ 132 h 140"/>
                <a:gd name="T12" fmla="*/ 8 w 1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0">
                  <a:moveTo>
                    <a:pt x="8" y="140"/>
                  </a:moveTo>
                  <a:cubicBezTo>
                    <a:pt x="4" y="140"/>
                    <a:pt x="0" y="137"/>
                    <a:pt x="0" y="1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7"/>
                    <a:pt x="12" y="140"/>
                    <a:pt x="8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24"/>
            <p:cNvSpPr>
              <a:spLocks noEditPoints="1"/>
            </p:cNvSpPr>
            <p:nvPr/>
          </p:nvSpPr>
          <p:spPr bwMode="auto">
            <a:xfrm>
              <a:off x="6242051" y="5402263"/>
              <a:ext cx="71438" cy="69850"/>
            </a:xfrm>
            <a:custGeom>
              <a:avLst/>
              <a:gdLst>
                <a:gd name="T0" fmla="*/ 41 w 83"/>
                <a:gd name="T1" fmla="*/ 82 h 82"/>
                <a:gd name="T2" fmla="*/ 0 w 83"/>
                <a:gd name="T3" fmla="*/ 41 h 82"/>
                <a:gd name="T4" fmla="*/ 41 w 83"/>
                <a:gd name="T5" fmla="*/ 0 h 82"/>
                <a:gd name="T6" fmla="*/ 83 w 83"/>
                <a:gd name="T7" fmla="*/ 41 h 82"/>
                <a:gd name="T8" fmla="*/ 41 w 83"/>
                <a:gd name="T9" fmla="*/ 82 h 82"/>
                <a:gd name="T10" fmla="*/ 41 w 83"/>
                <a:gd name="T11" fmla="*/ 16 h 82"/>
                <a:gd name="T12" fmla="*/ 16 w 83"/>
                <a:gd name="T13" fmla="*/ 41 h 82"/>
                <a:gd name="T14" fmla="*/ 41 w 83"/>
                <a:gd name="T15" fmla="*/ 66 h 82"/>
                <a:gd name="T16" fmla="*/ 67 w 83"/>
                <a:gd name="T17" fmla="*/ 41 h 82"/>
                <a:gd name="T18" fmla="*/ 41 w 83"/>
                <a:gd name="T19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2">
                  <a:moveTo>
                    <a:pt x="41" y="82"/>
                  </a:moveTo>
                  <a:cubicBezTo>
                    <a:pt x="19" y="82"/>
                    <a:pt x="0" y="64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3" y="18"/>
                    <a:pt x="83" y="41"/>
                  </a:cubicBezTo>
                  <a:cubicBezTo>
                    <a:pt x="83" y="64"/>
                    <a:pt x="64" y="82"/>
                    <a:pt x="41" y="82"/>
                  </a:cubicBezTo>
                  <a:close/>
                  <a:moveTo>
                    <a:pt x="41" y="16"/>
                  </a:moveTo>
                  <a:cubicBezTo>
                    <a:pt x="28" y="16"/>
                    <a:pt x="16" y="27"/>
                    <a:pt x="16" y="41"/>
                  </a:cubicBezTo>
                  <a:cubicBezTo>
                    <a:pt x="16" y="55"/>
                    <a:pt x="28" y="66"/>
                    <a:pt x="41" y="66"/>
                  </a:cubicBezTo>
                  <a:cubicBezTo>
                    <a:pt x="55" y="66"/>
                    <a:pt x="67" y="55"/>
                    <a:pt x="67" y="41"/>
                  </a:cubicBezTo>
                  <a:cubicBezTo>
                    <a:pt x="67" y="27"/>
                    <a:pt x="55" y="16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25"/>
            <p:cNvSpPr>
              <a:spLocks/>
            </p:cNvSpPr>
            <p:nvPr/>
          </p:nvSpPr>
          <p:spPr bwMode="auto">
            <a:xfrm>
              <a:off x="6278563" y="5421313"/>
              <a:ext cx="9525" cy="7938"/>
            </a:xfrm>
            <a:custGeom>
              <a:avLst/>
              <a:gdLst>
                <a:gd name="T0" fmla="*/ 6 w 10"/>
                <a:gd name="T1" fmla="*/ 9 h 9"/>
                <a:gd name="T2" fmla="*/ 5 w 10"/>
                <a:gd name="T3" fmla="*/ 8 h 9"/>
                <a:gd name="T4" fmla="*/ 4 w 10"/>
                <a:gd name="T5" fmla="*/ 8 h 9"/>
                <a:gd name="T6" fmla="*/ 1 w 10"/>
                <a:gd name="T7" fmla="*/ 4 h 9"/>
                <a:gd name="T8" fmla="*/ 6 w 10"/>
                <a:gd name="T9" fmla="*/ 0 h 9"/>
                <a:gd name="T10" fmla="*/ 7 w 10"/>
                <a:gd name="T11" fmla="*/ 1 h 9"/>
                <a:gd name="T12" fmla="*/ 10 w 10"/>
                <a:gd name="T13" fmla="*/ 5 h 9"/>
                <a:gd name="T14" fmla="*/ 6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6" y="9"/>
                  </a:moveTo>
                  <a:cubicBezTo>
                    <a:pt x="6" y="9"/>
                    <a:pt x="5" y="9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3"/>
                    <a:pt x="10" y="5"/>
                  </a:cubicBezTo>
                  <a:cubicBezTo>
                    <a:pt x="9" y="7"/>
                    <a:pt x="8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26"/>
            <p:cNvSpPr>
              <a:spLocks/>
            </p:cNvSpPr>
            <p:nvPr/>
          </p:nvSpPr>
          <p:spPr bwMode="auto">
            <a:xfrm>
              <a:off x="6262688" y="5424488"/>
              <a:ext cx="14288" cy="19050"/>
            </a:xfrm>
            <a:custGeom>
              <a:avLst/>
              <a:gdLst>
                <a:gd name="T0" fmla="*/ 4 w 17"/>
                <a:gd name="T1" fmla="*/ 24 h 24"/>
                <a:gd name="T2" fmla="*/ 0 w 17"/>
                <a:gd name="T3" fmla="*/ 20 h 24"/>
                <a:gd name="T4" fmla="*/ 11 w 17"/>
                <a:gd name="T5" fmla="*/ 1 h 24"/>
                <a:gd name="T6" fmla="*/ 16 w 17"/>
                <a:gd name="T7" fmla="*/ 3 h 24"/>
                <a:gd name="T8" fmla="*/ 15 w 17"/>
                <a:gd name="T9" fmla="*/ 8 h 24"/>
                <a:gd name="T10" fmla="*/ 8 w 17"/>
                <a:gd name="T11" fmla="*/ 20 h 24"/>
                <a:gd name="T12" fmla="*/ 4 w 1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12"/>
                    <a:pt x="4" y="5"/>
                    <a:pt x="11" y="1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7"/>
                    <a:pt x="15" y="8"/>
                  </a:cubicBezTo>
                  <a:cubicBezTo>
                    <a:pt x="10" y="10"/>
                    <a:pt x="8" y="15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27"/>
            <p:cNvSpPr>
              <a:spLocks/>
            </p:cNvSpPr>
            <p:nvPr/>
          </p:nvSpPr>
          <p:spPr bwMode="auto">
            <a:xfrm>
              <a:off x="6346826" y="5353051"/>
              <a:ext cx="12700" cy="119063"/>
            </a:xfrm>
            <a:custGeom>
              <a:avLst/>
              <a:gdLst>
                <a:gd name="T0" fmla="*/ 8 w 16"/>
                <a:gd name="T1" fmla="*/ 140 h 140"/>
                <a:gd name="T2" fmla="*/ 0 w 16"/>
                <a:gd name="T3" fmla="*/ 132 h 140"/>
                <a:gd name="T4" fmla="*/ 0 w 16"/>
                <a:gd name="T5" fmla="*/ 8 h 140"/>
                <a:gd name="T6" fmla="*/ 8 w 16"/>
                <a:gd name="T7" fmla="*/ 0 h 140"/>
                <a:gd name="T8" fmla="*/ 16 w 16"/>
                <a:gd name="T9" fmla="*/ 8 h 140"/>
                <a:gd name="T10" fmla="*/ 16 w 16"/>
                <a:gd name="T11" fmla="*/ 132 h 140"/>
                <a:gd name="T12" fmla="*/ 8 w 1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0">
                  <a:moveTo>
                    <a:pt x="8" y="140"/>
                  </a:moveTo>
                  <a:cubicBezTo>
                    <a:pt x="4" y="140"/>
                    <a:pt x="0" y="137"/>
                    <a:pt x="0" y="1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7"/>
                    <a:pt x="12" y="140"/>
                    <a:pt x="8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28"/>
            <p:cNvSpPr>
              <a:spLocks/>
            </p:cNvSpPr>
            <p:nvPr/>
          </p:nvSpPr>
          <p:spPr bwMode="auto">
            <a:xfrm>
              <a:off x="6346826" y="5519738"/>
              <a:ext cx="12700" cy="57150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5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5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29"/>
            <p:cNvSpPr>
              <a:spLocks noEditPoints="1"/>
            </p:cNvSpPr>
            <p:nvPr/>
          </p:nvSpPr>
          <p:spPr bwMode="auto">
            <a:xfrm>
              <a:off x="6316663" y="5464176"/>
              <a:ext cx="71438" cy="68263"/>
            </a:xfrm>
            <a:custGeom>
              <a:avLst/>
              <a:gdLst>
                <a:gd name="T0" fmla="*/ 41 w 83"/>
                <a:gd name="T1" fmla="*/ 82 h 82"/>
                <a:gd name="T2" fmla="*/ 0 w 83"/>
                <a:gd name="T3" fmla="*/ 41 h 82"/>
                <a:gd name="T4" fmla="*/ 41 w 83"/>
                <a:gd name="T5" fmla="*/ 0 h 82"/>
                <a:gd name="T6" fmla="*/ 83 w 83"/>
                <a:gd name="T7" fmla="*/ 41 h 82"/>
                <a:gd name="T8" fmla="*/ 41 w 83"/>
                <a:gd name="T9" fmla="*/ 82 h 82"/>
                <a:gd name="T10" fmla="*/ 41 w 83"/>
                <a:gd name="T11" fmla="*/ 16 h 82"/>
                <a:gd name="T12" fmla="*/ 16 w 83"/>
                <a:gd name="T13" fmla="*/ 41 h 82"/>
                <a:gd name="T14" fmla="*/ 41 w 83"/>
                <a:gd name="T15" fmla="*/ 66 h 82"/>
                <a:gd name="T16" fmla="*/ 67 w 83"/>
                <a:gd name="T17" fmla="*/ 41 h 82"/>
                <a:gd name="T18" fmla="*/ 41 w 83"/>
                <a:gd name="T19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2">
                  <a:moveTo>
                    <a:pt x="41" y="82"/>
                  </a:moveTo>
                  <a:cubicBezTo>
                    <a:pt x="19" y="82"/>
                    <a:pt x="0" y="64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3" y="18"/>
                    <a:pt x="83" y="41"/>
                  </a:cubicBezTo>
                  <a:cubicBezTo>
                    <a:pt x="83" y="64"/>
                    <a:pt x="64" y="82"/>
                    <a:pt x="41" y="82"/>
                  </a:cubicBezTo>
                  <a:close/>
                  <a:moveTo>
                    <a:pt x="41" y="16"/>
                  </a:moveTo>
                  <a:cubicBezTo>
                    <a:pt x="28" y="16"/>
                    <a:pt x="16" y="27"/>
                    <a:pt x="16" y="41"/>
                  </a:cubicBezTo>
                  <a:cubicBezTo>
                    <a:pt x="16" y="55"/>
                    <a:pt x="28" y="66"/>
                    <a:pt x="41" y="66"/>
                  </a:cubicBezTo>
                  <a:cubicBezTo>
                    <a:pt x="55" y="66"/>
                    <a:pt x="67" y="55"/>
                    <a:pt x="67" y="41"/>
                  </a:cubicBezTo>
                  <a:cubicBezTo>
                    <a:pt x="67" y="27"/>
                    <a:pt x="55" y="16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30"/>
            <p:cNvSpPr>
              <a:spLocks/>
            </p:cNvSpPr>
            <p:nvPr/>
          </p:nvSpPr>
          <p:spPr bwMode="auto">
            <a:xfrm>
              <a:off x="6353176" y="5483226"/>
              <a:ext cx="9525" cy="7938"/>
            </a:xfrm>
            <a:custGeom>
              <a:avLst/>
              <a:gdLst>
                <a:gd name="T0" fmla="*/ 6 w 10"/>
                <a:gd name="T1" fmla="*/ 9 h 9"/>
                <a:gd name="T2" fmla="*/ 5 w 10"/>
                <a:gd name="T3" fmla="*/ 8 h 9"/>
                <a:gd name="T4" fmla="*/ 4 w 10"/>
                <a:gd name="T5" fmla="*/ 8 h 9"/>
                <a:gd name="T6" fmla="*/ 1 w 10"/>
                <a:gd name="T7" fmla="*/ 4 h 9"/>
                <a:gd name="T8" fmla="*/ 6 w 10"/>
                <a:gd name="T9" fmla="*/ 0 h 9"/>
                <a:gd name="T10" fmla="*/ 7 w 10"/>
                <a:gd name="T11" fmla="*/ 1 h 9"/>
                <a:gd name="T12" fmla="*/ 10 w 10"/>
                <a:gd name="T13" fmla="*/ 5 h 9"/>
                <a:gd name="T14" fmla="*/ 6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6" y="9"/>
                  </a:moveTo>
                  <a:cubicBezTo>
                    <a:pt x="6" y="9"/>
                    <a:pt x="5" y="9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3"/>
                    <a:pt x="10" y="5"/>
                  </a:cubicBezTo>
                  <a:cubicBezTo>
                    <a:pt x="9" y="7"/>
                    <a:pt x="8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31"/>
            <p:cNvSpPr>
              <a:spLocks/>
            </p:cNvSpPr>
            <p:nvPr/>
          </p:nvSpPr>
          <p:spPr bwMode="auto">
            <a:xfrm>
              <a:off x="6337301" y="5484813"/>
              <a:ext cx="14288" cy="20638"/>
            </a:xfrm>
            <a:custGeom>
              <a:avLst/>
              <a:gdLst>
                <a:gd name="T0" fmla="*/ 4 w 17"/>
                <a:gd name="T1" fmla="*/ 24 h 24"/>
                <a:gd name="T2" fmla="*/ 0 w 17"/>
                <a:gd name="T3" fmla="*/ 20 h 24"/>
                <a:gd name="T4" fmla="*/ 11 w 17"/>
                <a:gd name="T5" fmla="*/ 1 h 24"/>
                <a:gd name="T6" fmla="*/ 16 w 17"/>
                <a:gd name="T7" fmla="*/ 3 h 24"/>
                <a:gd name="T8" fmla="*/ 15 w 17"/>
                <a:gd name="T9" fmla="*/ 8 h 24"/>
                <a:gd name="T10" fmla="*/ 8 w 17"/>
                <a:gd name="T11" fmla="*/ 20 h 24"/>
                <a:gd name="T12" fmla="*/ 4 w 1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12"/>
                    <a:pt x="4" y="5"/>
                    <a:pt x="11" y="1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7"/>
                    <a:pt x="15" y="8"/>
                  </a:cubicBezTo>
                  <a:cubicBezTo>
                    <a:pt x="10" y="10"/>
                    <a:pt x="8" y="15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32"/>
            <p:cNvSpPr>
              <a:spLocks/>
            </p:cNvSpPr>
            <p:nvPr/>
          </p:nvSpPr>
          <p:spPr bwMode="auto">
            <a:xfrm>
              <a:off x="6424613" y="5353051"/>
              <a:ext cx="14288" cy="34925"/>
            </a:xfrm>
            <a:custGeom>
              <a:avLst/>
              <a:gdLst>
                <a:gd name="T0" fmla="*/ 8 w 16"/>
                <a:gd name="T1" fmla="*/ 40 h 40"/>
                <a:gd name="T2" fmla="*/ 0 w 16"/>
                <a:gd name="T3" fmla="*/ 32 h 40"/>
                <a:gd name="T4" fmla="*/ 0 w 16"/>
                <a:gd name="T5" fmla="*/ 8 h 40"/>
                <a:gd name="T6" fmla="*/ 8 w 16"/>
                <a:gd name="T7" fmla="*/ 0 h 40"/>
                <a:gd name="T8" fmla="*/ 16 w 16"/>
                <a:gd name="T9" fmla="*/ 8 h 40"/>
                <a:gd name="T10" fmla="*/ 16 w 16"/>
                <a:gd name="T11" fmla="*/ 32 h 40"/>
                <a:gd name="T12" fmla="*/ 8 w 1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40"/>
                  </a:moveTo>
                  <a:cubicBezTo>
                    <a:pt x="4" y="40"/>
                    <a:pt x="0" y="37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2" y="40"/>
                    <a:pt x="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33"/>
            <p:cNvSpPr>
              <a:spLocks/>
            </p:cNvSpPr>
            <p:nvPr/>
          </p:nvSpPr>
          <p:spPr bwMode="auto">
            <a:xfrm>
              <a:off x="6424613" y="5434013"/>
              <a:ext cx="14288" cy="142875"/>
            </a:xfrm>
            <a:custGeom>
              <a:avLst/>
              <a:gdLst>
                <a:gd name="T0" fmla="*/ 8 w 16"/>
                <a:gd name="T1" fmla="*/ 168 h 168"/>
                <a:gd name="T2" fmla="*/ 0 w 16"/>
                <a:gd name="T3" fmla="*/ 160 h 168"/>
                <a:gd name="T4" fmla="*/ 0 w 16"/>
                <a:gd name="T5" fmla="*/ 8 h 168"/>
                <a:gd name="T6" fmla="*/ 8 w 16"/>
                <a:gd name="T7" fmla="*/ 0 h 168"/>
                <a:gd name="T8" fmla="*/ 16 w 16"/>
                <a:gd name="T9" fmla="*/ 8 h 168"/>
                <a:gd name="T10" fmla="*/ 16 w 16"/>
                <a:gd name="T11" fmla="*/ 160 h 168"/>
                <a:gd name="T12" fmla="*/ 8 w 16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8">
                  <a:moveTo>
                    <a:pt x="8" y="168"/>
                  </a:moveTo>
                  <a:cubicBezTo>
                    <a:pt x="4" y="168"/>
                    <a:pt x="0" y="165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16" y="165"/>
                    <a:pt x="12" y="168"/>
                    <a:pt x="8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34"/>
            <p:cNvSpPr>
              <a:spLocks noEditPoints="1"/>
            </p:cNvSpPr>
            <p:nvPr/>
          </p:nvSpPr>
          <p:spPr bwMode="auto">
            <a:xfrm>
              <a:off x="6394451" y="5378451"/>
              <a:ext cx="71438" cy="69850"/>
            </a:xfrm>
            <a:custGeom>
              <a:avLst/>
              <a:gdLst>
                <a:gd name="T0" fmla="*/ 41 w 83"/>
                <a:gd name="T1" fmla="*/ 82 h 82"/>
                <a:gd name="T2" fmla="*/ 0 w 83"/>
                <a:gd name="T3" fmla="*/ 41 h 82"/>
                <a:gd name="T4" fmla="*/ 41 w 83"/>
                <a:gd name="T5" fmla="*/ 0 h 82"/>
                <a:gd name="T6" fmla="*/ 83 w 83"/>
                <a:gd name="T7" fmla="*/ 41 h 82"/>
                <a:gd name="T8" fmla="*/ 41 w 83"/>
                <a:gd name="T9" fmla="*/ 82 h 82"/>
                <a:gd name="T10" fmla="*/ 41 w 83"/>
                <a:gd name="T11" fmla="*/ 16 h 82"/>
                <a:gd name="T12" fmla="*/ 16 w 83"/>
                <a:gd name="T13" fmla="*/ 41 h 82"/>
                <a:gd name="T14" fmla="*/ 41 w 83"/>
                <a:gd name="T15" fmla="*/ 66 h 82"/>
                <a:gd name="T16" fmla="*/ 67 w 83"/>
                <a:gd name="T17" fmla="*/ 41 h 82"/>
                <a:gd name="T18" fmla="*/ 41 w 83"/>
                <a:gd name="T19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2">
                  <a:moveTo>
                    <a:pt x="41" y="82"/>
                  </a:moveTo>
                  <a:cubicBezTo>
                    <a:pt x="19" y="82"/>
                    <a:pt x="0" y="64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3" y="18"/>
                    <a:pt x="83" y="41"/>
                  </a:cubicBezTo>
                  <a:cubicBezTo>
                    <a:pt x="83" y="64"/>
                    <a:pt x="64" y="82"/>
                    <a:pt x="41" y="82"/>
                  </a:cubicBezTo>
                  <a:close/>
                  <a:moveTo>
                    <a:pt x="41" y="16"/>
                  </a:moveTo>
                  <a:cubicBezTo>
                    <a:pt x="28" y="16"/>
                    <a:pt x="16" y="27"/>
                    <a:pt x="16" y="41"/>
                  </a:cubicBezTo>
                  <a:cubicBezTo>
                    <a:pt x="16" y="55"/>
                    <a:pt x="28" y="66"/>
                    <a:pt x="41" y="66"/>
                  </a:cubicBezTo>
                  <a:cubicBezTo>
                    <a:pt x="55" y="66"/>
                    <a:pt x="67" y="55"/>
                    <a:pt x="67" y="41"/>
                  </a:cubicBezTo>
                  <a:cubicBezTo>
                    <a:pt x="67" y="27"/>
                    <a:pt x="55" y="16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35"/>
            <p:cNvSpPr>
              <a:spLocks/>
            </p:cNvSpPr>
            <p:nvPr/>
          </p:nvSpPr>
          <p:spPr bwMode="auto">
            <a:xfrm>
              <a:off x="6430963" y="5399088"/>
              <a:ext cx="9525" cy="6350"/>
            </a:xfrm>
            <a:custGeom>
              <a:avLst/>
              <a:gdLst>
                <a:gd name="T0" fmla="*/ 6 w 10"/>
                <a:gd name="T1" fmla="*/ 9 h 9"/>
                <a:gd name="T2" fmla="*/ 5 w 10"/>
                <a:gd name="T3" fmla="*/ 8 h 9"/>
                <a:gd name="T4" fmla="*/ 4 w 10"/>
                <a:gd name="T5" fmla="*/ 8 h 9"/>
                <a:gd name="T6" fmla="*/ 1 w 10"/>
                <a:gd name="T7" fmla="*/ 4 h 9"/>
                <a:gd name="T8" fmla="*/ 6 w 10"/>
                <a:gd name="T9" fmla="*/ 0 h 9"/>
                <a:gd name="T10" fmla="*/ 7 w 10"/>
                <a:gd name="T11" fmla="*/ 1 h 9"/>
                <a:gd name="T12" fmla="*/ 10 w 10"/>
                <a:gd name="T13" fmla="*/ 5 h 9"/>
                <a:gd name="T14" fmla="*/ 6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6" y="9"/>
                  </a:moveTo>
                  <a:cubicBezTo>
                    <a:pt x="6" y="9"/>
                    <a:pt x="5" y="9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3"/>
                    <a:pt x="10" y="5"/>
                  </a:cubicBezTo>
                  <a:cubicBezTo>
                    <a:pt x="9" y="7"/>
                    <a:pt x="8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36"/>
            <p:cNvSpPr>
              <a:spLocks/>
            </p:cNvSpPr>
            <p:nvPr/>
          </p:nvSpPr>
          <p:spPr bwMode="auto">
            <a:xfrm>
              <a:off x="6415088" y="5400676"/>
              <a:ext cx="14288" cy="19050"/>
            </a:xfrm>
            <a:custGeom>
              <a:avLst/>
              <a:gdLst>
                <a:gd name="T0" fmla="*/ 4 w 17"/>
                <a:gd name="T1" fmla="*/ 24 h 24"/>
                <a:gd name="T2" fmla="*/ 0 w 17"/>
                <a:gd name="T3" fmla="*/ 20 h 24"/>
                <a:gd name="T4" fmla="*/ 11 w 17"/>
                <a:gd name="T5" fmla="*/ 1 h 24"/>
                <a:gd name="T6" fmla="*/ 16 w 17"/>
                <a:gd name="T7" fmla="*/ 3 h 24"/>
                <a:gd name="T8" fmla="*/ 15 w 17"/>
                <a:gd name="T9" fmla="*/ 8 h 24"/>
                <a:gd name="T10" fmla="*/ 8 w 17"/>
                <a:gd name="T11" fmla="*/ 20 h 24"/>
                <a:gd name="T12" fmla="*/ 4 w 1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12"/>
                    <a:pt x="4" y="5"/>
                    <a:pt x="11" y="1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7"/>
                    <a:pt x="15" y="8"/>
                  </a:cubicBezTo>
                  <a:cubicBezTo>
                    <a:pt x="10" y="10"/>
                    <a:pt x="8" y="15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5" name="Group 744"/>
          <p:cNvGrpSpPr/>
          <p:nvPr/>
        </p:nvGrpSpPr>
        <p:grpSpPr>
          <a:xfrm>
            <a:off x="1117600" y="4220975"/>
            <a:ext cx="2386013" cy="230188"/>
            <a:chOff x="4806951" y="4983163"/>
            <a:chExt cx="2386013" cy="2301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6950076" y="5010150"/>
              <a:ext cx="212725" cy="203200"/>
            </a:xfrm>
            <a:custGeom>
              <a:avLst/>
              <a:gdLst>
                <a:gd name="T0" fmla="*/ 104 w 250"/>
                <a:gd name="T1" fmla="*/ 238 h 238"/>
                <a:gd name="T2" fmla="*/ 104 w 250"/>
                <a:gd name="T3" fmla="*/ 238 h 238"/>
                <a:gd name="T4" fmla="*/ 76 w 250"/>
                <a:gd name="T5" fmla="*/ 221 h 238"/>
                <a:gd name="T6" fmla="*/ 25 w 250"/>
                <a:gd name="T7" fmla="*/ 170 h 238"/>
                <a:gd name="T8" fmla="*/ 24 w 250"/>
                <a:gd name="T9" fmla="*/ 114 h 238"/>
                <a:gd name="T10" fmla="*/ 139 w 250"/>
                <a:gd name="T11" fmla="*/ 3 h 238"/>
                <a:gd name="T12" fmla="*/ 151 w 250"/>
                <a:gd name="T13" fmla="*/ 3 h 238"/>
                <a:gd name="T14" fmla="*/ 150 w 250"/>
                <a:gd name="T15" fmla="*/ 14 h 238"/>
                <a:gd name="T16" fmla="*/ 35 w 250"/>
                <a:gd name="T17" fmla="*/ 126 h 238"/>
                <a:gd name="T18" fmla="*/ 37 w 250"/>
                <a:gd name="T19" fmla="*/ 159 h 238"/>
                <a:gd name="T20" fmla="*/ 88 w 250"/>
                <a:gd name="T21" fmla="*/ 210 h 238"/>
                <a:gd name="T22" fmla="*/ 104 w 250"/>
                <a:gd name="T23" fmla="*/ 222 h 238"/>
                <a:gd name="T24" fmla="*/ 120 w 250"/>
                <a:gd name="T25" fmla="*/ 211 h 238"/>
                <a:gd name="T26" fmla="*/ 236 w 250"/>
                <a:gd name="T27" fmla="*/ 99 h 238"/>
                <a:gd name="T28" fmla="*/ 247 w 250"/>
                <a:gd name="T29" fmla="*/ 99 h 238"/>
                <a:gd name="T30" fmla="*/ 247 w 250"/>
                <a:gd name="T31" fmla="*/ 110 h 238"/>
                <a:gd name="T32" fmla="*/ 131 w 250"/>
                <a:gd name="T33" fmla="*/ 222 h 238"/>
                <a:gd name="T34" fmla="*/ 104 w 250"/>
                <a:gd name="T3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" h="238">
                  <a:moveTo>
                    <a:pt x="104" y="238"/>
                  </a:moveTo>
                  <a:cubicBezTo>
                    <a:pt x="104" y="238"/>
                    <a:pt x="104" y="238"/>
                    <a:pt x="104" y="238"/>
                  </a:cubicBezTo>
                  <a:cubicBezTo>
                    <a:pt x="94" y="238"/>
                    <a:pt x="87" y="232"/>
                    <a:pt x="76" y="221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5" y="150"/>
                    <a:pt x="0" y="138"/>
                    <a:pt x="24" y="114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43" y="0"/>
                    <a:pt x="148" y="0"/>
                    <a:pt x="151" y="3"/>
                  </a:cubicBezTo>
                  <a:cubicBezTo>
                    <a:pt x="154" y="6"/>
                    <a:pt x="154" y="11"/>
                    <a:pt x="150" y="14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20" y="141"/>
                    <a:pt x="20" y="143"/>
                    <a:pt x="37" y="159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93" y="216"/>
                    <a:pt x="100" y="222"/>
                    <a:pt x="104" y="222"/>
                  </a:cubicBezTo>
                  <a:cubicBezTo>
                    <a:pt x="108" y="222"/>
                    <a:pt x="114" y="216"/>
                    <a:pt x="120" y="211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9" y="96"/>
                    <a:pt x="244" y="96"/>
                    <a:pt x="247" y="99"/>
                  </a:cubicBezTo>
                  <a:cubicBezTo>
                    <a:pt x="250" y="102"/>
                    <a:pt x="250" y="107"/>
                    <a:pt x="247" y="110"/>
                  </a:cubicBezTo>
                  <a:cubicBezTo>
                    <a:pt x="131" y="222"/>
                    <a:pt x="131" y="222"/>
                    <a:pt x="131" y="222"/>
                  </a:cubicBezTo>
                  <a:cubicBezTo>
                    <a:pt x="121" y="232"/>
                    <a:pt x="113" y="238"/>
                    <a:pt x="10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6978651" y="4984750"/>
              <a:ext cx="204788" cy="206375"/>
            </a:xfrm>
            <a:custGeom>
              <a:avLst/>
              <a:gdLst>
                <a:gd name="T0" fmla="*/ 105 w 242"/>
                <a:gd name="T1" fmla="*/ 243 h 243"/>
                <a:gd name="T2" fmla="*/ 99 w 242"/>
                <a:gd name="T3" fmla="*/ 240 h 243"/>
                <a:gd name="T4" fmla="*/ 99 w 242"/>
                <a:gd name="T5" fmla="*/ 229 h 243"/>
                <a:gd name="T6" fmla="*/ 215 w 242"/>
                <a:gd name="T7" fmla="*/ 118 h 243"/>
                <a:gd name="T8" fmla="*/ 213 w 242"/>
                <a:gd name="T9" fmla="*/ 84 h 243"/>
                <a:gd name="T10" fmla="*/ 162 w 242"/>
                <a:gd name="T11" fmla="*/ 33 h 243"/>
                <a:gd name="T12" fmla="*/ 130 w 242"/>
                <a:gd name="T13" fmla="*/ 33 h 243"/>
                <a:gd name="T14" fmla="*/ 14 w 242"/>
                <a:gd name="T15" fmla="*/ 144 h 243"/>
                <a:gd name="T16" fmla="*/ 3 w 242"/>
                <a:gd name="T17" fmla="*/ 144 h 243"/>
                <a:gd name="T18" fmla="*/ 3 w 242"/>
                <a:gd name="T19" fmla="*/ 133 h 243"/>
                <a:gd name="T20" fmla="*/ 119 w 242"/>
                <a:gd name="T21" fmla="*/ 21 h 243"/>
                <a:gd name="T22" fmla="*/ 174 w 242"/>
                <a:gd name="T23" fmla="*/ 22 h 243"/>
                <a:gd name="T24" fmla="*/ 224 w 242"/>
                <a:gd name="T25" fmla="*/ 73 h 243"/>
                <a:gd name="T26" fmla="*/ 242 w 242"/>
                <a:gd name="T27" fmla="*/ 100 h 243"/>
                <a:gd name="T28" fmla="*/ 226 w 242"/>
                <a:gd name="T29" fmla="*/ 129 h 243"/>
                <a:gd name="T30" fmla="*/ 110 w 242"/>
                <a:gd name="T31" fmla="*/ 241 h 243"/>
                <a:gd name="T32" fmla="*/ 105 w 242"/>
                <a:gd name="T3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243">
                  <a:moveTo>
                    <a:pt x="105" y="243"/>
                  </a:moveTo>
                  <a:cubicBezTo>
                    <a:pt x="103" y="243"/>
                    <a:pt x="101" y="242"/>
                    <a:pt x="99" y="240"/>
                  </a:cubicBezTo>
                  <a:cubicBezTo>
                    <a:pt x="96" y="237"/>
                    <a:pt x="96" y="232"/>
                    <a:pt x="99" y="229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30" y="103"/>
                    <a:pt x="230" y="101"/>
                    <a:pt x="213" y="8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46" y="17"/>
                    <a:pt x="145" y="17"/>
                    <a:pt x="130" y="33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1" y="147"/>
                    <a:pt x="6" y="147"/>
                    <a:pt x="3" y="144"/>
                  </a:cubicBezTo>
                  <a:cubicBezTo>
                    <a:pt x="0" y="141"/>
                    <a:pt x="0" y="136"/>
                    <a:pt x="3" y="13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40" y="0"/>
                    <a:pt x="152" y="0"/>
                    <a:pt x="174" y="2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35" y="83"/>
                    <a:pt x="241" y="91"/>
                    <a:pt x="242" y="100"/>
                  </a:cubicBezTo>
                  <a:cubicBezTo>
                    <a:pt x="242" y="110"/>
                    <a:pt x="236" y="119"/>
                    <a:pt x="226" y="129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09" y="242"/>
                    <a:pt x="107" y="243"/>
                    <a:pt x="10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7118351" y="4983163"/>
              <a:ext cx="74613" cy="69850"/>
            </a:xfrm>
            <a:custGeom>
              <a:avLst/>
              <a:gdLst>
                <a:gd name="T0" fmla="*/ 54 w 87"/>
                <a:gd name="T1" fmla="*/ 82 h 82"/>
                <a:gd name="T2" fmla="*/ 49 w 87"/>
                <a:gd name="T3" fmla="*/ 80 h 82"/>
                <a:gd name="T4" fmla="*/ 49 w 87"/>
                <a:gd name="T5" fmla="*/ 69 h 82"/>
                <a:gd name="T6" fmla="*/ 51 w 87"/>
                <a:gd name="T7" fmla="*/ 67 h 82"/>
                <a:gd name="T8" fmla="*/ 52 w 87"/>
                <a:gd name="T9" fmla="*/ 33 h 82"/>
                <a:gd name="T10" fmla="*/ 17 w 87"/>
                <a:gd name="T11" fmla="*/ 33 h 82"/>
                <a:gd name="T12" fmla="*/ 15 w 87"/>
                <a:gd name="T13" fmla="*/ 35 h 82"/>
                <a:gd name="T14" fmla="*/ 3 w 87"/>
                <a:gd name="T15" fmla="*/ 35 h 82"/>
                <a:gd name="T16" fmla="*/ 3 w 87"/>
                <a:gd name="T17" fmla="*/ 23 h 82"/>
                <a:gd name="T18" fmla="*/ 5 w 87"/>
                <a:gd name="T19" fmla="*/ 22 h 82"/>
                <a:gd name="T20" fmla="*/ 63 w 87"/>
                <a:gd name="T21" fmla="*/ 21 h 82"/>
                <a:gd name="T22" fmla="*/ 62 w 87"/>
                <a:gd name="T23" fmla="*/ 78 h 82"/>
                <a:gd name="T24" fmla="*/ 60 w 87"/>
                <a:gd name="T25" fmla="*/ 80 h 82"/>
                <a:gd name="T26" fmla="*/ 54 w 87"/>
                <a:gd name="T2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82">
                  <a:moveTo>
                    <a:pt x="54" y="82"/>
                  </a:moveTo>
                  <a:cubicBezTo>
                    <a:pt x="52" y="82"/>
                    <a:pt x="50" y="82"/>
                    <a:pt x="49" y="80"/>
                  </a:cubicBezTo>
                  <a:cubicBezTo>
                    <a:pt x="46" y="77"/>
                    <a:pt x="46" y="72"/>
                    <a:pt x="49" y="6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67" y="51"/>
                    <a:pt x="67" y="47"/>
                    <a:pt x="52" y="33"/>
                  </a:cubicBezTo>
                  <a:cubicBezTo>
                    <a:pt x="37" y="17"/>
                    <a:pt x="32" y="17"/>
                    <a:pt x="17" y="3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2" y="38"/>
                    <a:pt x="7" y="38"/>
                    <a:pt x="3" y="35"/>
                  </a:cubicBezTo>
                  <a:cubicBezTo>
                    <a:pt x="0" y="32"/>
                    <a:pt x="0" y="27"/>
                    <a:pt x="3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7" y="0"/>
                    <a:pt x="42" y="0"/>
                    <a:pt x="63" y="21"/>
                  </a:cubicBezTo>
                  <a:cubicBezTo>
                    <a:pt x="87" y="45"/>
                    <a:pt x="82" y="58"/>
                    <a:pt x="62" y="78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8" y="82"/>
                    <a:pt x="56" y="82"/>
                    <a:pt x="5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7010401" y="5099050"/>
              <a:ext cx="9525" cy="9525"/>
            </a:xfrm>
            <a:custGeom>
              <a:avLst/>
              <a:gdLst>
                <a:gd name="T0" fmla="*/ 4 w 12"/>
                <a:gd name="T1" fmla="*/ 11 h 11"/>
                <a:gd name="T2" fmla="*/ 2 w 12"/>
                <a:gd name="T3" fmla="*/ 10 h 11"/>
                <a:gd name="T4" fmla="*/ 2 w 12"/>
                <a:gd name="T5" fmla="*/ 4 h 11"/>
                <a:gd name="T6" fmla="*/ 4 w 12"/>
                <a:gd name="T7" fmla="*/ 1 h 11"/>
                <a:gd name="T8" fmla="*/ 10 w 12"/>
                <a:gd name="T9" fmla="*/ 1 h 11"/>
                <a:gd name="T10" fmla="*/ 10 w 12"/>
                <a:gd name="T11" fmla="*/ 7 h 11"/>
                <a:gd name="T12" fmla="*/ 7 w 12"/>
                <a:gd name="T13" fmla="*/ 10 h 11"/>
                <a:gd name="T14" fmla="*/ 4 w 1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9" y="0"/>
                    <a:pt x="10" y="1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6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7024688" y="5067300"/>
              <a:ext cx="30163" cy="26988"/>
            </a:xfrm>
            <a:custGeom>
              <a:avLst/>
              <a:gdLst>
                <a:gd name="T0" fmla="*/ 4 w 36"/>
                <a:gd name="T1" fmla="*/ 33 h 33"/>
                <a:gd name="T2" fmla="*/ 2 w 36"/>
                <a:gd name="T3" fmla="*/ 32 h 33"/>
                <a:gd name="T4" fmla="*/ 2 w 36"/>
                <a:gd name="T5" fmla="*/ 26 h 33"/>
                <a:gd name="T6" fmla="*/ 28 w 36"/>
                <a:gd name="T7" fmla="*/ 1 h 33"/>
                <a:gd name="T8" fmla="*/ 34 w 36"/>
                <a:gd name="T9" fmla="*/ 1 h 33"/>
                <a:gd name="T10" fmla="*/ 34 w 36"/>
                <a:gd name="T11" fmla="*/ 7 h 33"/>
                <a:gd name="T12" fmla="*/ 7 w 36"/>
                <a:gd name="T13" fmla="*/ 32 h 33"/>
                <a:gd name="T14" fmla="*/ 4 w 36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3">
                  <a:moveTo>
                    <a:pt x="4" y="33"/>
                  </a:moveTo>
                  <a:cubicBezTo>
                    <a:pt x="3" y="33"/>
                    <a:pt x="2" y="33"/>
                    <a:pt x="2" y="32"/>
                  </a:cubicBezTo>
                  <a:cubicBezTo>
                    <a:pt x="0" y="30"/>
                    <a:pt x="0" y="28"/>
                    <a:pt x="2" y="2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3" y="0"/>
                    <a:pt x="34" y="1"/>
                  </a:cubicBezTo>
                  <a:cubicBezTo>
                    <a:pt x="36" y="3"/>
                    <a:pt x="36" y="5"/>
                    <a:pt x="34" y="7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7102476" y="5043488"/>
              <a:ext cx="28575" cy="26988"/>
            </a:xfrm>
            <a:custGeom>
              <a:avLst/>
              <a:gdLst>
                <a:gd name="T0" fmla="*/ 5 w 34"/>
                <a:gd name="T1" fmla="*/ 32 h 32"/>
                <a:gd name="T2" fmla="*/ 2 w 34"/>
                <a:gd name="T3" fmla="*/ 30 h 32"/>
                <a:gd name="T4" fmla="*/ 2 w 34"/>
                <a:gd name="T5" fmla="*/ 25 h 32"/>
                <a:gd name="T6" fmla="*/ 27 w 34"/>
                <a:gd name="T7" fmla="*/ 1 h 32"/>
                <a:gd name="T8" fmla="*/ 32 w 34"/>
                <a:gd name="T9" fmla="*/ 1 h 32"/>
                <a:gd name="T10" fmla="*/ 32 w 34"/>
                <a:gd name="T11" fmla="*/ 7 h 32"/>
                <a:gd name="T12" fmla="*/ 7 w 34"/>
                <a:gd name="T13" fmla="*/ 30 h 32"/>
                <a:gd name="T14" fmla="*/ 5 w 34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2">
                  <a:moveTo>
                    <a:pt x="5" y="32"/>
                  </a:moveTo>
                  <a:cubicBezTo>
                    <a:pt x="3" y="32"/>
                    <a:pt x="2" y="31"/>
                    <a:pt x="2" y="30"/>
                  </a:cubicBezTo>
                  <a:cubicBezTo>
                    <a:pt x="0" y="29"/>
                    <a:pt x="0" y="26"/>
                    <a:pt x="2" y="2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31" y="0"/>
                    <a:pt x="32" y="1"/>
                  </a:cubicBezTo>
                  <a:cubicBezTo>
                    <a:pt x="34" y="3"/>
                    <a:pt x="34" y="5"/>
                    <a:pt x="32" y="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6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7104063" y="5041900"/>
              <a:ext cx="26988" cy="28575"/>
            </a:xfrm>
            <a:custGeom>
              <a:avLst/>
              <a:gdLst>
                <a:gd name="T0" fmla="*/ 28 w 32"/>
                <a:gd name="T1" fmla="*/ 33 h 33"/>
                <a:gd name="T2" fmla="*/ 25 w 32"/>
                <a:gd name="T3" fmla="*/ 32 h 33"/>
                <a:gd name="T4" fmla="*/ 1 w 32"/>
                <a:gd name="T5" fmla="*/ 7 h 33"/>
                <a:gd name="T6" fmla="*/ 1 w 32"/>
                <a:gd name="T7" fmla="*/ 2 h 33"/>
                <a:gd name="T8" fmla="*/ 7 w 32"/>
                <a:gd name="T9" fmla="*/ 2 h 33"/>
                <a:gd name="T10" fmla="*/ 31 w 32"/>
                <a:gd name="T11" fmla="*/ 27 h 33"/>
                <a:gd name="T12" fmla="*/ 30 w 32"/>
                <a:gd name="T13" fmla="*/ 32 h 33"/>
                <a:gd name="T14" fmla="*/ 28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28" y="33"/>
                  </a:moveTo>
                  <a:cubicBezTo>
                    <a:pt x="27" y="33"/>
                    <a:pt x="26" y="33"/>
                    <a:pt x="25" y="3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8"/>
                    <a:pt x="32" y="31"/>
                    <a:pt x="30" y="32"/>
                  </a:cubicBezTo>
                  <a:cubicBezTo>
                    <a:pt x="30" y="33"/>
                    <a:pt x="29" y="33"/>
                    <a:pt x="2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7004051" y="5141913"/>
              <a:ext cx="26988" cy="26988"/>
            </a:xfrm>
            <a:custGeom>
              <a:avLst/>
              <a:gdLst>
                <a:gd name="T0" fmla="*/ 28 w 32"/>
                <a:gd name="T1" fmla="*/ 33 h 33"/>
                <a:gd name="T2" fmla="*/ 25 w 32"/>
                <a:gd name="T3" fmla="*/ 32 h 33"/>
                <a:gd name="T4" fmla="*/ 2 w 32"/>
                <a:gd name="T5" fmla="*/ 7 h 33"/>
                <a:gd name="T6" fmla="*/ 2 w 32"/>
                <a:gd name="T7" fmla="*/ 1 h 33"/>
                <a:gd name="T8" fmla="*/ 7 w 32"/>
                <a:gd name="T9" fmla="*/ 1 h 33"/>
                <a:gd name="T10" fmla="*/ 31 w 32"/>
                <a:gd name="T11" fmla="*/ 26 h 33"/>
                <a:gd name="T12" fmla="*/ 31 w 32"/>
                <a:gd name="T13" fmla="*/ 32 h 33"/>
                <a:gd name="T14" fmla="*/ 28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28" y="33"/>
                  </a:moveTo>
                  <a:cubicBezTo>
                    <a:pt x="27" y="33"/>
                    <a:pt x="26" y="33"/>
                    <a:pt x="25" y="3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8"/>
                    <a:pt x="32" y="30"/>
                    <a:pt x="31" y="32"/>
                  </a:cubicBezTo>
                  <a:cubicBezTo>
                    <a:pt x="30" y="33"/>
                    <a:pt x="29" y="33"/>
                    <a:pt x="2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7"/>
            <p:cNvSpPr>
              <a:spLocks noEditPoints="1"/>
            </p:cNvSpPr>
            <p:nvPr/>
          </p:nvSpPr>
          <p:spPr bwMode="auto">
            <a:xfrm>
              <a:off x="6305551" y="5111750"/>
              <a:ext cx="96838" cy="96838"/>
            </a:xfrm>
            <a:custGeom>
              <a:avLst/>
              <a:gdLst>
                <a:gd name="T0" fmla="*/ 57 w 114"/>
                <a:gd name="T1" fmla="*/ 114 h 114"/>
                <a:gd name="T2" fmla="*/ 0 w 114"/>
                <a:gd name="T3" fmla="*/ 57 h 114"/>
                <a:gd name="T4" fmla="*/ 57 w 114"/>
                <a:gd name="T5" fmla="*/ 0 h 114"/>
                <a:gd name="T6" fmla="*/ 114 w 114"/>
                <a:gd name="T7" fmla="*/ 57 h 114"/>
                <a:gd name="T8" fmla="*/ 57 w 114"/>
                <a:gd name="T9" fmla="*/ 114 h 114"/>
                <a:gd name="T10" fmla="*/ 57 w 114"/>
                <a:gd name="T11" fmla="*/ 16 h 114"/>
                <a:gd name="T12" fmla="*/ 16 w 114"/>
                <a:gd name="T13" fmla="*/ 57 h 114"/>
                <a:gd name="T14" fmla="*/ 57 w 114"/>
                <a:gd name="T15" fmla="*/ 98 h 114"/>
                <a:gd name="T16" fmla="*/ 98 w 114"/>
                <a:gd name="T17" fmla="*/ 57 h 114"/>
                <a:gd name="T18" fmla="*/ 57 w 114"/>
                <a:gd name="T1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114"/>
                  </a:moveTo>
                  <a:cubicBezTo>
                    <a:pt x="25" y="114"/>
                    <a:pt x="0" y="88"/>
                    <a:pt x="0" y="57"/>
                  </a:cubicBezTo>
                  <a:cubicBezTo>
                    <a:pt x="0" y="25"/>
                    <a:pt x="25" y="0"/>
                    <a:pt x="57" y="0"/>
                  </a:cubicBezTo>
                  <a:cubicBezTo>
                    <a:pt x="88" y="0"/>
                    <a:pt x="114" y="25"/>
                    <a:pt x="114" y="57"/>
                  </a:cubicBezTo>
                  <a:cubicBezTo>
                    <a:pt x="114" y="88"/>
                    <a:pt x="88" y="114"/>
                    <a:pt x="57" y="114"/>
                  </a:cubicBezTo>
                  <a:close/>
                  <a:moveTo>
                    <a:pt x="57" y="16"/>
                  </a:moveTo>
                  <a:cubicBezTo>
                    <a:pt x="34" y="16"/>
                    <a:pt x="16" y="34"/>
                    <a:pt x="16" y="57"/>
                  </a:cubicBezTo>
                  <a:cubicBezTo>
                    <a:pt x="16" y="79"/>
                    <a:pt x="34" y="98"/>
                    <a:pt x="57" y="98"/>
                  </a:cubicBezTo>
                  <a:cubicBezTo>
                    <a:pt x="79" y="98"/>
                    <a:pt x="98" y="79"/>
                    <a:pt x="98" y="57"/>
                  </a:cubicBezTo>
                  <a:cubicBezTo>
                    <a:pt x="98" y="34"/>
                    <a:pt x="79" y="16"/>
                    <a:pt x="5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8"/>
            <p:cNvSpPr>
              <a:spLocks/>
            </p:cNvSpPr>
            <p:nvPr/>
          </p:nvSpPr>
          <p:spPr bwMode="auto">
            <a:xfrm>
              <a:off x="6329363" y="5133975"/>
              <a:ext cx="26988" cy="19050"/>
            </a:xfrm>
            <a:custGeom>
              <a:avLst/>
              <a:gdLst>
                <a:gd name="T0" fmla="*/ 5 w 32"/>
                <a:gd name="T1" fmla="*/ 21 h 21"/>
                <a:gd name="T2" fmla="*/ 3 w 32"/>
                <a:gd name="T3" fmla="*/ 21 h 21"/>
                <a:gd name="T4" fmla="*/ 1 w 32"/>
                <a:gd name="T5" fmla="*/ 15 h 21"/>
                <a:gd name="T6" fmla="*/ 28 w 32"/>
                <a:gd name="T7" fmla="*/ 0 h 21"/>
                <a:gd name="T8" fmla="*/ 32 w 32"/>
                <a:gd name="T9" fmla="*/ 4 h 21"/>
                <a:gd name="T10" fmla="*/ 28 w 32"/>
                <a:gd name="T11" fmla="*/ 8 h 21"/>
                <a:gd name="T12" fmla="*/ 8 w 32"/>
                <a:gd name="T13" fmla="*/ 19 h 21"/>
                <a:gd name="T14" fmla="*/ 5 w 3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1">
                  <a:moveTo>
                    <a:pt x="5" y="21"/>
                  </a:moveTo>
                  <a:cubicBezTo>
                    <a:pt x="4" y="21"/>
                    <a:pt x="3" y="21"/>
                    <a:pt x="3" y="21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7" y="6"/>
                    <a:pt x="17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6"/>
                    <a:pt x="30" y="8"/>
                    <a:pt x="28" y="8"/>
                  </a:cubicBezTo>
                  <a:cubicBezTo>
                    <a:pt x="20" y="8"/>
                    <a:pt x="12" y="12"/>
                    <a:pt x="8" y="19"/>
                  </a:cubicBezTo>
                  <a:cubicBezTo>
                    <a:pt x="7" y="21"/>
                    <a:pt x="6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9"/>
            <p:cNvSpPr>
              <a:spLocks/>
            </p:cNvSpPr>
            <p:nvPr/>
          </p:nvSpPr>
          <p:spPr bwMode="auto">
            <a:xfrm>
              <a:off x="6327776" y="5157788"/>
              <a:ext cx="6350" cy="12700"/>
            </a:xfrm>
            <a:custGeom>
              <a:avLst/>
              <a:gdLst>
                <a:gd name="T0" fmla="*/ 5 w 9"/>
                <a:gd name="T1" fmla="*/ 15 h 15"/>
                <a:gd name="T2" fmla="*/ 1 w 9"/>
                <a:gd name="T3" fmla="*/ 12 h 15"/>
                <a:gd name="T4" fmla="*/ 0 w 9"/>
                <a:gd name="T5" fmla="*/ 4 h 15"/>
                <a:gd name="T6" fmla="*/ 4 w 9"/>
                <a:gd name="T7" fmla="*/ 0 h 15"/>
                <a:gd name="T8" fmla="*/ 8 w 9"/>
                <a:gd name="T9" fmla="*/ 4 h 15"/>
                <a:gd name="T10" fmla="*/ 9 w 9"/>
                <a:gd name="T11" fmla="*/ 10 h 15"/>
                <a:gd name="T12" fmla="*/ 6 w 9"/>
                <a:gd name="T13" fmla="*/ 14 h 15"/>
                <a:gd name="T14" fmla="*/ 5 w 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5" y="15"/>
                  </a:moveTo>
                  <a:cubicBezTo>
                    <a:pt x="3" y="15"/>
                    <a:pt x="2" y="13"/>
                    <a:pt x="1" y="12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8"/>
                    <a:pt x="9" y="10"/>
                  </a:cubicBezTo>
                  <a:cubicBezTo>
                    <a:pt x="9" y="12"/>
                    <a:pt x="8" y="14"/>
                    <a:pt x="6" y="14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0"/>
            <p:cNvSpPr>
              <a:spLocks/>
            </p:cNvSpPr>
            <p:nvPr/>
          </p:nvSpPr>
          <p:spPr bwMode="auto">
            <a:xfrm>
              <a:off x="6303963" y="5075238"/>
              <a:ext cx="98425" cy="26988"/>
            </a:xfrm>
            <a:custGeom>
              <a:avLst/>
              <a:gdLst>
                <a:gd name="T0" fmla="*/ 107 w 116"/>
                <a:gd name="T1" fmla="*/ 30 h 31"/>
                <a:gd name="T2" fmla="*/ 103 w 116"/>
                <a:gd name="T3" fmla="*/ 29 h 31"/>
                <a:gd name="T4" fmla="*/ 58 w 116"/>
                <a:gd name="T5" fmla="*/ 16 h 31"/>
                <a:gd name="T6" fmla="*/ 13 w 116"/>
                <a:gd name="T7" fmla="*/ 29 h 31"/>
                <a:gd name="T8" fmla="*/ 2 w 116"/>
                <a:gd name="T9" fmla="*/ 26 h 31"/>
                <a:gd name="T10" fmla="*/ 5 w 116"/>
                <a:gd name="T11" fmla="*/ 15 h 31"/>
                <a:gd name="T12" fmla="*/ 58 w 116"/>
                <a:gd name="T13" fmla="*/ 0 h 31"/>
                <a:gd name="T14" fmla="*/ 111 w 116"/>
                <a:gd name="T15" fmla="*/ 15 h 31"/>
                <a:gd name="T16" fmla="*/ 114 w 116"/>
                <a:gd name="T17" fmla="*/ 26 h 31"/>
                <a:gd name="T18" fmla="*/ 107 w 116"/>
                <a:gd name="T1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1">
                  <a:moveTo>
                    <a:pt x="107" y="30"/>
                  </a:moveTo>
                  <a:cubicBezTo>
                    <a:pt x="105" y="30"/>
                    <a:pt x="104" y="30"/>
                    <a:pt x="103" y="29"/>
                  </a:cubicBezTo>
                  <a:cubicBezTo>
                    <a:pt x="89" y="21"/>
                    <a:pt x="74" y="16"/>
                    <a:pt x="58" y="16"/>
                  </a:cubicBezTo>
                  <a:cubicBezTo>
                    <a:pt x="42" y="16"/>
                    <a:pt x="27" y="20"/>
                    <a:pt x="13" y="29"/>
                  </a:cubicBezTo>
                  <a:cubicBezTo>
                    <a:pt x="10" y="31"/>
                    <a:pt x="5" y="30"/>
                    <a:pt x="2" y="26"/>
                  </a:cubicBezTo>
                  <a:cubicBezTo>
                    <a:pt x="0" y="22"/>
                    <a:pt x="1" y="17"/>
                    <a:pt x="5" y="15"/>
                  </a:cubicBezTo>
                  <a:cubicBezTo>
                    <a:pt x="21" y="5"/>
                    <a:pt x="39" y="0"/>
                    <a:pt x="58" y="0"/>
                  </a:cubicBezTo>
                  <a:cubicBezTo>
                    <a:pt x="77" y="0"/>
                    <a:pt x="95" y="5"/>
                    <a:pt x="111" y="15"/>
                  </a:cubicBezTo>
                  <a:cubicBezTo>
                    <a:pt x="115" y="18"/>
                    <a:pt x="116" y="23"/>
                    <a:pt x="114" y="26"/>
                  </a:cubicBezTo>
                  <a:cubicBezTo>
                    <a:pt x="112" y="29"/>
                    <a:pt x="109" y="30"/>
                    <a:pt x="10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41"/>
            <p:cNvSpPr>
              <a:spLocks/>
            </p:cNvSpPr>
            <p:nvPr/>
          </p:nvSpPr>
          <p:spPr bwMode="auto">
            <a:xfrm>
              <a:off x="6283326" y="5033963"/>
              <a:ext cx="142875" cy="31750"/>
            </a:xfrm>
            <a:custGeom>
              <a:avLst/>
              <a:gdLst>
                <a:gd name="T0" fmla="*/ 157 w 167"/>
                <a:gd name="T1" fmla="*/ 38 h 38"/>
                <a:gd name="T2" fmla="*/ 153 w 167"/>
                <a:gd name="T3" fmla="*/ 37 h 38"/>
                <a:gd name="T4" fmla="*/ 82 w 167"/>
                <a:gd name="T5" fmla="*/ 16 h 38"/>
                <a:gd name="T6" fmla="*/ 13 w 167"/>
                <a:gd name="T7" fmla="*/ 35 h 38"/>
                <a:gd name="T8" fmla="*/ 2 w 167"/>
                <a:gd name="T9" fmla="*/ 32 h 38"/>
                <a:gd name="T10" fmla="*/ 5 w 167"/>
                <a:gd name="T11" fmla="*/ 21 h 38"/>
                <a:gd name="T12" fmla="*/ 82 w 167"/>
                <a:gd name="T13" fmla="*/ 0 h 38"/>
                <a:gd name="T14" fmla="*/ 162 w 167"/>
                <a:gd name="T15" fmla="*/ 23 h 38"/>
                <a:gd name="T16" fmla="*/ 164 w 167"/>
                <a:gd name="T17" fmla="*/ 34 h 38"/>
                <a:gd name="T18" fmla="*/ 157 w 16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38">
                  <a:moveTo>
                    <a:pt x="157" y="38"/>
                  </a:moveTo>
                  <a:cubicBezTo>
                    <a:pt x="156" y="38"/>
                    <a:pt x="154" y="37"/>
                    <a:pt x="153" y="37"/>
                  </a:cubicBezTo>
                  <a:cubicBezTo>
                    <a:pt x="132" y="23"/>
                    <a:pt x="107" y="16"/>
                    <a:pt x="82" y="16"/>
                  </a:cubicBezTo>
                  <a:cubicBezTo>
                    <a:pt x="57" y="16"/>
                    <a:pt x="34" y="23"/>
                    <a:pt x="13" y="35"/>
                  </a:cubicBezTo>
                  <a:cubicBezTo>
                    <a:pt x="9" y="37"/>
                    <a:pt x="4" y="36"/>
                    <a:pt x="2" y="32"/>
                  </a:cubicBezTo>
                  <a:cubicBezTo>
                    <a:pt x="0" y="29"/>
                    <a:pt x="1" y="24"/>
                    <a:pt x="5" y="21"/>
                  </a:cubicBezTo>
                  <a:cubicBezTo>
                    <a:pt x="28" y="7"/>
                    <a:pt x="54" y="0"/>
                    <a:pt x="82" y="0"/>
                  </a:cubicBezTo>
                  <a:cubicBezTo>
                    <a:pt x="110" y="0"/>
                    <a:pt x="138" y="8"/>
                    <a:pt x="162" y="23"/>
                  </a:cubicBezTo>
                  <a:cubicBezTo>
                    <a:pt x="165" y="25"/>
                    <a:pt x="167" y="30"/>
                    <a:pt x="164" y="34"/>
                  </a:cubicBezTo>
                  <a:cubicBezTo>
                    <a:pt x="163" y="36"/>
                    <a:pt x="160" y="38"/>
                    <a:pt x="15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2"/>
            <p:cNvSpPr>
              <a:spLocks/>
            </p:cNvSpPr>
            <p:nvPr/>
          </p:nvSpPr>
          <p:spPr bwMode="auto">
            <a:xfrm>
              <a:off x="6262688" y="4992688"/>
              <a:ext cx="182563" cy="36513"/>
            </a:xfrm>
            <a:custGeom>
              <a:avLst/>
              <a:gdLst>
                <a:gd name="T0" fmla="*/ 206 w 215"/>
                <a:gd name="T1" fmla="*/ 44 h 44"/>
                <a:gd name="T2" fmla="*/ 202 w 215"/>
                <a:gd name="T3" fmla="*/ 42 h 44"/>
                <a:gd name="T4" fmla="*/ 107 w 215"/>
                <a:gd name="T5" fmla="*/ 16 h 44"/>
                <a:gd name="T6" fmla="*/ 13 w 215"/>
                <a:gd name="T7" fmla="*/ 42 h 44"/>
                <a:gd name="T8" fmla="*/ 2 w 215"/>
                <a:gd name="T9" fmla="*/ 39 h 44"/>
                <a:gd name="T10" fmla="*/ 5 w 215"/>
                <a:gd name="T11" fmla="*/ 28 h 44"/>
                <a:gd name="T12" fmla="*/ 107 w 215"/>
                <a:gd name="T13" fmla="*/ 0 h 44"/>
                <a:gd name="T14" fmla="*/ 210 w 215"/>
                <a:gd name="T15" fmla="*/ 29 h 44"/>
                <a:gd name="T16" fmla="*/ 213 w 215"/>
                <a:gd name="T17" fmla="*/ 40 h 44"/>
                <a:gd name="T18" fmla="*/ 206 w 215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4">
                  <a:moveTo>
                    <a:pt x="206" y="44"/>
                  </a:moveTo>
                  <a:cubicBezTo>
                    <a:pt x="205" y="44"/>
                    <a:pt x="203" y="43"/>
                    <a:pt x="202" y="42"/>
                  </a:cubicBezTo>
                  <a:cubicBezTo>
                    <a:pt x="173" y="25"/>
                    <a:pt x="140" y="16"/>
                    <a:pt x="107" y="16"/>
                  </a:cubicBezTo>
                  <a:cubicBezTo>
                    <a:pt x="74" y="16"/>
                    <a:pt x="41" y="25"/>
                    <a:pt x="13" y="42"/>
                  </a:cubicBezTo>
                  <a:cubicBezTo>
                    <a:pt x="9" y="44"/>
                    <a:pt x="4" y="43"/>
                    <a:pt x="2" y="39"/>
                  </a:cubicBezTo>
                  <a:cubicBezTo>
                    <a:pt x="0" y="35"/>
                    <a:pt x="1" y="30"/>
                    <a:pt x="5" y="28"/>
                  </a:cubicBezTo>
                  <a:cubicBezTo>
                    <a:pt x="36" y="10"/>
                    <a:pt x="71" y="0"/>
                    <a:pt x="107" y="0"/>
                  </a:cubicBezTo>
                  <a:cubicBezTo>
                    <a:pt x="143" y="0"/>
                    <a:pt x="179" y="10"/>
                    <a:pt x="210" y="29"/>
                  </a:cubicBezTo>
                  <a:cubicBezTo>
                    <a:pt x="214" y="31"/>
                    <a:pt x="215" y="36"/>
                    <a:pt x="213" y="40"/>
                  </a:cubicBezTo>
                  <a:cubicBezTo>
                    <a:pt x="211" y="42"/>
                    <a:pt x="209" y="44"/>
                    <a:pt x="20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41"/>
            <p:cNvSpPr>
              <a:spLocks/>
            </p:cNvSpPr>
            <p:nvPr/>
          </p:nvSpPr>
          <p:spPr bwMode="auto">
            <a:xfrm>
              <a:off x="6594476" y="5048250"/>
              <a:ext cx="153988" cy="165100"/>
            </a:xfrm>
            <a:custGeom>
              <a:avLst/>
              <a:gdLst>
                <a:gd name="T0" fmla="*/ 68 w 181"/>
                <a:gd name="T1" fmla="*/ 194 h 194"/>
                <a:gd name="T2" fmla="*/ 35 w 181"/>
                <a:gd name="T3" fmla="*/ 184 h 194"/>
                <a:gd name="T4" fmla="*/ 33 w 181"/>
                <a:gd name="T5" fmla="*/ 182 h 194"/>
                <a:gd name="T6" fmla="*/ 18 w 181"/>
                <a:gd name="T7" fmla="*/ 101 h 194"/>
                <a:gd name="T8" fmla="*/ 74 w 181"/>
                <a:gd name="T9" fmla="*/ 27 h 194"/>
                <a:gd name="T10" fmla="*/ 112 w 181"/>
                <a:gd name="T11" fmla="*/ 3 h 194"/>
                <a:gd name="T12" fmla="*/ 155 w 181"/>
                <a:gd name="T13" fmla="*/ 12 h 194"/>
                <a:gd name="T14" fmla="*/ 157 w 181"/>
                <a:gd name="T15" fmla="*/ 14 h 194"/>
                <a:gd name="T16" fmla="*/ 180 w 181"/>
                <a:gd name="T17" fmla="*/ 45 h 194"/>
                <a:gd name="T18" fmla="*/ 175 w 181"/>
                <a:gd name="T19" fmla="*/ 55 h 194"/>
                <a:gd name="T20" fmla="*/ 165 w 181"/>
                <a:gd name="T21" fmla="*/ 50 h 194"/>
                <a:gd name="T22" fmla="*/ 148 w 181"/>
                <a:gd name="T23" fmla="*/ 27 h 194"/>
                <a:gd name="T24" fmla="*/ 146 w 181"/>
                <a:gd name="T25" fmla="*/ 25 h 194"/>
                <a:gd name="T26" fmla="*/ 114 w 181"/>
                <a:gd name="T27" fmla="*/ 18 h 194"/>
                <a:gd name="T28" fmla="*/ 87 w 181"/>
                <a:gd name="T29" fmla="*/ 36 h 194"/>
                <a:gd name="T30" fmla="*/ 31 w 181"/>
                <a:gd name="T31" fmla="*/ 110 h 194"/>
                <a:gd name="T32" fmla="*/ 42 w 181"/>
                <a:gd name="T33" fmla="*/ 169 h 194"/>
                <a:gd name="T34" fmla="*/ 44 w 181"/>
                <a:gd name="T35" fmla="*/ 171 h 194"/>
                <a:gd name="T36" fmla="*/ 103 w 181"/>
                <a:gd name="T37" fmla="*/ 160 h 194"/>
                <a:gd name="T38" fmla="*/ 120 w 181"/>
                <a:gd name="T39" fmla="*/ 135 h 194"/>
                <a:gd name="T40" fmla="*/ 132 w 181"/>
                <a:gd name="T41" fmla="*/ 133 h 194"/>
                <a:gd name="T42" fmla="*/ 134 w 181"/>
                <a:gd name="T43" fmla="*/ 145 h 194"/>
                <a:gd name="T44" fmla="*/ 117 w 181"/>
                <a:gd name="T45" fmla="*/ 169 h 194"/>
                <a:gd name="T46" fmla="*/ 68 w 181"/>
                <a:gd name="T4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1" h="194">
                  <a:moveTo>
                    <a:pt x="68" y="194"/>
                  </a:moveTo>
                  <a:cubicBezTo>
                    <a:pt x="57" y="194"/>
                    <a:pt x="45" y="191"/>
                    <a:pt x="35" y="184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7" y="164"/>
                    <a:pt x="0" y="127"/>
                    <a:pt x="18" y="101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83" y="14"/>
                    <a:pt x="96" y="5"/>
                    <a:pt x="112" y="3"/>
                  </a:cubicBezTo>
                  <a:cubicBezTo>
                    <a:pt x="127" y="0"/>
                    <a:pt x="142" y="3"/>
                    <a:pt x="155" y="12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68" y="21"/>
                    <a:pt x="176" y="32"/>
                    <a:pt x="180" y="45"/>
                  </a:cubicBezTo>
                  <a:cubicBezTo>
                    <a:pt x="181" y="49"/>
                    <a:pt x="179" y="54"/>
                    <a:pt x="175" y="55"/>
                  </a:cubicBezTo>
                  <a:cubicBezTo>
                    <a:pt x="170" y="56"/>
                    <a:pt x="166" y="54"/>
                    <a:pt x="165" y="50"/>
                  </a:cubicBezTo>
                  <a:cubicBezTo>
                    <a:pt x="162" y="40"/>
                    <a:pt x="156" y="32"/>
                    <a:pt x="148" y="27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37" y="19"/>
                    <a:pt x="126" y="16"/>
                    <a:pt x="114" y="18"/>
                  </a:cubicBezTo>
                  <a:cubicBezTo>
                    <a:pt x="103" y="20"/>
                    <a:pt x="94" y="27"/>
                    <a:pt x="87" y="36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18" y="129"/>
                    <a:pt x="23" y="156"/>
                    <a:pt x="42" y="169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64" y="184"/>
                    <a:pt x="90" y="179"/>
                    <a:pt x="103" y="160"/>
                  </a:cubicBezTo>
                  <a:cubicBezTo>
                    <a:pt x="120" y="135"/>
                    <a:pt x="120" y="135"/>
                    <a:pt x="120" y="135"/>
                  </a:cubicBezTo>
                  <a:cubicBezTo>
                    <a:pt x="123" y="132"/>
                    <a:pt x="128" y="131"/>
                    <a:pt x="132" y="133"/>
                  </a:cubicBezTo>
                  <a:cubicBezTo>
                    <a:pt x="135" y="136"/>
                    <a:pt x="136" y="141"/>
                    <a:pt x="134" y="145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05" y="185"/>
                    <a:pt x="87" y="194"/>
                    <a:pt x="6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42"/>
            <p:cNvSpPr>
              <a:spLocks/>
            </p:cNvSpPr>
            <p:nvPr/>
          </p:nvSpPr>
          <p:spPr bwMode="auto">
            <a:xfrm>
              <a:off x="6677026" y="4986338"/>
              <a:ext cx="153988" cy="165100"/>
            </a:xfrm>
            <a:custGeom>
              <a:avLst/>
              <a:gdLst>
                <a:gd name="T0" fmla="*/ 59 w 181"/>
                <a:gd name="T1" fmla="*/ 194 h 194"/>
                <a:gd name="T2" fmla="*/ 26 w 181"/>
                <a:gd name="T3" fmla="*/ 184 h 194"/>
                <a:gd name="T4" fmla="*/ 24 w 181"/>
                <a:gd name="T5" fmla="*/ 182 h 194"/>
                <a:gd name="T6" fmla="*/ 1 w 181"/>
                <a:gd name="T7" fmla="*/ 151 h 194"/>
                <a:gd name="T8" fmla="*/ 7 w 181"/>
                <a:gd name="T9" fmla="*/ 141 h 194"/>
                <a:gd name="T10" fmla="*/ 17 w 181"/>
                <a:gd name="T11" fmla="*/ 146 h 194"/>
                <a:gd name="T12" fmla="*/ 33 w 181"/>
                <a:gd name="T13" fmla="*/ 169 h 194"/>
                <a:gd name="T14" fmla="*/ 35 w 181"/>
                <a:gd name="T15" fmla="*/ 170 h 194"/>
                <a:gd name="T16" fmla="*/ 94 w 181"/>
                <a:gd name="T17" fmla="*/ 160 h 194"/>
                <a:gd name="T18" fmla="*/ 150 w 181"/>
                <a:gd name="T19" fmla="*/ 85 h 194"/>
                <a:gd name="T20" fmla="*/ 139 w 181"/>
                <a:gd name="T21" fmla="*/ 27 h 194"/>
                <a:gd name="T22" fmla="*/ 137 w 181"/>
                <a:gd name="T23" fmla="*/ 25 h 194"/>
                <a:gd name="T24" fmla="*/ 105 w 181"/>
                <a:gd name="T25" fmla="*/ 18 h 194"/>
                <a:gd name="T26" fmla="*/ 78 w 181"/>
                <a:gd name="T27" fmla="*/ 36 h 194"/>
                <a:gd name="T28" fmla="*/ 61 w 181"/>
                <a:gd name="T29" fmla="*/ 60 h 194"/>
                <a:gd name="T30" fmla="*/ 50 w 181"/>
                <a:gd name="T31" fmla="*/ 62 h 194"/>
                <a:gd name="T32" fmla="*/ 48 w 181"/>
                <a:gd name="T33" fmla="*/ 51 h 194"/>
                <a:gd name="T34" fmla="*/ 65 w 181"/>
                <a:gd name="T35" fmla="*/ 27 h 194"/>
                <a:gd name="T36" fmla="*/ 102 w 181"/>
                <a:gd name="T37" fmla="*/ 3 h 194"/>
                <a:gd name="T38" fmla="*/ 146 w 181"/>
                <a:gd name="T39" fmla="*/ 12 h 194"/>
                <a:gd name="T40" fmla="*/ 148 w 181"/>
                <a:gd name="T41" fmla="*/ 13 h 194"/>
                <a:gd name="T42" fmla="*/ 163 w 181"/>
                <a:gd name="T43" fmla="*/ 95 h 194"/>
                <a:gd name="T44" fmla="*/ 107 w 181"/>
                <a:gd name="T45" fmla="*/ 169 h 194"/>
                <a:gd name="T46" fmla="*/ 59 w 181"/>
                <a:gd name="T4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1" h="194">
                  <a:moveTo>
                    <a:pt x="59" y="194"/>
                  </a:moveTo>
                  <a:cubicBezTo>
                    <a:pt x="48" y="194"/>
                    <a:pt x="36" y="191"/>
                    <a:pt x="26" y="184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13" y="175"/>
                    <a:pt x="5" y="163"/>
                    <a:pt x="1" y="151"/>
                  </a:cubicBezTo>
                  <a:cubicBezTo>
                    <a:pt x="0" y="146"/>
                    <a:pt x="2" y="142"/>
                    <a:pt x="7" y="141"/>
                  </a:cubicBezTo>
                  <a:cubicBezTo>
                    <a:pt x="11" y="140"/>
                    <a:pt x="15" y="142"/>
                    <a:pt x="17" y="146"/>
                  </a:cubicBezTo>
                  <a:cubicBezTo>
                    <a:pt x="19" y="156"/>
                    <a:pt x="25" y="163"/>
                    <a:pt x="33" y="169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54" y="184"/>
                    <a:pt x="81" y="179"/>
                    <a:pt x="94" y="160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63" y="66"/>
                    <a:pt x="158" y="40"/>
                    <a:pt x="139" y="27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28" y="19"/>
                    <a:pt x="116" y="16"/>
                    <a:pt x="105" y="18"/>
                  </a:cubicBezTo>
                  <a:cubicBezTo>
                    <a:pt x="94" y="20"/>
                    <a:pt x="84" y="27"/>
                    <a:pt x="78" y="36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58" y="64"/>
                    <a:pt x="53" y="65"/>
                    <a:pt x="50" y="62"/>
                  </a:cubicBezTo>
                  <a:cubicBezTo>
                    <a:pt x="46" y="60"/>
                    <a:pt x="45" y="55"/>
                    <a:pt x="48" y="51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4" y="14"/>
                    <a:pt x="87" y="5"/>
                    <a:pt x="102" y="3"/>
                  </a:cubicBezTo>
                  <a:cubicBezTo>
                    <a:pt x="118" y="0"/>
                    <a:pt x="133" y="3"/>
                    <a:pt x="146" y="12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75" y="32"/>
                    <a:pt x="181" y="68"/>
                    <a:pt x="163" y="95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96" y="185"/>
                    <a:pt x="78" y="194"/>
                    <a:pt x="59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43"/>
            <p:cNvSpPr>
              <a:spLocks/>
            </p:cNvSpPr>
            <p:nvPr/>
          </p:nvSpPr>
          <p:spPr bwMode="auto">
            <a:xfrm>
              <a:off x="6765926" y="5081588"/>
              <a:ext cx="9525" cy="9525"/>
            </a:xfrm>
            <a:custGeom>
              <a:avLst/>
              <a:gdLst>
                <a:gd name="T0" fmla="*/ 4 w 11"/>
                <a:gd name="T1" fmla="*/ 11 h 11"/>
                <a:gd name="T2" fmla="*/ 2 w 11"/>
                <a:gd name="T3" fmla="*/ 10 h 11"/>
                <a:gd name="T4" fmla="*/ 1 w 11"/>
                <a:gd name="T5" fmla="*/ 5 h 11"/>
                <a:gd name="T6" fmla="*/ 3 w 11"/>
                <a:gd name="T7" fmla="*/ 2 h 11"/>
                <a:gd name="T8" fmla="*/ 9 w 11"/>
                <a:gd name="T9" fmla="*/ 1 h 11"/>
                <a:gd name="T10" fmla="*/ 10 w 11"/>
                <a:gd name="T11" fmla="*/ 7 h 11"/>
                <a:gd name="T12" fmla="*/ 7 w 11"/>
                <a:gd name="T13" fmla="*/ 10 h 11"/>
                <a:gd name="T14" fmla="*/ 4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3" y="11"/>
                    <a:pt x="3" y="11"/>
                    <a:pt x="2" y="10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2"/>
                    <a:pt x="11" y="5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44"/>
            <p:cNvSpPr>
              <a:spLocks/>
            </p:cNvSpPr>
            <p:nvPr/>
          </p:nvSpPr>
          <p:spPr bwMode="auto">
            <a:xfrm>
              <a:off x="6773863" y="5014913"/>
              <a:ext cx="26988" cy="65088"/>
            </a:xfrm>
            <a:custGeom>
              <a:avLst/>
              <a:gdLst>
                <a:gd name="T0" fmla="*/ 4 w 33"/>
                <a:gd name="T1" fmla="*/ 78 h 78"/>
                <a:gd name="T2" fmla="*/ 2 w 33"/>
                <a:gd name="T3" fmla="*/ 77 h 78"/>
                <a:gd name="T4" fmla="*/ 1 w 33"/>
                <a:gd name="T5" fmla="*/ 72 h 78"/>
                <a:gd name="T6" fmla="*/ 19 w 33"/>
                <a:gd name="T7" fmla="*/ 48 h 78"/>
                <a:gd name="T8" fmla="*/ 23 w 33"/>
                <a:gd name="T9" fmla="*/ 27 h 78"/>
                <a:gd name="T10" fmla="*/ 12 w 33"/>
                <a:gd name="T11" fmla="*/ 9 h 78"/>
                <a:gd name="T12" fmla="*/ 10 w 33"/>
                <a:gd name="T13" fmla="*/ 8 h 78"/>
                <a:gd name="T14" fmla="*/ 9 w 33"/>
                <a:gd name="T15" fmla="*/ 2 h 78"/>
                <a:gd name="T16" fmla="*/ 15 w 33"/>
                <a:gd name="T17" fmla="*/ 1 h 78"/>
                <a:gd name="T18" fmla="*/ 16 w 33"/>
                <a:gd name="T19" fmla="*/ 2 h 78"/>
                <a:gd name="T20" fmla="*/ 31 w 33"/>
                <a:gd name="T21" fmla="*/ 26 h 78"/>
                <a:gd name="T22" fmla="*/ 25 w 33"/>
                <a:gd name="T23" fmla="*/ 53 h 78"/>
                <a:gd name="T24" fmla="*/ 8 w 33"/>
                <a:gd name="T25" fmla="*/ 76 h 78"/>
                <a:gd name="T26" fmla="*/ 4 w 33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78">
                  <a:moveTo>
                    <a:pt x="4" y="78"/>
                  </a:moveTo>
                  <a:cubicBezTo>
                    <a:pt x="4" y="78"/>
                    <a:pt x="3" y="78"/>
                    <a:pt x="2" y="77"/>
                  </a:cubicBezTo>
                  <a:cubicBezTo>
                    <a:pt x="0" y="76"/>
                    <a:pt x="0" y="73"/>
                    <a:pt x="1" y="72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3" y="42"/>
                    <a:pt x="25" y="34"/>
                    <a:pt x="23" y="27"/>
                  </a:cubicBezTo>
                  <a:cubicBezTo>
                    <a:pt x="22" y="19"/>
                    <a:pt x="18" y="13"/>
                    <a:pt x="12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6"/>
                    <a:pt x="8" y="4"/>
                    <a:pt x="9" y="2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4" y="8"/>
                    <a:pt x="30" y="16"/>
                    <a:pt x="31" y="26"/>
                  </a:cubicBezTo>
                  <a:cubicBezTo>
                    <a:pt x="33" y="35"/>
                    <a:pt x="31" y="45"/>
                    <a:pt x="25" y="53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8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38"/>
            <p:cNvSpPr>
              <a:spLocks/>
            </p:cNvSpPr>
            <p:nvPr/>
          </p:nvSpPr>
          <p:spPr bwMode="auto">
            <a:xfrm>
              <a:off x="5983288" y="4992688"/>
              <a:ext cx="14288" cy="220663"/>
            </a:xfrm>
            <a:custGeom>
              <a:avLst/>
              <a:gdLst>
                <a:gd name="T0" fmla="*/ 8 w 16"/>
                <a:gd name="T1" fmla="*/ 260 h 260"/>
                <a:gd name="T2" fmla="*/ 0 w 16"/>
                <a:gd name="T3" fmla="*/ 252 h 260"/>
                <a:gd name="T4" fmla="*/ 0 w 16"/>
                <a:gd name="T5" fmla="*/ 8 h 260"/>
                <a:gd name="T6" fmla="*/ 8 w 16"/>
                <a:gd name="T7" fmla="*/ 0 h 260"/>
                <a:gd name="T8" fmla="*/ 16 w 16"/>
                <a:gd name="T9" fmla="*/ 8 h 260"/>
                <a:gd name="T10" fmla="*/ 16 w 16"/>
                <a:gd name="T11" fmla="*/ 252 h 260"/>
                <a:gd name="T12" fmla="*/ 8 w 16"/>
                <a:gd name="T13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0">
                  <a:moveTo>
                    <a:pt x="8" y="260"/>
                  </a:moveTo>
                  <a:cubicBezTo>
                    <a:pt x="4" y="260"/>
                    <a:pt x="0" y="256"/>
                    <a:pt x="0" y="25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16" y="256"/>
                    <a:pt x="12" y="260"/>
                    <a:pt x="8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39"/>
            <p:cNvSpPr>
              <a:spLocks/>
            </p:cNvSpPr>
            <p:nvPr/>
          </p:nvSpPr>
          <p:spPr bwMode="auto">
            <a:xfrm>
              <a:off x="5907088" y="4991101"/>
              <a:ext cx="173038" cy="168275"/>
            </a:xfrm>
            <a:custGeom>
              <a:avLst/>
              <a:gdLst>
                <a:gd name="T0" fmla="*/ 9 w 204"/>
                <a:gd name="T1" fmla="*/ 198 h 198"/>
                <a:gd name="T2" fmla="*/ 2 w 204"/>
                <a:gd name="T3" fmla="*/ 194 h 198"/>
                <a:gd name="T4" fmla="*/ 5 w 204"/>
                <a:gd name="T5" fmla="*/ 183 h 198"/>
                <a:gd name="T6" fmla="*/ 181 w 204"/>
                <a:gd name="T7" fmla="*/ 71 h 198"/>
                <a:gd name="T8" fmla="*/ 94 w 204"/>
                <a:gd name="T9" fmla="*/ 16 h 198"/>
                <a:gd name="T10" fmla="*/ 91 w 204"/>
                <a:gd name="T11" fmla="*/ 5 h 198"/>
                <a:gd name="T12" fmla="*/ 102 w 204"/>
                <a:gd name="T13" fmla="*/ 2 h 198"/>
                <a:gd name="T14" fmla="*/ 200 w 204"/>
                <a:gd name="T15" fmla="*/ 64 h 198"/>
                <a:gd name="T16" fmla="*/ 204 w 204"/>
                <a:gd name="T17" fmla="*/ 71 h 198"/>
                <a:gd name="T18" fmla="*/ 200 w 204"/>
                <a:gd name="T19" fmla="*/ 77 h 198"/>
                <a:gd name="T20" fmla="*/ 13 w 204"/>
                <a:gd name="T21" fmla="*/ 197 h 198"/>
                <a:gd name="T22" fmla="*/ 9 w 204"/>
                <a:gd name="T2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198">
                  <a:moveTo>
                    <a:pt x="9" y="198"/>
                  </a:moveTo>
                  <a:cubicBezTo>
                    <a:pt x="6" y="198"/>
                    <a:pt x="4" y="197"/>
                    <a:pt x="2" y="194"/>
                  </a:cubicBezTo>
                  <a:cubicBezTo>
                    <a:pt x="0" y="191"/>
                    <a:pt x="1" y="186"/>
                    <a:pt x="5" y="183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0" y="13"/>
                    <a:pt x="89" y="9"/>
                    <a:pt x="91" y="5"/>
                  </a:cubicBezTo>
                  <a:cubicBezTo>
                    <a:pt x="94" y="1"/>
                    <a:pt x="98" y="0"/>
                    <a:pt x="102" y="2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3" y="65"/>
                    <a:pt x="204" y="68"/>
                    <a:pt x="204" y="71"/>
                  </a:cubicBezTo>
                  <a:cubicBezTo>
                    <a:pt x="204" y="73"/>
                    <a:pt x="203" y="76"/>
                    <a:pt x="200" y="77"/>
                  </a:cubicBezTo>
                  <a:cubicBezTo>
                    <a:pt x="13" y="197"/>
                    <a:pt x="13" y="197"/>
                    <a:pt x="13" y="197"/>
                  </a:cubicBezTo>
                  <a:cubicBezTo>
                    <a:pt x="12" y="198"/>
                    <a:pt x="10" y="198"/>
                    <a:pt x="9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40"/>
            <p:cNvSpPr>
              <a:spLocks/>
            </p:cNvSpPr>
            <p:nvPr/>
          </p:nvSpPr>
          <p:spPr bwMode="auto">
            <a:xfrm>
              <a:off x="6026151" y="5043488"/>
              <a:ext cx="12700" cy="11113"/>
            </a:xfrm>
            <a:custGeom>
              <a:avLst/>
              <a:gdLst>
                <a:gd name="T0" fmla="*/ 11 w 15"/>
                <a:gd name="T1" fmla="*/ 12 h 12"/>
                <a:gd name="T2" fmla="*/ 9 w 15"/>
                <a:gd name="T3" fmla="*/ 12 h 12"/>
                <a:gd name="T4" fmla="*/ 2 w 15"/>
                <a:gd name="T5" fmla="*/ 8 h 12"/>
                <a:gd name="T6" fmla="*/ 1 w 15"/>
                <a:gd name="T7" fmla="*/ 2 h 12"/>
                <a:gd name="T8" fmla="*/ 6 w 15"/>
                <a:gd name="T9" fmla="*/ 1 h 12"/>
                <a:gd name="T10" fmla="*/ 13 w 15"/>
                <a:gd name="T11" fmla="*/ 5 h 12"/>
                <a:gd name="T12" fmla="*/ 14 w 15"/>
                <a:gd name="T13" fmla="*/ 11 h 12"/>
                <a:gd name="T14" fmla="*/ 11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1" y="12"/>
                  </a:moveTo>
                  <a:cubicBezTo>
                    <a:pt x="10" y="12"/>
                    <a:pt x="9" y="12"/>
                    <a:pt x="9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5" y="9"/>
                    <a:pt x="14" y="11"/>
                  </a:cubicBezTo>
                  <a:cubicBezTo>
                    <a:pt x="13" y="12"/>
                    <a:pt x="12" y="12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41"/>
            <p:cNvSpPr>
              <a:spLocks/>
            </p:cNvSpPr>
            <p:nvPr/>
          </p:nvSpPr>
          <p:spPr bwMode="auto">
            <a:xfrm>
              <a:off x="6002338" y="5029201"/>
              <a:ext cx="23813" cy="17463"/>
            </a:xfrm>
            <a:custGeom>
              <a:avLst/>
              <a:gdLst>
                <a:gd name="T0" fmla="*/ 24 w 28"/>
                <a:gd name="T1" fmla="*/ 21 h 21"/>
                <a:gd name="T2" fmla="*/ 22 w 28"/>
                <a:gd name="T3" fmla="*/ 20 h 21"/>
                <a:gd name="T4" fmla="*/ 2 w 28"/>
                <a:gd name="T5" fmla="*/ 8 h 21"/>
                <a:gd name="T6" fmla="*/ 1 w 28"/>
                <a:gd name="T7" fmla="*/ 3 h 21"/>
                <a:gd name="T8" fmla="*/ 6 w 28"/>
                <a:gd name="T9" fmla="*/ 1 h 21"/>
                <a:gd name="T10" fmla="*/ 26 w 28"/>
                <a:gd name="T11" fmla="*/ 14 h 21"/>
                <a:gd name="T12" fmla="*/ 27 w 28"/>
                <a:gd name="T13" fmla="*/ 19 h 21"/>
                <a:gd name="T14" fmla="*/ 24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4" y="21"/>
                  </a:moveTo>
                  <a:cubicBezTo>
                    <a:pt x="23" y="21"/>
                    <a:pt x="22" y="21"/>
                    <a:pt x="22" y="2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8" y="15"/>
                    <a:pt x="28" y="17"/>
                    <a:pt x="27" y="19"/>
                  </a:cubicBezTo>
                  <a:cubicBezTo>
                    <a:pt x="26" y="20"/>
                    <a:pt x="25" y="21"/>
                    <a:pt x="2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42"/>
            <p:cNvSpPr>
              <a:spLocks/>
            </p:cNvSpPr>
            <p:nvPr/>
          </p:nvSpPr>
          <p:spPr bwMode="auto">
            <a:xfrm>
              <a:off x="5908676" y="5043488"/>
              <a:ext cx="173038" cy="169863"/>
            </a:xfrm>
            <a:custGeom>
              <a:avLst/>
              <a:gdLst>
                <a:gd name="T0" fmla="*/ 97 w 204"/>
                <a:gd name="T1" fmla="*/ 200 h 200"/>
                <a:gd name="T2" fmla="*/ 90 w 204"/>
                <a:gd name="T3" fmla="*/ 196 h 200"/>
                <a:gd name="T4" fmla="*/ 93 w 204"/>
                <a:gd name="T5" fmla="*/ 185 h 200"/>
                <a:gd name="T6" fmla="*/ 181 w 204"/>
                <a:gd name="T7" fmla="*/ 129 h 200"/>
                <a:gd name="T8" fmla="*/ 5 w 204"/>
                <a:gd name="T9" fmla="*/ 16 h 200"/>
                <a:gd name="T10" fmla="*/ 2 w 204"/>
                <a:gd name="T11" fmla="*/ 5 h 200"/>
                <a:gd name="T12" fmla="*/ 13 w 204"/>
                <a:gd name="T13" fmla="*/ 3 h 200"/>
                <a:gd name="T14" fmla="*/ 200 w 204"/>
                <a:gd name="T15" fmla="*/ 122 h 200"/>
                <a:gd name="T16" fmla="*/ 204 w 204"/>
                <a:gd name="T17" fmla="*/ 129 h 200"/>
                <a:gd name="T18" fmla="*/ 200 w 204"/>
                <a:gd name="T19" fmla="*/ 136 h 200"/>
                <a:gd name="T20" fmla="*/ 101 w 204"/>
                <a:gd name="T21" fmla="*/ 199 h 200"/>
                <a:gd name="T22" fmla="*/ 97 w 204"/>
                <a:gd name="T2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00">
                  <a:moveTo>
                    <a:pt x="97" y="200"/>
                  </a:moveTo>
                  <a:cubicBezTo>
                    <a:pt x="94" y="200"/>
                    <a:pt x="92" y="199"/>
                    <a:pt x="90" y="196"/>
                  </a:cubicBezTo>
                  <a:cubicBezTo>
                    <a:pt x="88" y="192"/>
                    <a:pt x="89" y="187"/>
                    <a:pt x="93" y="185"/>
                  </a:cubicBezTo>
                  <a:cubicBezTo>
                    <a:pt x="181" y="129"/>
                    <a:pt x="181" y="129"/>
                    <a:pt x="181" y="12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4"/>
                    <a:pt x="0" y="9"/>
                    <a:pt x="2" y="5"/>
                  </a:cubicBezTo>
                  <a:cubicBezTo>
                    <a:pt x="4" y="2"/>
                    <a:pt x="9" y="0"/>
                    <a:pt x="13" y="3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203" y="124"/>
                    <a:pt x="204" y="126"/>
                    <a:pt x="204" y="129"/>
                  </a:cubicBezTo>
                  <a:cubicBezTo>
                    <a:pt x="204" y="132"/>
                    <a:pt x="203" y="134"/>
                    <a:pt x="200" y="136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0" y="199"/>
                    <a:pt x="98" y="200"/>
                    <a:pt x="97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500"/>
            <p:cNvSpPr>
              <a:spLocks/>
            </p:cNvSpPr>
            <p:nvPr/>
          </p:nvSpPr>
          <p:spPr bwMode="auto">
            <a:xfrm>
              <a:off x="4875213" y="5062538"/>
              <a:ext cx="82550" cy="88900"/>
            </a:xfrm>
            <a:custGeom>
              <a:avLst/>
              <a:gdLst>
                <a:gd name="T0" fmla="*/ 50 w 98"/>
                <a:gd name="T1" fmla="*/ 103 h 103"/>
                <a:gd name="T2" fmla="*/ 36 w 98"/>
                <a:gd name="T3" fmla="*/ 96 h 103"/>
                <a:gd name="T4" fmla="*/ 5 w 98"/>
                <a:gd name="T5" fmla="*/ 56 h 103"/>
                <a:gd name="T6" fmla="*/ 3 w 98"/>
                <a:gd name="T7" fmla="*/ 39 h 103"/>
                <a:gd name="T8" fmla="*/ 15 w 98"/>
                <a:gd name="T9" fmla="*/ 32 h 103"/>
                <a:gd name="T10" fmla="*/ 27 w 98"/>
                <a:gd name="T11" fmla="*/ 32 h 103"/>
                <a:gd name="T12" fmla="*/ 27 w 98"/>
                <a:gd name="T13" fmla="*/ 24 h 103"/>
                <a:gd name="T14" fmla="*/ 49 w 98"/>
                <a:gd name="T15" fmla="*/ 0 h 103"/>
                <a:gd name="T16" fmla="*/ 70 w 98"/>
                <a:gd name="T17" fmla="*/ 13 h 103"/>
                <a:gd name="T18" fmla="*/ 68 w 98"/>
                <a:gd name="T19" fmla="*/ 18 h 103"/>
                <a:gd name="T20" fmla="*/ 62 w 98"/>
                <a:gd name="T21" fmla="*/ 15 h 103"/>
                <a:gd name="T22" fmla="*/ 49 w 98"/>
                <a:gd name="T23" fmla="*/ 8 h 103"/>
                <a:gd name="T24" fmla="*/ 35 w 98"/>
                <a:gd name="T25" fmla="*/ 24 h 103"/>
                <a:gd name="T26" fmla="*/ 35 w 98"/>
                <a:gd name="T27" fmla="*/ 37 h 103"/>
                <a:gd name="T28" fmla="*/ 30 w 98"/>
                <a:gd name="T29" fmla="*/ 40 h 103"/>
                <a:gd name="T30" fmla="*/ 15 w 98"/>
                <a:gd name="T31" fmla="*/ 40 h 103"/>
                <a:gd name="T32" fmla="*/ 10 w 98"/>
                <a:gd name="T33" fmla="*/ 43 h 103"/>
                <a:gd name="T34" fmla="*/ 12 w 98"/>
                <a:gd name="T35" fmla="*/ 51 h 103"/>
                <a:gd name="T36" fmla="*/ 42 w 98"/>
                <a:gd name="T37" fmla="*/ 91 h 103"/>
                <a:gd name="T38" fmla="*/ 57 w 98"/>
                <a:gd name="T39" fmla="*/ 92 h 103"/>
                <a:gd name="T40" fmla="*/ 87 w 98"/>
                <a:gd name="T41" fmla="*/ 50 h 103"/>
                <a:gd name="T42" fmla="*/ 89 w 98"/>
                <a:gd name="T43" fmla="*/ 43 h 103"/>
                <a:gd name="T44" fmla="*/ 84 w 98"/>
                <a:gd name="T45" fmla="*/ 40 h 103"/>
                <a:gd name="T46" fmla="*/ 66 w 98"/>
                <a:gd name="T47" fmla="*/ 40 h 103"/>
                <a:gd name="T48" fmla="*/ 62 w 98"/>
                <a:gd name="T49" fmla="*/ 36 h 103"/>
                <a:gd name="T50" fmla="*/ 66 w 98"/>
                <a:gd name="T51" fmla="*/ 32 h 103"/>
                <a:gd name="T52" fmla="*/ 84 w 98"/>
                <a:gd name="T53" fmla="*/ 32 h 103"/>
                <a:gd name="T54" fmla="*/ 96 w 98"/>
                <a:gd name="T55" fmla="*/ 39 h 103"/>
                <a:gd name="T56" fmla="*/ 94 w 98"/>
                <a:gd name="T57" fmla="*/ 55 h 103"/>
                <a:gd name="T58" fmla="*/ 63 w 98"/>
                <a:gd name="T59" fmla="*/ 97 h 103"/>
                <a:gd name="T60" fmla="*/ 50 w 98"/>
                <a:gd name="T6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3">
                  <a:moveTo>
                    <a:pt x="50" y="103"/>
                  </a:moveTo>
                  <a:cubicBezTo>
                    <a:pt x="45" y="103"/>
                    <a:pt x="39" y="101"/>
                    <a:pt x="36" y="9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51"/>
                    <a:pt x="0" y="44"/>
                    <a:pt x="3" y="39"/>
                  </a:cubicBezTo>
                  <a:cubicBezTo>
                    <a:pt x="5" y="35"/>
                    <a:pt x="9" y="32"/>
                    <a:pt x="15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11"/>
                    <a:pt x="37" y="0"/>
                    <a:pt x="49" y="0"/>
                  </a:cubicBezTo>
                  <a:cubicBezTo>
                    <a:pt x="59" y="0"/>
                    <a:pt x="67" y="4"/>
                    <a:pt x="70" y="13"/>
                  </a:cubicBezTo>
                  <a:cubicBezTo>
                    <a:pt x="71" y="15"/>
                    <a:pt x="70" y="17"/>
                    <a:pt x="68" y="18"/>
                  </a:cubicBezTo>
                  <a:cubicBezTo>
                    <a:pt x="65" y="19"/>
                    <a:pt x="63" y="17"/>
                    <a:pt x="62" y="15"/>
                  </a:cubicBezTo>
                  <a:cubicBezTo>
                    <a:pt x="60" y="9"/>
                    <a:pt x="54" y="8"/>
                    <a:pt x="49" y="8"/>
                  </a:cubicBezTo>
                  <a:cubicBezTo>
                    <a:pt x="41" y="8"/>
                    <a:pt x="35" y="15"/>
                    <a:pt x="35" y="2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9"/>
                    <a:pt x="32" y="40"/>
                    <a:pt x="30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1" y="41"/>
                    <a:pt x="10" y="43"/>
                  </a:cubicBezTo>
                  <a:cubicBezTo>
                    <a:pt x="9" y="45"/>
                    <a:pt x="10" y="48"/>
                    <a:pt x="12" y="5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6"/>
                    <a:pt x="53" y="97"/>
                    <a:pt x="57" y="92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9" y="48"/>
                    <a:pt x="90" y="45"/>
                    <a:pt x="89" y="43"/>
                  </a:cubicBezTo>
                  <a:cubicBezTo>
                    <a:pt x="88" y="41"/>
                    <a:pt x="86" y="40"/>
                    <a:pt x="84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4" y="40"/>
                    <a:pt x="62" y="38"/>
                    <a:pt x="62" y="36"/>
                  </a:cubicBezTo>
                  <a:cubicBezTo>
                    <a:pt x="62" y="34"/>
                    <a:pt x="64" y="32"/>
                    <a:pt x="66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90" y="32"/>
                    <a:pt x="94" y="35"/>
                    <a:pt x="96" y="39"/>
                  </a:cubicBezTo>
                  <a:cubicBezTo>
                    <a:pt x="98" y="44"/>
                    <a:pt x="97" y="50"/>
                    <a:pt x="94" y="55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0" y="101"/>
                    <a:pt x="55" y="103"/>
                    <a:pt x="5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501"/>
            <p:cNvSpPr>
              <a:spLocks/>
            </p:cNvSpPr>
            <p:nvPr/>
          </p:nvSpPr>
          <p:spPr bwMode="auto">
            <a:xfrm>
              <a:off x="4927601" y="5084763"/>
              <a:ext cx="7938" cy="6350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1 w 8"/>
                <a:gd name="T7" fmla="*/ 1 h 8"/>
                <a:gd name="T8" fmla="*/ 7 w 8"/>
                <a:gd name="T9" fmla="*/ 1 h 8"/>
                <a:gd name="T10" fmla="*/ 8 w 8"/>
                <a:gd name="T11" fmla="*/ 4 h 8"/>
                <a:gd name="T12" fmla="*/ 6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502"/>
            <p:cNvSpPr>
              <a:spLocks noEditPoints="1"/>
            </p:cNvSpPr>
            <p:nvPr/>
          </p:nvSpPr>
          <p:spPr bwMode="auto">
            <a:xfrm>
              <a:off x="4806951" y="4991101"/>
              <a:ext cx="219075" cy="219075"/>
            </a:xfrm>
            <a:custGeom>
              <a:avLst/>
              <a:gdLst>
                <a:gd name="T0" fmla="*/ 129 w 259"/>
                <a:gd name="T1" fmla="*/ 260 h 260"/>
                <a:gd name="T2" fmla="*/ 0 w 259"/>
                <a:gd name="T3" fmla="*/ 130 h 260"/>
                <a:gd name="T4" fmla="*/ 129 w 259"/>
                <a:gd name="T5" fmla="*/ 0 h 260"/>
                <a:gd name="T6" fmla="*/ 259 w 259"/>
                <a:gd name="T7" fmla="*/ 130 h 260"/>
                <a:gd name="T8" fmla="*/ 129 w 259"/>
                <a:gd name="T9" fmla="*/ 260 h 260"/>
                <a:gd name="T10" fmla="*/ 129 w 259"/>
                <a:gd name="T11" fmla="*/ 16 h 260"/>
                <a:gd name="T12" fmla="*/ 16 w 259"/>
                <a:gd name="T13" fmla="*/ 130 h 260"/>
                <a:gd name="T14" fmla="*/ 129 w 259"/>
                <a:gd name="T15" fmla="*/ 244 h 260"/>
                <a:gd name="T16" fmla="*/ 243 w 259"/>
                <a:gd name="T17" fmla="*/ 130 h 260"/>
                <a:gd name="T18" fmla="*/ 129 w 259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0">
                  <a:moveTo>
                    <a:pt x="129" y="260"/>
                  </a:moveTo>
                  <a:cubicBezTo>
                    <a:pt x="58" y="260"/>
                    <a:pt x="0" y="201"/>
                    <a:pt x="0" y="130"/>
                  </a:cubicBezTo>
                  <a:cubicBezTo>
                    <a:pt x="0" y="58"/>
                    <a:pt x="58" y="0"/>
                    <a:pt x="129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1"/>
                    <a:pt x="201" y="260"/>
                    <a:pt x="129" y="260"/>
                  </a:cubicBezTo>
                  <a:close/>
                  <a:moveTo>
                    <a:pt x="129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29" y="244"/>
                  </a:cubicBezTo>
                  <a:cubicBezTo>
                    <a:pt x="192" y="244"/>
                    <a:pt x="243" y="193"/>
                    <a:pt x="243" y="130"/>
                  </a:cubicBezTo>
                  <a:cubicBezTo>
                    <a:pt x="243" y="67"/>
                    <a:pt x="192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503"/>
            <p:cNvSpPr>
              <a:spLocks/>
            </p:cNvSpPr>
            <p:nvPr/>
          </p:nvSpPr>
          <p:spPr bwMode="auto">
            <a:xfrm>
              <a:off x="4935538" y="5018088"/>
              <a:ext cx="66675" cy="85725"/>
            </a:xfrm>
            <a:custGeom>
              <a:avLst/>
              <a:gdLst>
                <a:gd name="T0" fmla="*/ 75 w 79"/>
                <a:gd name="T1" fmla="*/ 102 h 102"/>
                <a:gd name="T2" fmla="*/ 71 w 79"/>
                <a:gd name="T3" fmla="*/ 98 h 102"/>
                <a:gd name="T4" fmla="*/ 3 w 79"/>
                <a:gd name="T5" fmla="*/ 9 h 102"/>
                <a:gd name="T6" fmla="*/ 0 w 79"/>
                <a:gd name="T7" fmla="*/ 4 h 102"/>
                <a:gd name="T8" fmla="*/ 5 w 79"/>
                <a:gd name="T9" fmla="*/ 1 h 102"/>
                <a:gd name="T10" fmla="*/ 79 w 79"/>
                <a:gd name="T11" fmla="*/ 98 h 102"/>
                <a:gd name="T12" fmla="*/ 75 w 79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2">
                  <a:moveTo>
                    <a:pt x="75" y="102"/>
                  </a:moveTo>
                  <a:cubicBezTo>
                    <a:pt x="73" y="102"/>
                    <a:pt x="71" y="100"/>
                    <a:pt x="71" y="98"/>
                  </a:cubicBezTo>
                  <a:cubicBezTo>
                    <a:pt x="71" y="56"/>
                    <a:pt x="43" y="1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9" y="13"/>
                    <a:pt x="79" y="53"/>
                    <a:pt x="79" y="98"/>
                  </a:cubicBezTo>
                  <a:cubicBezTo>
                    <a:pt x="79" y="100"/>
                    <a:pt x="77" y="102"/>
                    <a:pt x="7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504"/>
            <p:cNvSpPr>
              <a:spLocks/>
            </p:cNvSpPr>
            <p:nvPr/>
          </p:nvSpPr>
          <p:spPr bwMode="auto">
            <a:xfrm>
              <a:off x="4913313" y="5014913"/>
              <a:ext cx="11113" cy="6350"/>
            </a:xfrm>
            <a:custGeom>
              <a:avLst/>
              <a:gdLst>
                <a:gd name="T0" fmla="*/ 10 w 14"/>
                <a:gd name="T1" fmla="*/ 8 h 8"/>
                <a:gd name="T2" fmla="*/ 10 w 14"/>
                <a:gd name="T3" fmla="*/ 8 h 8"/>
                <a:gd name="T4" fmla="*/ 4 w 14"/>
                <a:gd name="T5" fmla="*/ 8 h 8"/>
                <a:gd name="T6" fmla="*/ 0 w 14"/>
                <a:gd name="T7" fmla="*/ 4 h 8"/>
                <a:gd name="T8" fmla="*/ 4 w 14"/>
                <a:gd name="T9" fmla="*/ 0 h 8"/>
                <a:gd name="T10" fmla="*/ 10 w 14"/>
                <a:gd name="T11" fmla="*/ 0 h 8"/>
                <a:gd name="T12" fmla="*/ 14 w 14"/>
                <a:gd name="T13" fmla="*/ 5 h 8"/>
                <a:gd name="T14" fmla="*/ 10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2" y="1"/>
                    <a:pt x="14" y="2"/>
                    <a:pt x="14" y="5"/>
                  </a:cubicBezTo>
                  <a:cubicBezTo>
                    <a:pt x="14" y="7"/>
                    <a:pt x="12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510"/>
            <p:cNvSpPr>
              <a:spLocks/>
            </p:cNvSpPr>
            <p:nvPr/>
          </p:nvSpPr>
          <p:spPr bwMode="auto">
            <a:xfrm>
              <a:off x="5233988" y="5062538"/>
              <a:ext cx="84138" cy="88900"/>
            </a:xfrm>
            <a:custGeom>
              <a:avLst/>
              <a:gdLst>
                <a:gd name="T0" fmla="*/ 51 w 98"/>
                <a:gd name="T1" fmla="*/ 104 h 104"/>
                <a:gd name="T2" fmla="*/ 30 w 98"/>
                <a:gd name="T3" fmla="*/ 91 h 104"/>
                <a:gd name="T4" fmla="*/ 32 w 98"/>
                <a:gd name="T5" fmla="*/ 85 h 104"/>
                <a:gd name="T6" fmla="*/ 37 w 98"/>
                <a:gd name="T7" fmla="*/ 88 h 104"/>
                <a:gd name="T8" fmla="*/ 51 w 98"/>
                <a:gd name="T9" fmla="*/ 96 h 104"/>
                <a:gd name="T10" fmla="*/ 67 w 98"/>
                <a:gd name="T11" fmla="*/ 80 h 104"/>
                <a:gd name="T12" fmla="*/ 67 w 98"/>
                <a:gd name="T13" fmla="*/ 66 h 104"/>
                <a:gd name="T14" fmla="*/ 70 w 98"/>
                <a:gd name="T15" fmla="*/ 61 h 104"/>
                <a:gd name="T16" fmla="*/ 83 w 98"/>
                <a:gd name="T17" fmla="*/ 61 h 104"/>
                <a:gd name="T18" fmla="*/ 88 w 98"/>
                <a:gd name="T19" fmla="*/ 59 h 104"/>
                <a:gd name="T20" fmla="*/ 87 w 98"/>
                <a:gd name="T21" fmla="*/ 52 h 104"/>
                <a:gd name="T22" fmla="*/ 56 w 98"/>
                <a:gd name="T23" fmla="*/ 12 h 104"/>
                <a:gd name="T24" fmla="*/ 41 w 98"/>
                <a:gd name="T25" fmla="*/ 12 h 104"/>
                <a:gd name="T26" fmla="*/ 11 w 98"/>
                <a:gd name="T27" fmla="*/ 52 h 104"/>
                <a:gd name="T28" fmla="*/ 9 w 98"/>
                <a:gd name="T29" fmla="*/ 59 h 104"/>
                <a:gd name="T30" fmla="*/ 14 w 98"/>
                <a:gd name="T31" fmla="*/ 61 h 104"/>
                <a:gd name="T32" fmla="*/ 34 w 98"/>
                <a:gd name="T33" fmla="*/ 61 h 104"/>
                <a:gd name="T34" fmla="*/ 38 w 98"/>
                <a:gd name="T35" fmla="*/ 65 h 104"/>
                <a:gd name="T36" fmla="*/ 34 w 98"/>
                <a:gd name="T37" fmla="*/ 69 h 104"/>
                <a:gd name="T38" fmla="*/ 14 w 98"/>
                <a:gd name="T39" fmla="*/ 69 h 104"/>
                <a:gd name="T40" fmla="*/ 2 w 98"/>
                <a:gd name="T41" fmla="*/ 63 h 104"/>
                <a:gd name="T42" fmla="*/ 5 w 98"/>
                <a:gd name="T43" fmla="*/ 47 h 104"/>
                <a:gd name="T44" fmla="*/ 35 w 98"/>
                <a:gd name="T45" fmla="*/ 7 h 104"/>
                <a:gd name="T46" fmla="*/ 48 w 98"/>
                <a:gd name="T47" fmla="*/ 0 h 104"/>
                <a:gd name="T48" fmla="*/ 63 w 98"/>
                <a:gd name="T49" fmla="*/ 8 h 104"/>
                <a:gd name="T50" fmla="*/ 93 w 98"/>
                <a:gd name="T51" fmla="*/ 47 h 104"/>
                <a:gd name="T52" fmla="*/ 96 w 98"/>
                <a:gd name="T53" fmla="*/ 62 h 104"/>
                <a:gd name="T54" fmla="*/ 83 w 98"/>
                <a:gd name="T55" fmla="*/ 69 h 104"/>
                <a:gd name="T56" fmla="*/ 75 w 98"/>
                <a:gd name="T57" fmla="*/ 69 h 104"/>
                <a:gd name="T58" fmla="*/ 75 w 98"/>
                <a:gd name="T59" fmla="*/ 80 h 104"/>
                <a:gd name="T60" fmla="*/ 51 w 98"/>
                <a:gd name="T6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4">
                  <a:moveTo>
                    <a:pt x="51" y="104"/>
                  </a:moveTo>
                  <a:cubicBezTo>
                    <a:pt x="41" y="104"/>
                    <a:pt x="33" y="99"/>
                    <a:pt x="30" y="91"/>
                  </a:cubicBezTo>
                  <a:cubicBezTo>
                    <a:pt x="29" y="89"/>
                    <a:pt x="30" y="86"/>
                    <a:pt x="32" y="85"/>
                  </a:cubicBezTo>
                  <a:cubicBezTo>
                    <a:pt x="34" y="85"/>
                    <a:pt x="36" y="86"/>
                    <a:pt x="37" y="88"/>
                  </a:cubicBezTo>
                  <a:cubicBezTo>
                    <a:pt x="39" y="93"/>
                    <a:pt x="45" y="96"/>
                    <a:pt x="51" y="96"/>
                  </a:cubicBezTo>
                  <a:cubicBezTo>
                    <a:pt x="59" y="96"/>
                    <a:pt x="67" y="89"/>
                    <a:pt x="67" y="80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3"/>
                    <a:pt x="67" y="61"/>
                    <a:pt x="70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5" y="61"/>
                    <a:pt x="87" y="61"/>
                    <a:pt x="88" y="59"/>
                  </a:cubicBezTo>
                  <a:cubicBezTo>
                    <a:pt x="89" y="57"/>
                    <a:pt x="89" y="55"/>
                    <a:pt x="87" y="5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2" y="7"/>
                    <a:pt x="45" y="7"/>
                    <a:pt x="41" y="1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9" y="55"/>
                    <a:pt x="8" y="57"/>
                    <a:pt x="9" y="59"/>
                  </a:cubicBezTo>
                  <a:cubicBezTo>
                    <a:pt x="10" y="60"/>
                    <a:pt x="12" y="61"/>
                    <a:pt x="1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6" y="61"/>
                    <a:pt x="38" y="63"/>
                    <a:pt x="38" y="65"/>
                  </a:cubicBezTo>
                  <a:cubicBezTo>
                    <a:pt x="38" y="67"/>
                    <a:pt x="36" y="69"/>
                    <a:pt x="3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9" y="69"/>
                    <a:pt x="4" y="67"/>
                    <a:pt x="2" y="63"/>
                  </a:cubicBezTo>
                  <a:cubicBezTo>
                    <a:pt x="0" y="58"/>
                    <a:pt x="1" y="52"/>
                    <a:pt x="5" y="4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9" y="3"/>
                    <a:pt x="43" y="0"/>
                    <a:pt x="48" y="0"/>
                  </a:cubicBezTo>
                  <a:cubicBezTo>
                    <a:pt x="54" y="0"/>
                    <a:pt x="59" y="3"/>
                    <a:pt x="63" y="8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7" y="52"/>
                    <a:pt x="98" y="58"/>
                    <a:pt x="96" y="62"/>
                  </a:cubicBezTo>
                  <a:cubicBezTo>
                    <a:pt x="93" y="67"/>
                    <a:pt x="89" y="69"/>
                    <a:pt x="83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3"/>
                    <a:pt x="64" y="104"/>
                    <a:pt x="5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511"/>
            <p:cNvSpPr>
              <a:spLocks/>
            </p:cNvSpPr>
            <p:nvPr/>
          </p:nvSpPr>
          <p:spPr bwMode="auto">
            <a:xfrm>
              <a:off x="5257801" y="5122863"/>
              <a:ext cx="6350" cy="6350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1 w 8"/>
                <a:gd name="T7" fmla="*/ 1 h 8"/>
                <a:gd name="T8" fmla="*/ 6 w 8"/>
                <a:gd name="T9" fmla="*/ 1 h 8"/>
                <a:gd name="T10" fmla="*/ 8 w 8"/>
                <a:gd name="T11" fmla="*/ 4 h 8"/>
                <a:gd name="T12" fmla="*/ 6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7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512"/>
            <p:cNvSpPr>
              <a:spLocks noEditPoints="1"/>
            </p:cNvSpPr>
            <p:nvPr/>
          </p:nvSpPr>
          <p:spPr bwMode="auto">
            <a:xfrm>
              <a:off x="5165726" y="4991101"/>
              <a:ext cx="220663" cy="219075"/>
            </a:xfrm>
            <a:custGeom>
              <a:avLst/>
              <a:gdLst>
                <a:gd name="T0" fmla="*/ 130 w 260"/>
                <a:gd name="T1" fmla="*/ 260 h 260"/>
                <a:gd name="T2" fmla="*/ 0 w 260"/>
                <a:gd name="T3" fmla="*/ 130 h 260"/>
                <a:gd name="T4" fmla="*/ 130 w 260"/>
                <a:gd name="T5" fmla="*/ 0 h 260"/>
                <a:gd name="T6" fmla="*/ 260 w 260"/>
                <a:gd name="T7" fmla="*/ 130 h 260"/>
                <a:gd name="T8" fmla="*/ 130 w 260"/>
                <a:gd name="T9" fmla="*/ 260 h 260"/>
                <a:gd name="T10" fmla="*/ 130 w 260"/>
                <a:gd name="T11" fmla="*/ 16 h 260"/>
                <a:gd name="T12" fmla="*/ 16 w 260"/>
                <a:gd name="T13" fmla="*/ 130 h 260"/>
                <a:gd name="T14" fmla="*/ 130 w 260"/>
                <a:gd name="T15" fmla="*/ 244 h 260"/>
                <a:gd name="T16" fmla="*/ 244 w 260"/>
                <a:gd name="T17" fmla="*/ 130 h 260"/>
                <a:gd name="T18" fmla="*/ 130 w 260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60"/>
                  </a:moveTo>
                  <a:cubicBezTo>
                    <a:pt x="58" y="260"/>
                    <a:pt x="0" y="201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60" y="58"/>
                    <a:pt x="260" y="130"/>
                  </a:cubicBezTo>
                  <a:cubicBezTo>
                    <a:pt x="260" y="201"/>
                    <a:pt x="201" y="260"/>
                    <a:pt x="130" y="260"/>
                  </a:cubicBezTo>
                  <a:close/>
                  <a:moveTo>
                    <a:pt x="130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30" y="244"/>
                  </a:cubicBezTo>
                  <a:cubicBezTo>
                    <a:pt x="193" y="244"/>
                    <a:pt x="244" y="193"/>
                    <a:pt x="244" y="130"/>
                  </a:cubicBezTo>
                  <a:cubicBezTo>
                    <a:pt x="244" y="67"/>
                    <a:pt x="193" y="16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513"/>
            <p:cNvSpPr>
              <a:spLocks/>
            </p:cNvSpPr>
            <p:nvPr/>
          </p:nvSpPr>
          <p:spPr bwMode="auto">
            <a:xfrm>
              <a:off x="5294313" y="5018088"/>
              <a:ext cx="66675" cy="85725"/>
            </a:xfrm>
            <a:custGeom>
              <a:avLst/>
              <a:gdLst>
                <a:gd name="T0" fmla="*/ 75 w 79"/>
                <a:gd name="T1" fmla="*/ 102 h 102"/>
                <a:gd name="T2" fmla="*/ 71 w 79"/>
                <a:gd name="T3" fmla="*/ 98 h 102"/>
                <a:gd name="T4" fmla="*/ 3 w 79"/>
                <a:gd name="T5" fmla="*/ 9 h 102"/>
                <a:gd name="T6" fmla="*/ 0 w 79"/>
                <a:gd name="T7" fmla="*/ 4 h 102"/>
                <a:gd name="T8" fmla="*/ 5 w 79"/>
                <a:gd name="T9" fmla="*/ 1 h 102"/>
                <a:gd name="T10" fmla="*/ 79 w 79"/>
                <a:gd name="T11" fmla="*/ 98 h 102"/>
                <a:gd name="T12" fmla="*/ 75 w 79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2">
                  <a:moveTo>
                    <a:pt x="75" y="102"/>
                  </a:moveTo>
                  <a:cubicBezTo>
                    <a:pt x="73" y="102"/>
                    <a:pt x="71" y="100"/>
                    <a:pt x="71" y="98"/>
                  </a:cubicBezTo>
                  <a:cubicBezTo>
                    <a:pt x="71" y="56"/>
                    <a:pt x="43" y="1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9" y="13"/>
                    <a:pt x="79" y="53"/>
                    <a:pt x="79" y="98"/>
                  </a:cubicBezTo>
                  <a:cubicBezTo>
                    <a:pt x="79" y="100"/>
                    <a:pt x="78" y="102"/>
                    <a:pt x="7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514"/>
            <p:cNvSpPr>
              <a:spLocks/>
            </p:cNvSpPr>
            <p:nvPr/>
          </p:nvSpPr>
          <p:spPr bwMode="auto">
            <a:xfrm>
              <a:off x="5272088" y="5014913"/>
              <a:ext cx="11113" cy="6350"/>
            </a:xfrm>
            <a:custGeom>
              <a:avLst/>
              <a:gdLst>
                <a:gd name="T0" fmla="*/ 9 w 13"/>
                <a:gd name="T1" fmla="*/ 8 h 8"/>
                <a:gd name="T2" fmla="*/ 9 w 13"/>
                <a:gd name="T3" fmla="*/ 8 h 8"/>
                <a:gd name="T4" fmla="*/ 4 w 13"/>
                <a:gd name="T5" fmla="*/ 8 h 8"/>
                <a:gd name="T6" fmla="*/ 0 w 13"/>
                <a:gd name="T7" fmla="*/ 4 h 8"/>
                <a:gd name="T8" fmla="*/ 4 w 13"/>
                <a:gd name="T9" fmla="*/ 0 h 8"/>
                <a:gd name="T10" fmla="*/ 9 w 13"/>
                <a:gd name="T11" fmla="*/ 0 h 8"/>
                <a:gd name="T12" fmla="*/ 13 w 13"/>
                <a:gd name="T13" fmla="*/ 5 h 8"/>
                <a:gd name="T14" fmla="*/ 9 w 13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2" y="1"/>
                    <a:pt x="13" y="2"/>
                    <a:pt x="13" y="5"/>
                  </a:cubicBezTo>
                  <a:cubicBezTo>
                    <a:pt x="13" y="7"/>
                    <a:pt x="11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619"/>
            <p:cNvSpPr>
              <a:spLocks noEditPoints="1"/>
            </p:cNvSpPr>
            <p:nvPr/>
          </p:nvSpPr>
          <p:spPr bwMode="auto">
            <a:xfrm>
              <a:off x="5521325" y="4991100"/>
              <a:ext cx="225425" cy="217488"/>
            </a:xfrm>
            <a:custGeom>
              <a:avLst/>
              <a:gdLst>
                <a:gd name="T0" fmla="*/ 54 w 265"/>
                <a:gd name="T1" fmla="*/ 257 h 257"/>
                <a:gd name="T2" fmla="*/ 54 w 265"/>
                <a:gd name="T3" fmla="*/ 257 h 257"/>
                <a:gd name="T4" fmla="*/ 36 w 265"/>
                <a:gd name="T5" fmla="*/ 250 h 257"/>
                <a:gd name="T6" fmla="*/ 9 w 265"/>
                <a:gd name="T7" fmla="*/ 223 h 257"/>
                <a:gd name="T8" fmla="*/ 1 w 265"/>
                <a:gd name="T9" fmla="*/ 204 h 257"/>
                <a:gd name="T10" fmla="*/ 8 w 265"/>
                <a:gd name="T11" fmla="*/ 185 h 257"/>
                <a:gd name="T12" fmla="*/ 121 w 265"/>
                <a:gd name="T13" fmla="*/ 80 h 257"/>
                <a:gd name="T14" fmla="*/ 140 w 265"/>
                <a:gd name="T15" fmla="*/ 16 h 257"/>
                <a:gd name="T16" fmla="*/ 157 w 265"/>
                <a:gd name="T17" fmla="*/ 0 h 257"/>
                <a:gd name="T18" fmla="*/ 173 w 265"/>
                <a:gd name="T19" fmla="*/ 8 h 257"/>
                <a:gd name="T20" fmla="*/ 258 w 265"/>
                <a:gd name="T21" fmla="*/ 93 h 257"/>
                <a:gd name="T22" fmla="*/ 264 w 265"/>
                <a:gd name="T23" fmla="*/ 108 h 257"/>
                <a:gd name="T24" fmla="*/ 250 w 265"/>
                <a:gd name="T25" fmla="*/ 123 h 257"/>
                <a:gd name="T26" fmla="*/ 249 w 265"/>
                <a:gd name="T27" fmla="*/ 124 h 257"/>
                <a:gd name="T28" fmla="*/ 186 w 265"/>
                <a:gd name="T29" fmla="*/ 145 h 257"/>
                <a:gd name="T30" fmla="*/ 73 w 265"/>
                <a:gd name="T31" fmla="*/ 250 h 257"/>
                <a:gd name="T32" fmla="*/ 54 w 265"/>
                <a:gd name="T33" fmla="*/ 257 h 257"/>
                <a:gd name="T34" fmla="*/ 158 w 265"/>
                <a:gd name="T35" fmla="*/ 16 h 257"/>
                <a:gd name="T36" fmla="*/ 156 w 265"/>
                <a:gd name="T37" fmla="*/ 21 h 257"/>
                <a:gd name="T38" fmla="*/ 133 w 265"/>
                <a:gd name="T39" fmla="*/ 90 h 257"/>
                <a:gd name="T40" fmla="*/ 19 w 265"/>
                <a:gd name="T41" fmla="*/ 196 h 257"/>
                <a:gd name="T42" fmla="*/ 17 w 265"/>
                <a:gd name="T43" fmla="*/ 203 h 257"/>
                <a:gd name="T44" fmla="*/ 20 w 265"/>
                <a:gd name="T45" fmla="*/ 212 h 257"/>
                <a:gd name="T46" fmla="*/ 47 w 265"/>
                <a:gd name="T47" fmla="*/ 239 h 257"/>
                <a:gd name="T48" fmla="*/ 54 w 265"/>
                <a:gd name="T49" fmla="*/ 241 h 257"/>
                <a:gd name="T50" fmla="*/ 54 w 265"/>
                <a:gd name="T51" fmla="*/ 241 h 257"/>
                <a:gd name="T52" fmla="*/ 62 w 265"/>
                <a:gd name="T53" fmla="*/ 238 h 257"/>
                <a:gd name="T54" fmla="*/ 176 w 265"/>
                <a:gd name="T55" fmla="*/ 132 h 257"/>
                <a:gd name="T56" fmla="*/ 243 w 265"/>
                <a:gd name="T57" fmla="*/ 109 h 257"/>
                <a:gd name="T58" fmla="*/ 248 w 265"/>
                <a:gd name="T59" fmla="*/ 106 h 257"/>
                <a:gd name="T60" fmla="*/ 246 w 265"/>
                <a:gd name="T61" fmla="*/ 105 h 257"/>
                <a:gd name="T62" fmla="*/ 162 w 265"/>
                <a:gd name="T63" fmla="*/ 20 h 257"/>
                <a:gd name="T64" fmla="*/ 161 w 265"/>
                <a:gd name="T65" fmla="*/ 20 h 257"/>
                <a:gd name="T66" fmla="*/ 158 w 265"/>
                <a:gd name="T67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257">
                  <a:moveTo>
                    <a:pt x="54" y="257"/>
                  </a:moveTo>
                  <a:cubicBezTo>
                    <a:pt x="54" y="257"/>
                    <a:pt x="54" y="257"/>
                    <a:pt x="54" y="257"/>
                  </a:cubicBezTo>
                  <a:cubicBezTo>
                    <a:pt x="47" y="257"/>
                    <a:pt x="41" y="255"/>
                    <a:pt x="36" y="250"/>
                  </a:cubicBezTo>
                  <a:cubicBezTo>
                    <a:pt x="9" y="223"/>
                    <a:pt x="9" y="223"/>
                    <a:pt x="9" y="223"/>
                  </a:cubicBezTo>
                  <a:cubicBezTo>
                    <a:pt x="4" y="218"/>
                    <a:pt x="1" y="211"/>
                    <a:pt x="1" y="204"/>
                  </a:cubicBezTo>
                  <a:cubicBezTo>
                    <a:pt x="0" y="197"/>
                    <a:pt x="3" y="190"/>
                    <a:pt x="8" y="185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34" y="37"/>
                    <a:pt x="140" y="16"/>
                  </a:cubicBezTo>
                  <a:cubicBezTo>
                    <a:pt x="145" y="3"/>
                    <a:pt x="152" y="0"/>
                    <a:pt x="157" y="0"/>
                  </a:cubicBezTo>
                  <a:cubicBezTo>
                    <a:pt x="165" y="0"/>
                    <a:pt x="171" y="6"/>
                    <a:pt x="173" y="8"/>
                  </a:cubicBezTo>
                  <a:cubicBezTo>
                    <a:pt x="258" y="93"/>
                    <a:pt x="258" y="93"/>
                    <a:pt x="258" y="93"/>
                  </a:cubicBezTo>
                  <a:cubicBezTo>
                    <a:pt x="260" y="95"/>
                    <a:pt x="265" y="101"/>
                    <a:pt x="264" y="108"/>
                  </a:cubicBezTo>
                  <a:cubicBezTo>
                    <a:pt x="263" y="115"/>
                    <a:pt x="257" y="120"/>
                    <a:pt x="250" y="123"/>
                  </a:cubicBezTo>
                  <a:cubicBezTo>
                    <a:pt x="249" y="123"/>
                    <a:pt x="249" y="123"/>
                    <a:pt x="249" y="124"/>
                  </a:cubicBezTo>
                  <a:cubicBezTo>
                    <a:pt x="222" y="132"/>
                    <a:pt x="191" y="142"/>
                    <a:pt x="186" y="145"/>
                  </a:cubicBezTo>
                  <a:cubicBezTo>
                    <a:pt x="73" y="250"/>
                    <a:pt x="73" y="250"/>
                    <a:pt x="73" y="250"/>
                  </a:cubicBezTo>
                  <a:cubicBezTo>
                    <a:pt x="68" y="255"/>
                    <a:pt x="61" y="257"/>
                    <a:pt x="54" y="257"/>
                  </a:cubicBezTo>
                  <a:close/>
                  <a:moveTo>
                    <a:pt x="158" y="16"/>
                  </a:moveTo>
                  <a:cubicBezTo>
                    <a:pt x="157" y="17"/>
                    <a:pt x="156" y="18"/>
                    <a:pt x="156" y="21"/>
                  </a:cubicBezTo>
                  <a:cubicBezTo>
                    <a:pt x="135" y="88"/>
                    <a:pt x="135" y="88"/>
                    <a:pt x="133" y="90"/>
                  </a:cubicBezTo>
                  <a:cubicBezTo>
                    <a:pt x="19" y="196"/>
                    <a:pt x="19" y="196"/>
                    <a:pt x="19" y="196"/>
                  </a:cubicBezTo>
                  <a:cubicBezTo>
                    <a:pt x="18" y="198"/>
                    <a:pt x="17" y="200"/>
                    <a:pt x="17" y="203"/>
                  </a:cubicBezTo>
                  <a:cubicBezTo>
                    <a:pt x="17" y="207"/>
                    <a:pt x="18" y="210"/>
                    <a:pt x="20" y="212"/>
                  </a:cubicBezTo>
                  <a:cubicBezTo>
                    <a:pt x="47" y="239"/>
                    <a:pt x="47" y="239"/>
                    <a:pt x="47" y="239"/>
                  </a:cubicBezTo>
                  <a:cubicBezTo>
                    <a:pt x="49" y="240"/>
                    <a:pt x="52" y="241"/>
                    <a:pt x="54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7" y="241"/>
                    <a:pt x="60" y="240"/>
                    <a:pt x="62" y="238"/>
                  </a:cubicBezTo>
                  <a:cubicBezTo>
                    <a:pt x="176" y="132"/>
                    <a:pt x="176" y="132"/>
                    <a:pt x="176" y="132"/>
                  </a:cubicBezTo>
                  <a:cubicBezTo>
                    <a:pt x="177" y="131"/>
                    <a:pt x="179" y="130"/>
                    <a:pt x="243" y="109"/>
                  </a:cubicBezTo>
                  <a:cubicBezTo>
                    <a:pt x="245" y="107"/>
                    <a:pt x="247" y="106"/>
                    <a:pt x="248" y="106"/>
                  </a:cubicBezTo>
                  <a:cubicBezTo>
                    <a:pt x="247" y="105"/>
                    <a:pt x="247" y="105"/>
                    <a:pt x="246" y="105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2" y="20"/>
                    <a:pt x="161" y="20"/>
                    <a:pt x="161" y="20"/>
                  </a:cubicBezTo>
                  <a:cubicBezTo>
                    <a:pt x="159" y="18"/>
                    <a:pt x="158" y="17"/>
                    <a:pt x="15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620"/>
            <p:cNvSpPr>
              <a:spLocks/>
            </p:cNvSpPr>
            <p:nvPr/>
          </p:nvSpPr>
          <p:spPr bwMode="auto">
            <a:xfrm>
              <a:off x="5651500" y="5024438"/>
              <a:ext cx="23813" cy="31750"/>
            </a:xfrm>
            <a:custGeom>
              <a:avLst/>
              <a:gdLst>
                <a:gd name="T0" fmla="*/ 5 w 29"/>
                <a:gd name="T1" fmla="*/ 37 h 37"/>
                <a:gd name="T2" fmla="*/ 2 w 29"/>
                <a:gd name="T3" fmla="*/ 36 h 37"/>
                <a:gd name="T4" fmla="*/ 1 w 29"/>
                <a:gd name="T5" fmla="*/ 32 h 37"/>
                <a:gd name="T6" fmla="*/ 6 w 29"/>
                <a:gd name="T7" fmla="*/ 9 h 37"/>
                <a:gd name="T8" fmla="*/ 6 w 29"/>
                <a:gd name="T9" fmla="*/ 8 h 37"/>
                <a:gd name="T10" fmla="*/ 13 w 29"/>
                <a:gd name="T11" fmla="*/ 1 h 37"/>
                <a:gd name="T12" fmla="*/ 21 w 29"/>
                <a:gd name="T13" fmla="*/ 4 h 37"/>
                <a:gd name="T14" fmla="*/ 28 w 29"/>
                <a:gd name="T15" fmla="*/ 10 h 37"/>
                <a:gd name="T16" fmla="*/ 28 w 29"/>
                <a:gd name="T17" fmla="*/ 16 h 37"/>
                <a:gd name="T18" fmla="*/ 22 w 29"/>
                <a:gd name="T19" fmla="*/ 16 h 37"/>
                <a:gd name="T20" fmla="*/ 15 w 29"/>
                <a:gd name="T21" fmla="*/ 9 h 37"/>
                <a:gd name="T22" fmla="*/ 15 w 29"/>
                <a:gd name="T23" fmla="*/ 9 h 37"/>
                <a:gd name="T24" fmla="*/ 14 w 29"/>
                <a:gd name="T25" fmla="*/ 11 h 37"/>
                <a:gd name="T26" fmla="*/ 7 w 29"/>
                <a:gd name="T27" fmla="*/ 36 h 37"/>
                <a:gd name="T28" fmla="*/ 5 w 29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7">
                  <a:moveTo>
                    <a:pt x="5" y="37"/>
                  </a:moveTo>
                  <a:cubicBezTo>
                    <a:pt x="4" y="37"/>
                    <a:pt x="3" y="37"/>
                    <a:pt x="2" y="36"/>
                  </a:cubicBezTo>
                  <a:cubicBezTo>
                    <a:pt x="1" y="35"/>
                    <a:pt x="0" y="33"/>
                    <a:pt x="1" y="32"/>
                  </a:cubicBezTo>
                  <a:cubicBezTo>
                    <a:pt x="2" y="30"/>
                    <a:pt x="4" y="19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8" y="4"/>
                    <a:pt x="10" y="1"/>
                    <a:pt x="13" y="1"/>
                  </a:cubicBezTo>
                  <a:cubicBezTo>
                    <a:pt x="15" y="0"/>
                    <a:pt x="18" y="0"/>
                    <a:pt x="21" y="4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2"/>
                    <a:pt x="29" y="14"/>
                    <a:pt x="28" y="16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4" y="10"/>
                    <a:pt x="14" y="11"/>
                  </a:cubicBezTo>
                  <a:cubicBezTo>
                    <a:pt x="9" y="35"/>
                    <a:pt x="9" y="35"/>
                    <a:pt x="7" y="36"/>
                  </a:cubicBezTo>
                  <a:cubicBezTo>
                    <a:pt x="7" y="37"/>
                    <a:pt x="6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621"/>
            <p:cNvSpPr>
              <a:spLocks/>
            </p:cNvSpPr>
            <p:nvPr/>
          </p:nvSpPr>
          <p:spPr bwMode="auto">
            <a:xfrm>
              <a:off x="5675313" y="5038725"/>
              <a:ext cx="11113" cy="9525"/>
            </a:xfrm>
            <a:custGeom>
              <a:avLst/>
              <a:gdLst>
                <a:gd name="T0" fmla="*/ 7 w 12"/>
                <a:gd name="T1" fmla="*/ 11 h 11"/>
                <a:gd name="T2" fmla="*/ 4 w 12"/>
                <a:gd name="T3" fmla="*/ 10 h 11"/>
                <a:gd name="T4" fmla="*/ 2 w 12"/>
                <a:gd name="T5" fmla="*/ 7 h 11"/>
                <a:gd name="T6" fmla="*/ 2 w 12"/>
                <a:gd name="T7" fmla="*/ 2 h 11"/>
                <a:gd name="T8" fmla="*/ 7 w 12"/>
                <a:gd name="T9" fmla="*/ 2 h 11"/>
                <a:gd name="T10" fmla="*/ 10 w 12"/>
                <a:gd name="T11" fmla="*/ 4 h 11"/>
                <a:gd name="T12" fmla="*/ 10 w 12"/>
                <a:gd name="T13" fmla="*/ 10 h 11"/>
                <a:gd name="T14" fmla="*/ 7 w 1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cubicBezTo>
                    <a:pt x="6" y="11"/>
                    <a:pt x="5" y="11"/>
                    <a:pt x="4" y="1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6"/>
                    <a:pt x="12" y="9"/>
                    <a:pt x="10" y="10"/>
                  </a:cubicBezTo>
                  <a:cubicBezTo>
                    <a:pt x="9" y="11"/>
                    <a:pt x="8" y="11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622"/>
            <p:cNvSpPr>
              <a:spLocks/>
            </p:cNvSpPr>
            <p:nvPr/>
          </p:nvSpPr>
          <p:spPr bwMode="auto">
            <a:xfrm>
              <a:off x="5629275" y="5060950"/>
              <a:ext cx="49213" cy="47625"/>
            </a:xfrm>
            <a:custGeom>
              <a:avLst/>
              <a:gdLst>
                <a:gd name="T0" fmla="*/ 53 w 57"/>
                <a:gd name="T1" fmla="*/ 56 h 56"/>
                <a:gd name="T2" fmla="*/ 50 w 57"/>
                <a:gd name="T3" fmla="*/ 55 h 56"/>
                <a:gd name="T4" fmla="*/ 2 w 57"/>
                <a:gd name="T5" fmla="*/ 7 h 56"/>
                <a:gd name="T6" fmla="*/ 2 w 57"/>
                <a:gd name="T7" fmla="*/ 1 h 56"/>
                <a:gd name="T8" fmla="*/ 7 w 57"/>
                <a:gd name="T9" fmla="*/ 1 h 56"/>
                <a:gd name="T10" fmla="*/ 56 w 57"/>
                <a:gd name="T11" fmla="*/ 49 h 56"/>
                <a:gd name="T12" fmla="*/ 56 w 57"/>
                <a:gd name="T13" fmla="*/ 55 h 56"/>
                <a:gd name="T14" fmla="*/ 53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53" y="56"/>
                  </a:moveTo>
                  <a:cubicBezTo>
                    <a:pt x="52" y="56"/>
                    <a:pt x="51" y="56"/>
                    <a:pt x="50" y="5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7" y="51"/>
                    <a:pt x="57" y="53"/>
                    <a:pt x="56" y="55"/>
                  </a:cubicBezTo>
                  <a:cubicBezTo>
                    <a:pt x="55" y="56"/>
                    <a:pt x="54" y="56"/>
                    <a:pt x="53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623"/>
            <p:cNvSpPr>
              <a:spLocks/>
            </p:cNvSpPr>
            <p:nvPr/>
          </p:nvSpPr>
          <p:spPr bwMode="auto">
            <a:xfrm>
              <a:off x="5705475" y="5010150"/>
              <a:ext cx="19050" cy="20638"/>
            </a:xfrm>
            <a:custGeom>
              <a:avLst/>
              <a:gdLst>
                <a:gd name="T0" fmla="*/ 9 w 23"/>
                <a:gd name="T1" fmla="*/ 23 h 23"/>
                <a:gd name="T2" fmla="*/ 3 w 23"/>
                <a:gd name="T3" fmla="*/ 21 h 23"/>
                <a:gd name="T4" fmla="*/ 3 w 23"/>
                <a:gd name="T5" fmla="*/ 9 h 23"/>
                <a:gd name="T6" fmla="*/ 9 w 23"/>
                <a:gd name="T7" fmla="*/ 4 h 23"/>
                <a:gd name="T8" fmla="*/ 20 w 23"/>
                <a:gd name="T9" fmla="*/ 4 h 23"/>
                <a:gd name="T10" fmla="*/ 20 w 23"/>
                <a:gd name="T11" fmla="*/ 15 h 23"/>
                <a:gd name="T12" fmla="*/ 15 w 23"/>
                <a:gd name="T13" fmla="*/ 21 h 23"/>
                <a:gd name="T14" fmla="*/ 9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9" y="23"/>
                  </a:moveTo>
                  <a:cubicBezTo>
                    <a:pt x="7" y="23"/>
                    <a:pt x="5" y="22"/>
                    <a:pt x="3" y="21"/>
                  </a:cubicBezTo>
                  <a:cubicBezTo>
                    <a:pt x="0" y="17"/>
                    <a:pt x="0" y="12"/>
                    <a:pt x="3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0"/>
                    <a:pt x="17" y="0"/>
                    <a:pt x="20" y="4"/>
                  </a:cubicBezTo>
                  <a:cubicBezTo>
                    <a:pt x="23" y="7"/>
                    <a:pt x="23" y="12"/>
                    <a:pt x="20" y="15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3" y="22"/>
                    <a:pt x="11" y="23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624"/>
            <p:cNvSpPr>
              <a:spLocks/>
            </p:cNvSpPr>
            <p:nvPr/>
          </p:nvSpPr>
          <p:spPr bwMode="auto">
            <a:xfrm>
              <a:off x="5686425" y="4992688"/>
              <a:ext cx="19050" cy="17463"/>
            </a:xfrm>
            <a:custGeom>
              <a:avLst/>
              <a:gdLst>
                <a:gd name="T0" fmla="*/ 8 w 23"/>
                <a:gd name="T1" fmla="*/ 22 h 22"/>
                <a:gd name="T2" fmla="*/ 3 w 23"/>
                <a:gd name="T3" fmla="*/ 20 h 22"/>
                <a:gd name="T4" fmla="*/ 3 w 23"/>
                <a:gd name="T5" fmla="*/ 9 h 22"/>
                <a:gd name="T6" fmla="*/ 8 w 23"/>
                <a:gd name="T7" fmla="*/ 3 h 22"/>
                <a:gd name="T8" fmla="*/ 20 w 23"/>
                <a:gd name="T9" fmla="*/ 3 h 22"/>
                <a:gd name="T10" fmla="*/ 20 w 23"/>
                <a:gd name="T11" fmla="*/ 14 h 22"/>
                <a:gd name="T12" fmla="*/ 14 w 23"/>
                <a:gd name="T13" fmla="*/ 20 h 22"/>
                <a:gd name="T14" fmla="*/ 8 w 2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8" y="22"/>
                  </a:moveTo>
                  <a:cubicBezTo>
                    <a:pt x="6" y="22"/>
                    <a:pt x="4" y="21"/>
                    <a:pt x="3" y="20"/>
                  </a:cubicBezTo>
                  <a:cubicBezTo>
                    <a:pt x="0" y="17"/>
                    <a:pt x="0" y="12"/>
                    <a:pt x="3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1" y="0"/>
                    <a:pt x="17" y="0"/>
                    <a:pt x="20" y="3"/>
                  </a:cubicBezTo>
                  <a:cubicBezTo>
                    <a:pt x="23" y="6"/>
                    <a:pt x="23" y="11"/>
                    <a:pt x="20" y="14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1"/>
                    <a:pt x="10" y="22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625"/>
            <p:cNvSpPr>
              <a:spLocks/>
            </p:cNvSpPr>
            <p:nvPr/>
          </p:nvSpPr>
          <p:spPr bwMode="auto">
            <a:xfrm>
              <a:off x="5724525" y="5030788"/>
              <a:ext cx="19050" cy="17463"/>
            </a:xfrm>
            <a:custGeom>
              <a:avLst/>
              <a:gdLst>
                <a:gd name="T0" fmla="*/ 9 w 23"/>
                <a:gd name="T1" fmla="*/ 22 h 22"/>
                <a:gd name="T2" fmla="*/ 3 w 23"/>
                <a:gd name="T3" fmla="*/ 20 h 22"/>
                <a:gd name="T4" fmla="*/ 3 w 23"/>
                <a:gd name="T5" fmla="*/ 9 h 22"/>
                <a:gd name="T6" fmla="*/ 9 w 23"/>
                <a:gd name="T7" fmla="*/ 3 h 22"/>
                <a:gd name="T8" fmla="*/ 20 w 23"/>
                <a:gd name="T9" fmla="*/ 3 h 22"/>
                <a:gd name="T10" fmla="*/ 20 w 23"/>
                <a:gd name="T11" fmla="*/ 14 h 22"/>
                <a:gd name="T12" fmla="*/ 14 w 23"/>
                <a:gd name="T13" fmla="*/ 20 h 22"/>
                <a:gd name="T14" fmla="*/ 9 w 2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9" y="22"/>
                  </a:moveTo>
                  <a:cubicBezTo>
                    <a:pt x="7" y="22"/>
                    <a:pt x="4" y="22"/>
                    <a:pt x="3" y="20"/>
                  </a:cubicBezTo>
                  <a:cubicBezTo>
                    <a:pt x="0" y="17"/>
                    <a:pt x="0" y="12"/>
                    <a:pt x="3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0"/>
                    <a:pt x="17" y="0"/>
                    <a:pt x="20" y="3"/>
                  </a:cubicBezTo>
                  <a:cubicBezTo>
                    <a:pt x="23" y="6"/>
                    <a:pt x="23" y="11"/>
                    <a:pt x="20" y="14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2"/>
                    <a:pt x="11" y="22"/>
                    <a:pt x="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626"/>
            <p:cNvSpPr>
              <a:spLocks/>
            </p:cNvSpPr>
            <p:nvPr/>
          </p:nvSpPr>
          <p:spPr bwMode="auto">
            <a:xfrm>
              <a:off x="5626100" y="5097463"/>
              <a:ext cx="12700" cy="14288"/>
            </a:xfrm>
            <a:custGeom>
              <a:avLst/>
              <a:gdLst>
                <a:gd name="T0" fmla="*/ 8 w 16"/>
                <a:gd name="T1" fmla="*/ 16 h 16"/>
                <a:gd name="T2" fmla="*/ 3 w 16"/>
                <a:gd name="T3" fmla="*/ 14 h 16"/>
                <a:gd name="T4" fmla="*/ 0 w 16"/>
                <a:gd name="T5" fmla="*/ 8 h 16"/>
                <a:gd name="T6" fmla="*/ 3 w 16"/>
                <a:gd name="T7" fmla="*/ 3 h 16"/>
                <a:gd name="T8" fmla="*/ 14 w 16"/>
                <a:gd name="T9" fmla="*/ 3 h 16"/>
                <a:gd name="T10" fmla="*/ 16 w 16"/>
                <a:gd name="T11" fmla="*/ 8 h 16"/>
                <a:gd name="T12" fmla="*/ 14 w 16"/>
                <a:gd name="T13" fmla="*/ 14 h 16"/>
                <a:gd name="T14" fmla="*/ 8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6" y="16"/>
                    <a:pt x="4" y="16"/>
                    <a:pt x="3" y="14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6" y="11"/>
                    <a:pt x="15" y="13"/>
                    <a:pt x="14" y="14"/>
                  </a:cubicBezTo>
                  <a:cubicBezTo>
                    <a:pt x="12" y="16"/>
                    <a:pt x="10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5" name="Freeform 278"/>
          <p:cNvSpPr>
            <a:spLocks noEditPoints="1"/>
          </p:cNvSpPr>
          <p:nvPr/>
        </p:nvSpPr>
        <p:spPr bwMode="auto">
          <a:xfrm>
            <a:off x="4773005" y="3611656"/>
            <a:ext cx="230188" cy="219076"/>
          </a:xfrm>
          <a:custGeom>
            <a:avLst/>
            <a:gdLst>
              <a:gd name="T0" fmla="*/ 141 w 271"/>
              <a:gd name="T1" fmla="*/ 258 h 258"/>
              <a:gd name="T2" fmla="*/ 50 w 271"/>
              <a:gd name="T3" fmla="*/ 220 h 258"/>
              <a:gd name="T4" fmla="*/ 50 w 271"/>
              <a:gd name="T5" fmla="*/ 38 h 258"/>
              <a:gd name="T6" fmla="*/ 141 w 271"/>
              <a:gd name="T7" fmla="*/ 0 h 258"/>
              <a:gd name="T8" fmla="*/ 233 w 271"/>
              <a:gd name="T9" fmla="*/ 38 h 258"/>
              <a:gd name="T10" fmla="*/ 271 w 271"/>
              <a:gd name="T11" fmla="*/ 129 h 258"/>
              <a:gd name="T12" fmla="*/ 233 w 271"/>
              <a:gd name="T13" fmla="*/ 220 h 258"/>
              <a:gd name="T14" fmla="*/ 141 w 271"/>
              <a:gd name="T15" fmla="*/ 258 h 258"/>
              <a:gd name="T16" fmla="*/ 141 w 271"/>
              <a:gd name="T17" fmla="*/ 16 h 258"/>
              <a:gd name="T18" fmla="*/ 62 w 271"/>
              <a:gd name="T19" fmla="*/ 49 h 258"/>
              <a:gd name="T20" fmla="*/ 62 w 271"/>
              <a:gd name="T21" fmla="*/ 209 h 258"/>
              <a:gd name="T22" fmla="*/ 141 w 271"/>
              <a:gd name="T23" fmla="*/ 242 h 258"/>
              <a:gd name="T24" fmla="*/ 221 w 271"/>
              <a:gd name="T25" fmla="*/ 209 h 258"/>
              <a:gd name="T26" fmla="*/ 255 w 271"/>
              <a:gd name="T27" fmla="*/ 129 h 258"/>
              <a:gd name="T28" fmla="*/ 221 w 271"/>
              <a:gd name="T29" fmla="*/ 49 h 258"/>
              <a:gd name="T30" fmla="*/ 141 w 271"/>
              <a:gd name="T31" fmla="*/ 1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1" h="258">
                <a:moveTo>
                  <a:pt x="141" y="258"/>
                </a:moveTo>
                <a:cubicBezTo>
                  <a:pt x="107" y="258"/>
                  <a:pt x="75" y="245"/>
                  <a:pt x="50" y="220"/>
                </a:cubicBezTo>
                <a:cubicBezTo>
                  <a:pt x="0" y="170"/>
                  <a:pt x="0" y="88"/>
                  <a:pt x="50" y="38"/>
                </a:cubicBezTo>
                <a:cubicBezTo>
                  <a:pt x="75" y="14"/>
                  <a:pt x="107" y="0"/>
                  <a:pt x="141" y="0"/>
                </a:cubicBezTo>
                <a:cubicBezTo>
                  <a:pt x="176" y="0"/>
                  <a:pt x="208" y="14"/>
                  <a:pt x="233" y="38"/>
                </a:cubicBezTo>
                <a:cubicBezTo>
                  <a:pt x="257" y="62"/>
                  <a:pt x="271" y="95"/>
                  <a:pt x="271" y="129"/>
                </a:cubicBezTo>
                <a:cubicBezTo>
                  <a:pt x="271" y="164"/>
                  <a:pt x="257" y="196"/>
                  <a:pt x="233" y="220"/>
                </a:cubicBezTo>
                <a:cubicBezTo>
                  <a:pt x="208" y="245"/>
                  <a:pt x="176" y="258"/>
                  <a:pt x="141" y="258"/>
                </a:cubicBezTo>
                <a:close/>
                <a:moveTo>
                  <a:pt x="141" y="16"/>
                </a:moveTo>
                <a:cubicBezTo>
                  <a:pt x="111" y="16"/>
                  <a:pt x="83" y="28"/>
                  <a:pt x="62" y="49"/>
                </a:cubicBezTo>
                <a:cubicBezTo>
                  <a:pt x="17" y="93"/>
                  <a:pt x="17" y="165"/>
                  <a:pt x="62" y="209"/>
                </a:cubicBezTo>
                <a:cubicBezTo>
                  <a:pt x="83" y="230"/>
                  <a:pt x="111" y="242"/>
                  <a:pt x="141" y="242"/>
                </a:cubicBezTo>
                <a:cubicBezTo>
                  <a:pt x="172" y="242"/>
                  <a:pt x="200" y="230"/>
                  <a:pt x="221" y="209"/>
                </a:cubicBezTo>
                <a:cubicBezTo>
                  <a:pt x="243" y="188"/>
                  <a:pt x="255" y="159"/>
                  <a:pt x="255" y="129"/>
                </a:cubicBezTo>
                <a:cubicBezTo>
                  <a:pt x="255" y="99"/>
                  <a:pt x="243" y="71"/>
                  <a:pt x="221" y="49"/>
                </a:cubicBezTo>
                <a:cubicBezTo>
                  <a:pt x="200" y="28"/>
                  <a:pt x="172" y="16"/>
                  <a:pt x="141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Freeform 279"/>
          <p:cNvSpPr>
            <a:spLocks/>
          </p:cNvSpPr>
          <p:nvPr/>
        </p:nvSpPr>
        <p:spPr bwMode="auto">
          <a:xfrm>
            <a:off x="4787292" y="3703731"/>
            <a:ext cx="14288" cy="7938"/>
          </a:xfrm>
          <a:custGeom>
            <a:avLst/>
            <a:gdLst>
              <a:gd name="T0" fmla="*/ 14 w 18"/>
              <a:gd name="T1" fmla="*/ 9 h 9"/>
              <a:gd name="T2" fmla="*/ 13 w 18"/>
              <a:gd name="T3" fmla="*/ 9 h 9"/>
              <a:gd name="T4" fmla="*/ 4 w 18"/>
              <a:gd name="T5" fmla="*/ 8 h 9"/>
              <a:gd name="T6" fmla="*/ 0 w 18"/>
              <a:gd name="T7" fmla="*/ 4 h 9"/>
              <a:gd name="T8" fmla="*/ 5 w 18"/>
              <a:gd name="T9" fmla="*/ 0 h 9"/>
              <a:gd name="T10" fmla="*/ 15 w 18"/>
              <a:gd name="T11" fmla="*/ 1 h 9"/>
              <a:gd name="T12" fmla="*/ 18 w 18"/>
              <a:gd name="T13" fmla="*/ 6 h 9"/>
              <a:gd name="T14" fmla="*/ 14 w 18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9">
                <a:moveTo>
                  <a:pt x="14" y="9"/>
                </a:moveTo>
                <a:cubicBezTo>
                  <a:pt x="14" y="9"/>
                  <a:pt x="14" y="9"/>
                  <a:pt x="13" y="9"/>
                </a:cubicBezTo>
                <a:cubicBezTo>
                  <a:pt x="10" y="9"/>
                  <a:pt x="7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1"/>
                  <a:pt x="15" y="1"/>
                </a:cubicBezTo>
                <a:cubicBezTo>
                  <a:pt x="17" y="2"/>
                  <a:pt x="18" y="4"/>
                  <a:pt x="18" y="6"/>
                </a:cubicBezTo>
                <a:cubicBezTo>
                  <a:pt x="18" y="8"/>
                  <a:pt x="16" y="9"/>
                  <a:pt x="14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Freeform 280"/>
          <p:cNvSpPr>
            <a:spLocks noEditPoints="1"/>
          </p:cNvSpPr>
          <p:nvPr/>
        </p:nvSpPr>
        <p:spPr bwMode="auto">
          <a:xfrm>
            <a:off x="4812692" y="3708493"/>
            <a:ext cx="93663" cy="93663"/>
          </a:xfrm>
          <a:custGeom>
            <a:avLst/>
            <a:gdLst>
              <a:gd name="T0" fmla="*/ 106 w 111"/>
              <a:gd name="T1" fmla="*/ 110 h 110"/>
              <a:gd name="T2" fmla="*/ 103 w 111"/>
              <a:gd name="T3" fmla="*/ 107 h 110"/>
              <a:gd name="T4" fmla="*/ 95 w 111"/>
              <a:gd name="T5" fmla="*/ 88 h 110"/>
              <a:gd name="T6" fmla="*/ 97 w 111"/>
              <a:gd name="T7" fmla="*/ 82 h 110"/>
              <a:gd name="T8" fmla="*/ 102 w 111"/>
              <a:gd name="T9" fmla="*/ 84 h 110"/>
              <a:gd name="T10" fmla="*/ 110 w 111"/>
              <a:gd name="T11" fmla="*/ 105 h 110"/>
              <a:gd name="T12" fmla="*/ 108 w 111"/>
              <a:gd name="T13" fmla="*/ 110 h 110"/>
              <a:gd name="T14" fmla="*/ 106 w 111"/>
              <a:gd name="T15" fmla="*/ 110 h 110"/>
              <a:gd name="T16" fmla="*/ 88 w 111"/>
              <a:gd name="T17" fmla="*/ 71 h 110"/>
              <a:gd name="T18" fmla="*/ 85 w 111"/>
              <a:gd name="T19" fmla="*/ 69 h 110"/>
              <a:gd name="T20" fmla="*/ 72 w 111"/>
              <a:gd name="T21" fmla="*/ 53 h 110"/>
              <a:gd name="T22" fmla="*/ 73 w 111"/>
              <a:gd name="T23" fmla="*/ 47 h 110"/>
              <a:gd name="T24" fmla="*/ 78 w 111"/>
              <a:gd name="T25" fmla="*/ 48 h 110"/>
              <a:gd name="T26" fmla="*/ 92 w 111"/>
              <a:gd name="T27" fmla="*/ 65 h 110"/>
              <a:gd name="T28" fmla="*/ 91 w 111"/>
              <a:gd name="T29" fmla="*/ 71 h 110"/>
              <a:gd name="T30" fmla="*/ 88 w 111"/>
              <a:gd name="T31" fmla="*/ 71 h 110"/>
              <a:gd name="T32" fmla="*/ 60 w 111"/>
              <a:gd name="T33" fmla="*/ 39 h 110"/>
              <a:gd name="T34" fmla="*/ 58 w 111"/>
              <a:gd name="T35" fmla="*/ 38 h 110"/>
              <a:gd name="T36" fmla="*/ 41 w 111"/>
              <a:gd name="T37" fmla="*/ 26 h 110"/>
              <a:gd name="T38" fmla="*/ 40 w 111"/>
              <a:gd name="T39" fmla="*/ 20 h 110"/>
              <a:gd name="T40" fmla="*/ 46 w 111"/>
              <a:gd name="T41" fmla="*/ 19 h 110"/>
              <a:gd name="T42" fmla="*/ 63 w 111"/>
              <a:gd name="T43" fmla="*/ 32 h 110"/>
              <a:gd name="T44" fmla="*/ 63 w 111"/>
              <a:gd name="T45" fmla="*/ 38 h 110"/>
              <a:gd name="T46" fmla="*/ 60 w 111"/>
              <a:gd name="T47" fmla="*/ 39 h 110"/>
              <a:gd name="T48" fmla="*/ 25 w 111"/>
              <a:gd name="T49" fmla="*/ 16 h 110"/>
              <a:gd name="T50" fmla="*/ 23 w 111"/>
              <a:gd name="T51" fmla="*/ 15 h 110"/>
              <a:gd name="T52" fmla="*/ 4 w 111"/>
              <a:gd name="T53" fmla="*/ 8 h 110"/>
              <a:gd name="T54" fmla="*/ 1 w 111"/>
              <a:gd name="T55" fmla="*/ 3 h 110"/>
              <a:gd name="T56" fmla="*/ 6 w 111"/>
              <a:gd name="T57" fmla="*/ 0 h 110"/>
              <a:gd name="T58" fmla="*/ 26 w 111"/>
              <a:gd name="T59" fmla="*/ 8 h 110"/>
              <a:gd name="T60" fmla="*/ 28 w 111"/>
              <a:gd name="T61" fmla="*/ 14 h 110"/>
              <a:gd name="T62" fmla="*/ 25 w 111"/>
              <a:gd name="T63" fmla="*/ 1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1" h="110">
                <a:moveTo>
                  <a:pt x="106" y="110"/>
                </a:moveTo>
                <a:cubicBezTo>
                  <a:pt x="105" y="110"/>
                  <a:pt x="103" y="109"/>
                  <a:pt x="103" y="107"/>
                </a:cubicBezTo>
                <a:cubicBezTo>
                  <a:pt x="101" y="100"/>
                  <a:pt x="98" y="94"/>
                  <a:pt x="95" y="88"/>
                </a:cubicBezTo>
                <a:cubicBezTo>
                  <a:pt x="94" y="86"/>
                  <a:pt x="95" y="83"/>
                  <a:pt x="97" y="82"/>
                </a:cubicBezTo>
                <a:cubicBezTo>
                  <a:pt x="99" y="81"/>
                  <a:pt x="101" y="82"/>
                  <a:pt x="102" y="84"/>
                </a:cubicBezTo>
                <a:cubicBezTo>
                  <a:pt x="105" y="91"/>
                  <a:pt x="108" y="98"/>
                  <a:pt x="110" y="105"/>
                </a:cubicBezTo>
                <a:cubicBezTo>
                  <a:pt x="111" y="107"/>
                  <a:pt x="110" y="109"/>
                  <a:pt x="108" y="110"/>
                </a:cubicBezTo>
                <a:cubicBezTo>
                  <a:pt x="107" y="110"/>
                  <a:pt x="107" y="110"/>
                  <a:pt x="106" y="110"/>
                </a:cubicBezTo>
                <a:close/>
                <a:moveTo>
                  <a:pt x="88" y="71"/>
                </a:moveTo>
                <a:cubicBezTo>
                  <a:pt x="87" y="71"/>
                  <a:pt x="86" y="71"/>
                  <a:pt x="85" y="69"/>
                </a:cubicBezTo>
                <a:cubicBezTo>
                  <a:pt x="81" y="64"/>
                  <a:pt x="77" y="58"/>
                  <a:pt x="72" y="53"/>
                </a:cubicBezTo>
                <a:cubicBezTo>
                  <a:pt x="71" y="51"/>
                  <a:pt x="71" y="49"/>
                  <a:pt x="73" y="47"/>
                </a:cubicBezTo>
                <a:cubicBezTo>
                  <a:pt x="74" y="46"/>
                  <a:pt x="77" y="46"/>
                  <a:pt x="78" y="48"/>
                </a:cubicBezTo>
                <a:cubicBezTo>
                  <a:pt x="83" y="53"/>
                  <a:pt x="88" y="59"/>
                  <a:pt x="92" y="65"/>
                </a:cubicBezTo>
                <a:cubicBezTo>
                  <a:pt x="93" y="67"/>
                  <a:pt x="92" y="69"/>
                  <a:pt x="91" y="71"/>
                </a:cubicBezTo>
                <a:cubicBezTo>
                  <a:pt x="90" y="71"/>
                  <a:pt x="89" y="71"/>
                  <a:pt x="88" y="71"/>
                </a:cubicBezTo>
                <a:close/>
                <a:moveTo>
                  <a:pt x="60" y="39"/>
                </a:moveTo>
                <a:cubicBezTo>
                  <a:pt x="59" y="39"/>
                  <a:pt x="59" y="39"/>
                  <a:pt x="58" y="38"/>
                </a:cubicBezTo>
                <a:cubicBezTo>
                  <a:pt x="53" y="34"/>
                  <a:pt x="47" y="29"/>
                  <a:pt x="41" y="26"/>
                </a:cubicBezTo>
                <a:cubicBezTo>
                  <a:pt x="39" y="24"/>
                  <a:pt x="39" y="22"/>
                  <a:pt x="40" y="20"/>
                </a:cubicBezTo>
                <a:cubicBezTo>
                  <a:pt x="41" y="18"/>
                  <a:pt x="44" y="18"/>
                  <a:pt x="46" y="19"/>
                </a:cubicBezTo>
                <a:cubicBezTo>
                  <a:pt x="52" y="23"/>
                  <a:pt x="57" y="27"/>
                  <a:pt x="63" y="32"/>
                </a:cubicBezTo>
                <a:cubicBezTo>
                  <a:pt x="65" y="34"/>
                  <a:pt x="65" y="36"/>
                  <a:pt x="63" y="38"/>
                </a:cubicBezTo>
                <a:cubicBezTo>
                  <a:pt x="63" y="39"/>
                  <a:pt x="61" y="39"/>
                  <a:pt x="60" y="39"/>
                </a:cubicBezTo>
                <a:close/>
                <a:moveTo>
                  <a:pt x="25" y="16"/>
                </a:moveTo>
                <a:cubicBezTo>
                  <a:pt x="24" y="16"/>
                  <a:pt x="24" y="16"/>
                  <a:pt x="23" y="15"/>
                </a:cubicBezTo>
                <a:cubicBezTo>
                  <a:pt x="17" y="13"/>
                  <a:pt x="10" y="10"/>
                  <a:pt x="4" y="8"/>
                </a:cubicBezTo>
                <a:cubicBezTo>
                  <a:pt x="2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13" y="3"/>
                  <a:pt x="20" y="5"/>
                  <a:pt x="26" y="8"/>
                </a:cubicBezTo>
                <a:cubicBezTo>
                  <a:pt x="28" y="9"/>
                  <a:pt x="29" y="12"/>
                  <a:pt x="28" y="14"/>
                </a:cubicBezTo>
                <a:cubicBezTo>
                  <a:pt x="28" y="15"/>
                  <a:pt x="26" y="16"/>
                  <a:pt x="2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Freeform 281"/>
          <p:cNvSpPr>
            <a:spLocks/>
          </p:cNvSpPr>
          <p:nvPr/>
        </p:nvSpPr>
        <p:spPr bwMode="auto">
          <a:xfrm>
            <a:off x="4903180" y="3811682"/>
            <a:ext cx="7938" cy="15875"/>
          </a:xfrm>
          <a:custGeom>
            <a:avLst/>
            <a:gdLst>
              <a:gd name="T0" fmla="*/ 6 w 10"/>
              <a:gd name="T1" fmla="*/ 19 h 19"/>
              <a:gd name="T2" fmla="*/ 2 w 10"/>
              <a:gd name="T3" fmla="*/ 15 h 19"/>
              <a:gd name="T4" fmla="*/ 0 w 10"/>
              <a:gd name="T5" fmla="*/ 5 h 19"/>
              <a:gd name="T6" fmla="*/ 4 w 10"/>
              <a:gd name="T7" fmla="*/ 1 h 19"/>
              <a:gd name="T8" fmla="*/ 8 w 10"/>
              <a:gd name="T9" fmla="*/ 4 h 19"/>
              <a:gd name="T10" fmla="*/ 10 w 10"/>
              <a:gd name="T11" fmla="*/ 14 h 19"/>
              <a:gd name="T12" fmla="*/ 6 w 10"/>
              <a:gd name="T13" fmla="*/ 18 h 19"/>
              <a:gd name="T14" fmla="*/ 6 w 10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9">
                <a:moveTo>
                  <a:pt x="6" y="19"/>
                </a:moveTo>
                <a:cubicBezTo>
                  <a:pt x="3" y="19"/>
                  <a:pt x="2" y="17"/>
                  <a:pt x="2" y="15"/>
                </a:cubicBezTo>
                <a:cubicBezTo>
                  <a:pt x="1" y="12"/>
                  <a:pt x="1" y="8"/>
                  <a:pt x="0" y="5"/>
                </a:cubicBezTo>
                <a:cubicBezTo>
                  <a:pt x="0" y="3"/>
                  <a:pt x="1" y="1"/>
                  <a:pt x="4" y="1"/>
                </a:cubicBezTo>
                <a:cubicBezTo>
                  <a:pt x="6" y="0"/>
                  <a:pt x="8" y="2"/>
                  <a:pt x="8" y="4"/>
                </a:cubicBezTo>
                <a:cubicBezTo>
                  <a:pt x="9" y="7"/>
                  <a:pt x="9" y="11"/>
                  <a:pt x="10" y="14"/>
                </a:cubicBezTo>
                <a:cubicBezTo>
                  <a:pt x="10" y="16"/>
                  <a:pt x="8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Freeform 282"/>
          <p:cNvSpPr>
            <a:spLocks/>
          </p:cNvSpPr>
          <p:nvPr/>
        </p:nvSpPr>
        <p:spPr bwMode="auto">
          <a:xfrm>
            <a:off x="4873017" y="3616418"/>
            <a:ext cx="9525" cy="15875"/>
          </a:xfrm>
          <a:custGeom>
            <a:avLst/>
            <a:gdLst>
              <a:gd name="T0" fmla="*/ 6 w 10"/>
              <a:gd name="T1" fmla="*/ 18 h 18"/>
              <a:gd name="T2" fmla="*/ 2 w 10"/>
              <a:gd name="T3" fmla="*/ 15 h 18"/>
              <a:gd name="T4" fmla="*/ 0 w 10"/>
              <a:gd name="T5" fmla="*/ 4 h 18"/>
              <a:gd name="T6" fmla="*/ 4 w 10"/>
              <a:gd name="T7" fmla="*/ 0 h 18"/>
              <a:gd name="T8" fmla="*/ 8 w 10"/>
              <a:gd name="T9" fmla="*/ 4 h 18"/>
              <a:gd name="T10" fmla="*/ 9 w 10"/>
              <a:gd name="T11" fmla="*/ 13 h 18"/>
              <a:gd name="T12" fmla="*/ 6 w 10"/>
              <a:gd name="T13" fmla="*/ 18 h 18"/>
              <a:gd name="T14" fmla="*/ 6 w 10"/>
              <a:gd name="T1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8">
                <a:moveTo>
                  <a:pt x="6" y="18"/>
                </a:moveTo>
                <a:cubicBezTo>
                  <a:pt x="4" y="18"/>
                  <a:pt x="2" y="16"/>
                  <a:pt x="2" y="15"/>
                </a:cubicBezTo>
                <a:cubicBezTo>
                  <a:pt x="1" y="11"/>
                  <a:pt x="1" y="8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ubicBezTo>
                  <a:pt x="9" y="7"/>
                  <a:pt x="9" y="10"/>
                  <a:pt x="9" y="13"/>
                </a:cubicBezTo>
                <a:cubicBezTo>
                  <a:pt x="10" y="15"/>
                  <a:pt x="8" y="17"/>
                  <a:pt x="6" y="18"/>
                </a:cubicBezTo>
                <a:cubicBezTo>
                  <a:pt x="6" y="18"/>
                  <a:pt x="6" y="18"/>
                  <a:pt x="6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283"/>
          <p:cNvSpPr>
            <a:spLocks noEditPoints="1"/>
          </p:cNvSpPr>
          <p:nvPr/>
        </p:nvSpPr>
        <p:spPr bwMode="auto">
          <a:xfrm>
            <a:off x="4879367" y="3641818"/>
            <a:ext cx="92075" cy="93663"/>
          </a:xfrm>
          <a:custGeom>
            <a:avLst/>
            <a:gdLst>
              <a:gd name="T0" fmla="*/ 106 w 110"/>
              <a:gd name="T1" fmla="*/ 110 h 110"/>
              <a:gd name="T2" fmla="*/ 105 w 110"/>
              <a:gd name="T3" fmla="*/ 110 h 110"/>
              <a:gd name="T4" fmla="*/ 84 w 110"/>
              <a:gd name="T5" fmla="*/ 102 h 110"/>
              <a:gd name="T6" fmla="*/ 82 w 110"/>
              <a:gd name="T7" fmla="*/ 97 h 110"/>
              <a:gd name="T8" fmla="*/ 88 w 110"/>
              <a:gd name="T9" fmla="*/ 95 h 110"/>
              <a:gd name="T10" fmla="*/ 107 w 110"/>
              <a:gd name="T11" fmla="*/ 102 h 110"/>
              <a:gd name="T12" fmla="*/ 110 w 110"/>
              <a:gd name="T13" fmla="*/ 107 h 110"/>
              <a:gd name="T14" fmla="*/ 106 w 110"/>
              <a:gd name="T15" fmla="*/ 110 h 110"/>
              <a:gd name="T16" fmla="*/ 67 w 110"/>
              <a:gd name="T17" fmla="*/ 92 h 110"/>
              <a:gd name="T18" fmla="*/ 65 w 110"/>
              <a:gd name="T19" fmla="*/ 92 h 110"/>
              <a:gd name="T20" fmla="*/ 48 w 110"/>
              <a:gd name="T21" fmla="*/ 78 h 110"/>
              <a:gd name="T22" fmla="*/ 47 w 110"/>
              <a:gd name="T23" fmla="*/ 73 h 110"/>
              <a:gd name="T24" fmla="*/ 53 w 110"/>
              <a:gd name="T25" fmla="*/ 72 h 110"/>
              <a:gd name="T26" fmla="*/ 70 w 110"/>
              <a:gd name="T27" fmla="*/ 85 h 110"/>
              <a:gd name="T28" fmla="*/ 71 w 110"/>
              <a:gd name="T29" fmla="*/ 90 h 110"/>
              <a:gd name="T30" fmla="*/ 67 w 110"/>
              <a:gd name="T31" fmla="*/ 92 h 110"/>
              <a:gd name="T32" fmla="*/ 35 w 110"/>
              <a:gd name="T33" fmla="*/ 64 h 110"/>
              <a:gd name="T34" fmla="*/ 32 w 110"/>
              <a:gd name="T35" fmla="*/ 63 h 110"/>
              <a:gd name="T36" fmla="*/ 19 w 110"/>
              <a:gd name="T37" fmla="*/ 45 h 110"/>
              <a:gd name="T38" fmla="*/ 20 w 110"/>
              <a:gd name="T39" fmla="*/ 40 h 110"/>
              <a:gd name="T40" fmla="*/ 26 w 110"/>
              <a:gd name="T41" fmla="*/ 41 h 110"/>
              <a:gd name="T42" fmla="*/ 38 w 110"/>
              <a:gd name="T43" fmla="*/ 58 h 110"/>
              <a:gd name="T44" fmla="*/ 38 w 110"/>
              <a:gd name="T45" fmla="*/ 63 h 110"/>
              <a:gd name="T46" fmla="*/ 35 w 110"/>
              <a:gd name="T47" fmla="*/ 64 h 110"/>
              <a:gd name="T48" fmla="*/ 12 w 110"/>
              <a:gd name="T49" fmla="*/ 29 h 110"/>
              <a:gd name="T50" fmla="*/ 8 w 110"/>
              <a:gd name="T51" fmla="*/ 26 h 110"/>
              <a:gd name="T52" fmla="*/ 1 w 110"/>
              <a:gd name="T53" fmla="*/ 6 h 110"/>
              <a:gd name="T54" fmla="*/ 3 w 110"/>
              <a:gd name="T55" fmla="*/ 1 h 110"/>
              <a:gd name="T56" fmla="*/ 8 w 110"/>
              <a:gd name="T57" fmla="*/ 3 h 110"/>
              <a:gd name="T58" fmla="*/ 16 w 110"/>
              <a:gd name="T59" fmla="*/ 23 h 110"/>
              <a:gd name="T60" fmla="*/ 14 w 110"/>
              <a:gd name="T61" fmla="*/ 28 h 110"/>
              <a:gd name="T62" fmla="*/ 12 w 110"/>
              <a:gd name="T63" fmla="*/ 2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110">
                <a:moveTo>
                  <a:pt x="106" y="110"/>
                </a:moveTo>
                <a:cubicBezTo>
                  <a:pt x="106" y="110"/>
                  <a:pt x="105" y="110"/>
                  <a:pt x="105" y="110"/>
                </a:cubicBezTo>
                <a:cubicBezTo>
                  <a:pt x="98" y="108"/>
                  <a:pt x="91" y="105"/>
                  <a:pt x="84" y="102"/>
                </a:cubicBezTo>
                <a:cubicBezTo>
                  <a:pt x="82" y="101"/>
                  <a:pt x="81" y="99"/>
                  <a:pt x="82" y="97"/>
                </a:cubicBezTo>
                <a:cubicBezTo>
                  <a:pt x="83" y="95"/>
                  <a:pt x="86" y="94"/>
                  <a:pt x="88" y="95"/>
                </a:cubicBezTo>
                <a:cubicBezTo>
                  <a:pt x="94" y="98"/>
                  <a:pt x="100" y="100"/>
                  <a:pt x="107" y="102"/>
                </a:cubicBezTo>
                <a:cubicBezTo>
                  <a:pt x="109" y="103"/>
                  <a:pt x="110" y="105"/>
                  <a:pt x="110" y="107"/>
                </a:cubicBezTo>
                <a:cubicBezTo>
                  <a:pt x="109" y="109"/>
                  <a:pt x="108" y="110"/>
                  <a:pt x="106" y="110"/>
                </a:cubicBezTo>
                <a:close/>
                <a:moveTo>
                  <a:pt x="67" y="92"/>
                </a:moveTo>
                <a:cubicBezTo>
                  <a:pt x="67" y="92"/>
                  <a:pt x="66" y="92"/>
                  <a:pt x="65" y="92"/>
                </a:cubicBezTo>
                <a:cubicBezTo>
                  <a:pt x="59" y="88"/>
                  <a:pt x="53" y="83"/>
                  <a:pt x="48" y="78"/>
                </a:cubicBezTo>
                <a:cubicBezTo>
                  <a:pt x="46" y="77"/>
                  <a:pt x="46" y="74"/>
                  <a:pt x="47" y="73"/>
                </a:cubicBezTo>
                <a:cubicBezTo>
                  <a:pt x="49" y="71"/>
                  <a:pt x="51" y="71"/>
                  <a:pt x="53" y="72"/>
                </a:cubicBezTo>
                <a:cubicBezTo>
                  <a:pt x="58" y="77"/>
                  <a:pt x="64" y="81"/>
                  <a:pt x="70" y="85"/>
                </a:cubicBezTo>
                <a:cubicBezTo>
                  <a:pt x="71" y="86"/>
                  <a:pt x="72" y="89"/>
                  <a:pt x="71" y="90"/>
                </a:cubicBezTo>
                <a:cubicBezTo>
                  <a:pt x="70" y="92"/>
                  <a:pt x="69" y="92"/>
                  <a:pt x="67" y="92"/>
                </a:cubicBezTo>
                <a:close/>
                <a:moveTo>
                  <a:pt x="35" y="64"/>
                </a:moveTo>
                <a:cubicBezTo>
                  <a:pt x="34" y="64"/>
                  <a:pt x="33" y="64"/>
                  <a:pt x="32" y="63"/>
                </a:cubicBezTo>
                <a:cubicBezTo>
                  <a:pt x="27" y="57"/>
                  <a:pt x="23" y="51"/>
                  <a:pt x="19" y="45"/>
                </a:cubicBezTo>
                <a:cubicBezTo>
                  <a:pt x="18" y="44"/>
                  <a:pt x="18" y="41"/>
                  <a:pt x="20" y="40"/>
                </a:cubicBezTo>
                <a:cubicBezTo>
                  <a:pt x="22" y="39"/>
                  <a:pt x="25" y="39"/>
                  <a:pt x="26" y="41"/>
                </a:cubicBezTo>
                <a:cubicBezTo>
                  <a:pt x="30" y="47"/>
                  <a:pt x="34" y="52"/>
                  <a:pt x="38" y="58"/>
                </a:cubicBezTo>
                <a:cubicBezTo>
                  <a:pt x="40" y="59"/>
                  <a:pt x="40" y="62"/>
                  <a:pt x="38" y="63"/>
                </a:cubicBezTo>
                <a:cubicBezTo>
                  <a:pt x="37" y="64"/>
                  <a:pt x="36" y="64"/>
                  <a:pt x="35" y="64"/>
                </a:cubicBezTo>
                <a:close/>
                <a:moveTo>
                  <a:pt x="12" y="29"/>
                </a:moveTo>
                <a:cubicBezTo>
                  <a:pt x="11" y="29"/>
                  <a:pt x="9" y="28"/>
                  <a:pt x="8" y="26"/>
                </a:cubicBezTo>
                <a:cubicBezTo>
                  <a:pt x="5" y="20"/>
                  <a:pt x="3" y="13"/>
                  <a:pt x="1" y="6"/>
                </a:cubicBezTo>
                <a:cubicBezTo>
                  <a:pt x="0" y="4"/>
                  <a:pt x="1" y="1"/>
                  <a:pt x="3" y="1"/>
                </a:cubicBezTo>
                <a:cubicBezTo>
                  <a:pt x="5" y="0"/>
                  <a:pt x="8" y="1"/>
                  <a:pt x="8" y="3"/>
                </a:cubicBezTo>
                <a:cubicBezTo>
                  <a:pt x="10" y="10"/>
                  <a:pt x="13" y="17"/>
                  <a:pt x="16" y="23"/>
                </a:cubicBezTo>
                <a:cubicBezTo>
                  <a:pt x="17" y="25"/>
                  <a:pt x="16" y="27"/>
                  <a:pt x="14" y="28"/>
                </a:cubicBezTo>
                <a:cubicBezTo>
                  <a:pt x="13" y="28"/>
                  <a:pt x="13" y="29"/>
                  <a:pt x="12" y="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Freeform 284"/>
          <p:cNvSpPr>
            <a:spLocks/>
          </p:cNvSpPr>
          <p:nvPr/>
        </p:nvSpPr>
        <p:spPr bwMode="auto">
          <a:xfrm>
            <a:off x="4982555" y="3733894"/>
            <a:ext cx="15875" cy="6350"/>
          </a:xfrm>
          <a:custGeom>
            <a:avLst/>
            <a:gdLst>
              <a:gd name="T0" fmla="*/ 15 w 19"/>
              <a:gd name="T1" fmla="*/ 9 h 9"/>
              <a:gd name="T2" fmla="*/ 14 w 19"/>
              <a:gd name="T3" fmla="*/ 9 h 9"/>
              <a:gd name="T4" fmla="*/ 4 w 19"/>
              <a:gd name="T5" fmla="*/ 8 h 9"/>
              <a:gd name="T6" fmla="*/ 1 w 19"/>
              <a:gd name="T7" fmla="*/ 3 h 9"/>
              <a:gd name="T8" fmla="*/ 5 w 19"/>
              <a:gd name="T9" fmla="*/ 0 h 9"/>
              <a:gd name="T10" fmla="*/ 15 w 19"/>
              <a:gd name="T11" fmla="*/ 1 h 9"/>
              <a:gd name="T12" fmla="*/ 19 w 19"/>
              <a:gd name="T13" fmla="*/ 6 h 9"/>
              <a:gd name="T14" fmla="*/ 15 w 19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9">
                <a:moveTo>
                  <a:pt x="15" y="9"/>
                </a:moveTo>
                <a:cubicBezTo>
                  <a:pt x="15" y="9"/>
                  <a:pt x="14" y="9"/>
                  <a:pt x="14" y="9"/>
                </a:cubicBezTo>
                <a:cubicBezTo>
                  <a:pt x="11" y="9"/>
                  <a:pt x="7" y="9"/>
                  <a:pt x="4" y="8"/>
                </a:cubicBezTo>
                <a:cubicBezTo>
                  <a:pt x="2" y="8"/>
                  <a:pt x="0" y="6"/>
                  <a:pt x="1" y="3"/>
                </a:cubicBezTo>
                <a:cubicBezTo>
                  <a:pt x="1" y="1"/>
                  <a:pt x="3" y="0"/>
                  <a:pt x="5" y="0"/>
                </a:cubicBezTo>
                <a:cubicBezTo>
                  <a:pt x="9" y="1"/>
                  <a:pt x="12" y="1"/>
                  <a:pt x="15" y="1"/>
                </a:cubicBezTo>
                <a:cubicBezTo>
                  <a:pt x="17" y="2"/>
                  <a:pt x="19" y="4"/>
                  <a:pt x="19" y="6"/>
                </a:cubicBezTo>
                <a:cubicBezTo>
                  <a:pt x="18" y="8"/>
                  <a:pt x="17" y="9"/>
                  <a:pt x="15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Freeform 285"/>
          <p:cNvSpPr>
            <a:spLocks/>
          </p:cNvSpPr>
          <p:nvPr/>
        </p:nvSpPr>
        <p:spPr bwMode="auto">
          <a:xfrm>
            <a:off x="4230080" y="3710081"/>
            <a:ext cx="55563" cy="95250"/>
          </a:xfrm>
          <a:custGeom>
            <a:avLst/>
            <a:gdLst>
              <a:gd name="T0" fmla="*/ 8 w 66"/>
              <a:gd name="T1" fmla="*/ 113 h 113"/>
              <a:gd name="T2" fmla="*/ 0 w 66"/>
              <a:gd name="T3" fmla="*/ 105 h 113"/>
              <a:gd name="T4" fmla="*/ 8 w 66"/>
              <a:gd name="T5" fmla="*/ 97 h 113"/>
              <a:gd name="T6" fmla="*/ 50 w 66"/>
              <a:gd name="T7" fmla="*/ 36 h 113"/>
              <a:gd name="T8" fmla="*/ 8 w 66"/>
              <a:gd name="T9" fmla="*/ 16 h 113"/>
              <a:gd name="T10" fmla="*/ 0 w 66"/>
              <a:gd name="T11" fmla="*/ 8 h 113"/>
              <a:gd name="T12" fmla="*/ 8 w 66"/>
              <a:gd name="T13" fmla="*/ 0 h 113"/>
              <a:gd name="T14" fmla="*/ 66 w 66"/>
              <a:gd name="T15" fmla="*/ 36 h 113"/>
              <a:gd name="T16" fmla="*/ 8 w 66"/>
              <a:gd name="T1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13">
                <a:moveTo>
                  <a:pt x="8" y="113"/>
                </a:moveTo>
                <a:cubicBezTo>
                  <a:pt x="4" y="113"/>
                  <a:pt x="0" y="109"/>
                  <a:pt x="0" y="105"/>
                </a:cubicBezTo>
                <a:cubicBezTo>
                  <a:pt x="0" y="100"/>
                  <a:pt x="4" y="97"/>
                  <a:pt x="8" y="97"/>
                </a:cubicBezTo>
                <a:cubicBezTo>
                  <a:pt x="31" y="97"/>
                  <a:pt x="50" y="59"/>
                  <a:pt x="50" y="36"/>
                </a:cubicBezTo>
                <a:cubicBezTo>
                  <a:pt x="50" y="19"/>
                  <a:pt x="40" y="16"/>
                  <a:pt x="8" y="16"/>
                </a:cubicBezTo>
                <a:cubicBezTo>
                  <a:pt x="4" y="16"/>
                  <a:pt x="0" y="13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3" y="0"/>
                  <a:pt x="66" y="0"/>
                  <a:pt x="66" y="36"/>
                </a:cubicBezTo>
                <a:cubicBezTo>
                  <a:pt x="66" y="66"/>
                  <a:pt x="41" y="113"/>
                  <a:pt x="8" y="1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Freeform 286"/>
          <p:cNvSpPr>
            <a:spLocks noEditPoints="1"/>
          </p:cNvSpPr>
          <p:nvPr/>
        </p:nvSpPr>
        <p:spPr bwMode="auto">
          <a:xfrm>
            <a:off x="4064980" y="3692618"/>
            <a:ext cx="176213" cy="139701"/>
          </a:xfrm>
          <a:custGeom>
            <a:avLst/>
            <a:gdLst>
              <a:gd name="T0" fmla="*/ 166 w 208"/>
              <a:gd name="T1" fmla="*/ 164 h 164"/>
              <a:gd name="T2" fmla="*/ 38 w 208"/>
              <a:gd name="T3" fmla="*/ 164 h 164"/>
              <a:gd name="T4" fmla="*/ 0 w 208"/>
              <a:gd name="T5" fmla="*/ 120 h 164"/>
              <a:gd name="T6" fmla="*/ 0 w 208"/>
              <a:gd name="T7" fmla="*/ 7 h 164"/>
              <a:gd name="T8" fmla="*/ 8 w 208"/>
              <a:gd name="T9" fmla="*/ 0 h 164"/>
              <a:gd name="T10" fmla="*/ 200 w 208"/>
              <a:gd name="T11" fmla="*/ 0 h 164"/>
              <a:gd name="T12" fmla="*/ 208 w 208"/>
              <a:gd name="T13" fmla="*/ 7 h 164"/>
              <a:gd name="T14" fmla="*/ 208 w 208"/>
              <a:gd name="T15" fmla="*/ 120 h 164"/>
              <a:gd name="T16" fmla="*/ 166 w 208"/>
              <a:gd name="T17" fmla="*/ 164 h 164"/>
              <a:gd name="T18" fmla="*/ 16 w 208"/>
              <a:gd name="T19" fmla="*/ 16 h 164"/>
              <a:gd name="T20" fmla="*/ 16 w 208"/>
              <a:gd name="T21" fmla="*/ 120 h 164"/>
              <a:gd name="T22" fmla="*/ 38 w 208"/>
              <a:gd name="T23" fmla="*/ 148 h 164"/>
              <a:gd name="T24" fmla="*/ 166 w 208"/>
              <a:gd name="T25" fmla="*/ 148 h 164"/>
              <a:gd name="T26" fmla="*/ 192 w 208"/>
              <a:gd name="T27" fmla="*/ 120 h 164"/>
              <a:gd name="T28" fmla="*/ 192 w 208"/>
              <a:gd name="T29" fmla="*/ 16 h 164"/>
              <a:gd name="T30" fmla="*/ 16 w 208"/>
              <a:gd name="T31" fmla="*/ 1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8" h="164">
                <a:moveTo>
                  <a:pt x="166" y="164"/>
                </a:moveTo>
                <a:cubicBezTo>
                  <a:pt x="38" y="164"/>
                  <a:pt x="38" y="164"/>
                  <a:pt x="38" y="164"/>
                </a:cubicBezTo>
                <a:cubicBezTo>
                  <a:pt x="6" y="164"/>
                  <a:pt x="0" y="148"/>
                  <a:pt x="0" y="120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8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4" y="0"/>
                  <a:pt x="208" y="2"/>
                  <a:pt x="208" y="7"/>
                </a:cubicBezTo>
                <a:cubicBezTo>
                  <a:pt x="208" y="120"/>
                  <a:pt x="208" y="120"/>
                  <a:pt x="208" y="120"/>
                </a:cubicBezTo>
                <a:cubicBezTo>
                  <a:pt x="208" y="152"/>
                  <a:pt x="197" y="164"/>
                  <a:pt x="166" y="164"/>
                </a:cubicBezTo>
                <a:close/>
                <a:moveTo>
                  <a:pt x="16" y="16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44"/>
                  <a:pt x="18" y="148"/>
                  <a:pt x="38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88" y="148"/>
                  <a:pt x="192" y="143"/>
                  <a:pt x="192" y="120"/>
                </a:cubicBezTo>
                <a:cubicBezTo>
                  <a:pt x="192" y="16"/>
                  <a:pt x="192" y="16"/>
                  <a:pt x="192" y="16"/>
                </a:cubicBezTo>
                <a:lnTo>
                  <a:pt x="1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Freeform 287"/>
          <p:cNvSpPr>
            <a:spLocks/>
          </p:cNvSpPr>
          <p:nvPr/>
        </p:nvSpPr>
        <p:spPr bwMode="auto">
          <a:xfrm>
            <a:off x="4087205" y="3749769"/>
            <a:ext cx="6350" cy="6350"/>
          </a:xfrm>
          <a:custGeom>
            <a:avLst/>
            <a:gdLst>
              <a:gd name="T0" fmla="*/ 4 w 8"/>
              <a:gd name="T1" fmla="*/ 8 h 8"/>
              <a:gd name="T2" fmla="*/ 2 w 8"/>
              <a:gd name="T3" fmla="*/ 7 h 8"/>
              <a:gd name="T4" fmla="*/ 0 w 8"/>
              <a:gd name="T5" fmla="*/ 4 h 8"/>
              <a:gd name="T6" fmla="*/ 2 w 8"/>
              <a:gd name="T7" fmla="*/ 1 h 8"/>
              <a:gd name="T8" fmla="*/ 7 w 8"/>
              <a:gd name="T9" fmla="*/ 1 h 8"/>
              <a:gd name="T10" fmla="*/ 8 w 8"/>
              <a:gd name="T11" fmla="*/ 4 h 8"/>
              <a:gd name="T12" fmla="*/ 7 w 8"/>
              <a:gd name="T13" fmla="*/ 7 h 8"/>
              <a:gd name="T14" fmla="*/ 4 w 8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3" y="8"/>
                  <a:pt x="2" y="8"/>
                  <a:pt x="2" y="7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6" y="0"/>
                  <a:pt x="7" y="1"/>
                </a:cubicBezTo>
                <a:cubicBezTo>
                  <a:pt x="8" y="2"/>
                  <a:pt x="8" y="3"/>
                  <a:pt x="8" y="4"/>
                </a:cubicBezTo>
                <a:cubicBezTo>
                  <a:pt x="8" y="5"/>
                  <a:pt x="8" y="6"/>
                  <a:pt x="7" y="7"/>
                </a:cubicBezTo>
                <a:cubicBezTo>
                  <a:pt x="6" y="8"/>
                  <a:pt x="5" y="8"/>
                  <a:pt x="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Freeform 288"/>
          <p:cNvSpPr>
            <a:spLocks/>
          </p:cNvSpPr>
          <p:nvPr/>
        </p:nvSpPr>
        <p:spPr bwMode="auto">
          <a:xfrm>
            <a:off x="4088792" y="3767232"/>
            <a:ext cx="28575" cy="39688"/>
          </a:xfrm>
          <a:custGeom>
            <a:avLst/>
            <a:gdLst>
              <a:gd name="T0" fmla="*/ 29 w 33"/>
              <a:gd name="T1" fmla="*/ 47 h 47"/>
              <a:gd name="T2" fmla="*/ 0 w 33"/>
              <a:gd name="T3" fmla="*/ 18 h 47"/>
              <a:gd name="T4" fmla="*/ 0 w 33"/>
              <a:gd name="T5" fmla="*/ 4 h 47"/>
              <a:gd name="T6" fmla="*/ 4 w 33"/>
              <a:gd name="T7" fmla="*/ 0 h 47"/>
              <a:gd name="T8" fmla="*/ 8 w 33"/>
              <a:gd name="T9" fmla="*/ 4 h 47"/>
              <a:gd name="T10" fmla="*/ 8 w 33"/>
              <a:gd name="T11" fmla="*/ 18 h 47"/>
              <a:gd name="T12" fmla="*/ 29 w 33"/>
              <a:gd name="T13" fmla="*/ 39 h 47"/>
              <a:gd name="T14" fmla="*/ 33 w 33"/>
              <a:gd name="T15" fmla="*/ 43 h 47"/>
              <a:gd name="T16" fmla="*/ 29 w 33"/>
              <a:gd name="T1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7">
                <a:moveTo>
                  <a:pt x="29" y="47"/>
                </a:moveTo>
                <a:cubicBezTo>
                  <a:pt x="7" y="47"/>
                  <a:pt x="0" y="40"/>
                  <a:pt x="0" y="1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36"/>
                  <a:pt x="11" y="39"/>
                  <a:pt x="29" y="39"/>
                </a:cubicBezTo>
                <a:cubicBezTo>
                  <a:pt x="32" y="39"/>
                  <a:pt x="33" y="41"/>
                  <a:pt x="33" y="43"/>
                </a:cubicBezTo>
                <a:cubicBezTo>
                  <a:pt x="33" y="45"/>
                  <a:pt x="32" y="47"/>
                  <a:pt x="29" y="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Freeform 289"/>
          <p:cNvSpPr>
            <a:spLocks/>
          </p:cNvSpPr>
          <p:nvPr/>
        </p:nvSpPr>
        <p:spPr bwMode="auto">
          <a:xfrm>
            <a:off x="4107842" y="3610068"/>
            <a:ext cx="38100" cy="71438"/>
          </a:xfrm>
          <a:custGeom>
            <a:avLst/>
            <a:gdLst>
              <a:gd name="T0" fmla="*/ 24 w 45"/>
              <a:gd name="T1" fmla="*/ 85 h 85"/>
              <a:gd name="T2" fmla="*/ 18 w 45"/>
              <a:gd name="T3" fmla="*/ 82 h 85"/>
              <a:gd name="T4" fmla="*/ 19 w 45"/>
              <a:gd name="T5" fmla="*/ 71 h 85"/>
              <a:gd name="T6" fmla="*/ 29 w 45"/>
              <a:gd name="T7" fmla="*/ 57 h 85"/>
              <a:gd name="T8" fmla="*/ 26 w 45"/>
              <a:gd name="T9" fmla="*/ 51 h 85"/>
              <a:gd name="T10" fmla="*/ 16 w 45"/>
              <a:gd name="T11" fmla="*/ 5 h 85"/>
              <a:gd name="T12" fmla="*/ 28 w 45"/>
              <a:gd name="T13" fmla="*/ 3 h 85"/>
              <a:gd name="T14" fmla="*/ 29 w 45"/>
              <a:gd name="T15" fmla="*/ 14 h 85"/>
              <a:gd name="T16" fmla="*/ 37 w 45"/>
              <a:gd name="T17" fmla="*/ 39 h 85"/>
              <a:gd name="T18" fmla="*/ 45 w 45"/>
              <a:gd name="T19" fmla="*/ 57 h 85"/>
              <a:gd name="T20" fmla="*/ 29 w 45"/>
              <a:gd name="T21" fmla="*/ 83 h 85"/>
              <a:gd name="T22" fmla="*/ 24 w 45"/>
              <a:gd name="T2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85">
                <a:moveTo>
                  <a:pt x="24" y="85"/>
                </a:moveTo>
                <a:cubicBezTo>
                  <a:pt x="22" y="85"/>
                  <a:pt x="20" y="84"/>
                  <a:pt x="18" y="82"/>
                </a:cubicBezTo>
                <a:cubicBezTo>
                  <a:pt x="15" y="79"/>
                  <a:pt x="16" y="74"/>
                  <a:pt x="19" y="71"/>
                </a:cubicBezTo>
                <a:cubicBezTo>
                  <a:pt x="25" y="66"/>
                  <a:pt x="29" y="60"/>
                  <a:pt x="29" y="57"/>
                </a:cubicBezTo>
                <a:cubicBezTo>
                  <a:pt x="29" y="55"/>
                  <a:pt x="29" y="53"/>
                  <a:pt x="26" y="51"/>
                </a:cubicBezTo>
                <a:cubicBezTo>
                  <a:pt x="17" y="43"/>
                  <a:pt x="0" y="27"/>
                  <a:pt x="16" y="5"/>
                </a:cubicBezTo>
                <a:cubicBezTo>
                  <a:pt x="19" y="1"/>
                  <a:pt x="24" y="0"/>
                  <a:pt x="28" y="3"/>
                </a:cubicBezTo>
                <a:cubicBezTo>
                  <a:pt x="31" y="6"/>
                  <a:pt x="32" y="11"/>
                  <a:pt x="29" y="14"/>
                </a:cubicBezTo>
                <a:cubicBezTo>
                  <a:pt x="23" y="23"/>
                  <a:pt x="24" y="28"/>
                  <a:pt x="37" y="39"/>
                </a:cubicBezTo>
                <a:cubicBezTo>
                  <a:pt x="44" y="45"/>
                  <a:pt x="45" y="52"/>
                  <a:pt x="45" y="57"/>
                </a:cubicBezTo>
                <a:cubicBezTo>
                  <a:pt x="45" y="66"/>
                  <a:pt x="39" y="75"/>
                  <a:pt x="29" y="83"/>
                </a:cubicBezTo>
                <a:cubicBezTo>
                  <a:pt x="28" y="84"/>
                  <a:pt x="26" y="85"/>
                  <a:pt x="24" y="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Freeform 290"/>
          <p:cNvSpPr>
            <a:spLocks/>
          </p:cNvSpPr>
          <p:nvPr/>
        </p:nvSpPr>
        <p:spPr bwMode="auto">
          <a:xfrm>
            <a:off x="4149117" y="3610068"/>
            <a:ext cx="38100" cy="71438"/>
          </a:xfrm>
          <a:custGeom>
            <a:avLst/>
            <a:gdLst>
              <a:gd name="T0" fmla="*/ 24 w 45"/>
              <a:gd name="T1" fmla="*/ 85 h 85"/>
              <a:gd name="T2" fmla="*/ 18 w 45"/>
              <a:gd name="T3" fmla="*/ 82 h 85"/>
              <a:gd name="T4" fmla="*/ 19 w 45"/>
              <a:gd name="T5" fmla="*/ 71 h 85"/>
              <a:gd name="T6" fmla="*/ 29 w 45"/>
              <a:gd name="T7" fmla="*/ 57 h 85"/>
              <a:gd name="T8" fmla="*/ 26 w 45"/>
              <a:gd name="T9" fmla="*/ 51 h 85"/>
              <a:gd name="T10" fmla="*/ 16 w 45"/>
              <a:gd name="T11" fmla="*/ 5 h 85"/>
              <a:gd name="T12" fmla="*/ 28 w 45"/>
              <a:gd name="T13" fmla="*/ 3 h 85"/>
              <a:gd name="T14" fmla="*/ 29 w 45"/>
              <a:gd name="T15" fmla="*/ 14 h 85"/>
              <a:gd name="T16" fmla="*/ 37 w 45"/>
              <a:gd name="T17" fmla="*/ 39 h 85"/>
              <a:gd name="T18" fmla="*/ 45 w 45"/>
              <a:gd name="T19" fmla="*/ 57 h 85"/>
              <a:gd name="T20" fmla="*/ 29 w 45"/>
              <a:gd name="T21" fmla="*/ 83 h 85"/>
              <a:gd name="T22" fmla="*/ 24 w 45"/>
              <a:gd name="T2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85">
                <a:moveTo>
                  <a:pt x="24" y="85"/>
                </a:moveTo>
                <a:cubicBezTo>
                  <a:pt x="22" y="85"/>
                  <a:pt x="20" y="84"/>
                  <a:pt x="18" y="82"/>
                </a:cubicBezTo>
                <a:cubicBezTo>
                  <a:pt x="15" y="79"/>
                  <a:pt x="16" y="74"/>
                  <a:pt x="19" y="71"/>
                </a:cubicBezTo>
                <a:cubicBezTo>
                  <a:pt x="25" y="66"/>
                  <a:pt x="29" y="60"/>
                  <a:pt x="29" y="57"/>
                </a:cubicBezTo>
                <a:cubicBezTo>
                  <a:pt x="29" y="55"/>
                  <a:pt x="29" y="53"/>
                  <a:pt x="26" y="51"/>
                </a:cubicBezTo>
                <a:cubicBezTo>
                  <a:pt x="17" y="43"/>
                  <a:pt x="0" y="27"/>
                  <a:pt x="16" y="5"/>
                </a:cubicBezTo>
                <a:cubicBezTo>
                  <a:pt x="19" y="1"/>
                  <a:pt x="24" y="0"/>
                  <a:pt x="28" y="3"/>
                </a:cubicBezTo>
                <a:cubicBezTo>
                  <a:pt x="31" y="6"/>
                  <a:pt x="32" y="11"/>
                  <a:pt x="29" y="14"/>
                </a:cubicBezTo>
                <a:cubicBezTo>
                  <a:pt x="23" y="23"/>
                  <a:pt x="24" y="28"/>
                  <a:pt x="37" y="39"/>
                </a:cubicBezTo>
                <a:cubicBezTo>
                  <a:pt x="44" y="45"/>
                  <a:pt x="45" y="52"/>
                  <a:pt x="45" y="57"/>
                </a:cubicBezTo>
                <a:cubicBezTo>
                  <a:pt x="45" y="66"/>
                  <a:pt x="39" y="75"/>
                  <a:pt x="29" y="83"/>
                </a:cubicBezTo>
                <a:cubicBezTo>
                  <a:pt x="28" y="84"/>
                  <a:pt x="26" y="85"/>
                  <a:pt x="24" y="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Freeform 595"/>
          <p:cNvSpPr>
            <a:spLocks noEditPoints="1"/>
          </p:cNvSpPr>
          <p:nvPr/>
        </p:nvSpPr>
        <p:spPr bwMode="auto">
          <a:xfrm>
            <a:off x="3726842" y="3613244"/>
            <a:ext cx="200025" cy="196851"/>
          </a:xfrm>
          <a:custGeom>
            <a:avLst/>
            <a:gdLst>
              <a:gd name="T0" fmla="*/ 86 w 236"/>
              <a:gd name="T1" fmla="*/ 232 h 232"/>
              <a:gd name="T2" fmla="*/ 35 w 236"/>
              <a:gd name="T3" fmla="*/ 200 h 232"/>
              <a:gd name="T4" fmla="*/ 6 w 236"/>
              <a:gd name="T5" fmla="*/ 163 h 232"/>
              <a:gd name="T6" fmla="*/ 16 w 236"/>
              <a:gd name="T7" fmla="*/ 120 h 232"/>
              <a:gd name="T8" fmla="*/ 117 w 236"/>
              <a:gd name="T9" fmla="*/ 20 h 232"/>
              <a:gd name="T10" fmla="*/ 166 w 236"/>
              <a:gd name="T11" fmla="*/ 0 h 232"/>
              <a:gd name="T12" fmla="*/ 215 w 236"/>
              <a:gd name="T13" fmla="*/ 20 h 232"/>
              <a:gd name="T14" fmla="*/ 236 w 236"/>
              <a:gd name="T15" fmla="*/ 69 h 232"/>
              <a:gd name="T16" fmla="*/ 215 w 236"/>
              <a:gd name="T17" fmla="*/ 118 h 232"/>
              <a:gd name="T18" fmla="*/ 115 w 236"/>
              <a:gd name="T19" fmla="*/ 219 h 232"/>
              <a:gd name="T20" fmla="*/ 86 w 236"/>
              <a:gd name="T21" fmla="*/ 232 h 232"/>
              <a:gd name="T22" fmla="*/ 166 w 236"/>
              <a:gd name="T23" fmla="*/ 16 h 232"/>
              <a:gd name="T24" fmla="*/ 128 w 236"/>
              <a:gd name="T25" fmla="*/ 31 h 232"/>
              <a:gd name="T26" fmla="*/ 28 w 236"/>
              <a:gd name="T27" fmla="*/ 132 h 232"/>
              <a:gd name="T28" fmla="*/ 21 w 236"/>
              <a:gd name="T29" fmla="*/ 157 h 232"/>
              <a:gd name="T30" fmla="*/ 46 w 236"/>
              <a:gd name="T31" fmla="*/ 189 h 232"/>
              <a:gd name="T32" fmla="*/ 86 w 236"/>
              <a:gd name="T33" fmla="*/ 216 h 232"/>
              <a:gd name="T34" fmla="*/ 104 w 236"/>
              <a:gd name="T35" fmla="*/ 208 h 232"/>
              <a:gd name="T36" fmla="*/ 204 w 236"/>
              <a:gd name="T37" fmla="*/ 107 h 232"/>
              <a:gd name="T38" fmla="*/ 220 w 236"/>
              <a:gd name="T39" fmla="*/ 69 h 232"/>
              <a:gd name="T40" fmla="*/ 204 w 236"/>
              <a:gd name="T41" fmla="*/ 32 h 232"/>
              <a:gd name="T42" fmla="*/ 166 w 236"/>
              <a:gd name="T43" fmla="*/ 1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6" h="232">
                <a:moveTo>
                  <a:pt x="86" y="232"/>
                </a:moveTo>
                <a:cubicBezTo>
                  <a:pt x="68" y="232"/>
                  <a:pt x="52" y="218"/>
                  <a:pt x="35" y="200"/>
                </a:cubicBezTo>
                <a:cubicBezTo>
                  <a:pt x="23" y="188"/>
                  <a:pt x="11" y="176"/>
                  <a:pt x="6" y="163"/>
                </a:cubicBezTo>
                <a:cubicBezTo>
                  <a:pt x="0" y="148"/>
                  <a:pt x="3" y="134"/>
                  <a:pt x="16" y="1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30" y="7"/>
                  <a:pt x="147" y="0"/>
                  <a:pt x="166" y="0"/>
                </a:cubicBezTo>
                <a:cubicBezTo>
                  <a:pt x="184" y="0"/>
                  <a:pt x="202" y="7"/>
                  <a:pt x="215" y="20"/>
                </a:cubicBezTo>
                <a:cubicBezTo>
                  <a:pt x="228" y="33"/>
                  <a:pt x="235" y="51"/>
                  <a:pt x="236" y="69"/>
                </a:cubicBezTo>
                <a:cubicBezTo>
                  <a:pt x="236" y="88"/>
                  <a:pt x="228" y="105"/>
                  <a:pt x="215" y="118"/>
                </a:cubicBezTo>
                <a:cubicBezTo>
                  <a:pt x="115" y="219"/>
                  <a:pt x="115" y="219"/>
                  <a:pt x="115" y="219"/>
                </a:cubicBezTo>
                <a:cubicBezTo>
                  <a:pt x="106" y="228"/>
                  <a:pt x="96" y="232"/>
                  <a:pt x="86" y="232"/>
                </a:cubicBezTo>
                <a:close/>
                <a:moveTo>
                  <a:pt x="166" y="16"/>
                </a:moveTo>
                <a:cubicBezTo>
                  <a:pt x="151" y="16"/>
                  <a:pt x="138" y="21"/>
                  <a:pt x="128" y="31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17" y="143"/>
                  <a:pt x="18" y="151"/>
                  <a:pt x="21" y="157"/>
                </a:cubicBezTo>
                <a:cubicBezTo>
                  <a:pt x="25" y="167"/>
                  <a:pt x="35" y="178"/>
                  <a:pt x="46" y="189"/>
                </a:cubicBezTo>
                <a:cubicBezTo>
                  <a:pt x="61" y="204"/>
                  <a:pt x="74" y="216"/>
                  <a:pt x="86" y="216"/>
                </a:cubicBezTo>
                <a:cubicBezTo>
                  <a:pt x="92" y="216"/>
                  <a:pt x="98" y="214"/>
                  <a:pt x="104" y="208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14" y="97"/>
                  <a:pt x="220" y="84"/>
                  <a:pt x="220" y="69"/>
                </a:cubicBezTo>
                <a:cubicBezTo>
                  <a:pt x="219" y="55"/>
                  <a:pt x="214" y="42"/>
                  <a:pt x="204" y="32"/>
                </a:cubicBezTo>
                <a:cubicBezTo>
                  <a:pt x="194" y="21"/>
                  <a:pt x="180" y="16"/>
                  <a:pt x="166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Freeform 596"/>
          <p:cNvSpPr>
            <a:spLocks/>
          </p:cNvSpPr>
          <p:nvPr/>
        </p:nvSpPr>
        <p:spPr bwMode="auto">
          <a:xfrm>
            <a:off x="3891942" y="3664044"/>
            <a:ext cx="7938" cy="12700"/>
          </a:xfrm>
          <a:custGeom>
            <a:avLst/>
            <a:gdLst>
              <a:gd name="T0" fmla="*/ 5 w 9"/>
              <a:gd name="T1" fmla="*/ 15 h 15"/>
              <a:gd name="T2" fmla="*/ 5 w 9"/>
              <a:gd name="T3" fmla="*/ 15 h 15"/>
              <a:gd name="T4" fmla="*/ 1 w 9"/>
              <a:gd name="T5" fmla="*/ 11 h 15"/>
              <a:gd name="T6" fmla="*/ 1 w 9"/>
              <a:gd name="T7" fmla="*/ 5 h 15"/>
              <a:gd name="T8" fmla="*/ 4 w 9"/>
              <a:gd name="T9" fmla="*/ 1 h 15"/>
              <a:gd name="T10" fmla="*/ 9 w 9"/>
              <a:gd name="T11" fmla="*/ 4 h 15"/>
              <a:gd name="T12" fmla="*/ 9 w 9"/>
              <a:gd name="T13" fmla="*/ 11 h 15"/>
              <a:gd name="T14" fmla="*/ 5 w 9"/>
              <a:gd name="T1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5">
                <a:moveTo>
                  <a:pt x="5" y="15"/>
                </a:moveTo>
                <a:cubicBezTo>
                  <a:pt x="5" y="15"/>
                  <a:pt x="5" y="15"/>
                  <a:pt x="5" y="15"/>
                </a:cubicBezTo>
                <a:cubicBezTo>
                  <a:pt x="3" y="15"/>
                  <a:pt x="1" y="13"/>
                  <a:pt x="1" y="11"/>
                </a:cubicBezTo>
                <a:cubicBezTo>
                  <a:pt x="1" y="9"/>
                  <a:pt x="1" y="7"/>
                  <a:pt x="1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0"/>
                  <a:pt x="8" y="2"/>
                  <a:pt x="9" y="4"/>
                </a:cubicBezTo>
                <a:cubicBezTo>
                  <a:pt x="9" y="6"/>
                  <a:pt x="9" y="9"/>
                  <a:pt x="9" y="11"/>
                </a:cubicBezTo>
                <a:cubicBezTo>
                  <a:pt x="9" y="14"/>
                  <a:pt x="7" y="15"/>
                  <a:pt x="5" y="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Freeform 597"/>
          <p:cNvSpPr>
            <a:spLocks/>
          </p:cNvSpPr>
          <p:nvPr/>
        </p:nvSpPr>
        <p:spPr bwMode="auto">
          <a:xfrm>
            <a:off x="3818917" y="3635469"/>
            <a:ext cx="73025" cy="39688"/>
          </a:xfrm>
          <a:custGeom>
            <a:avLst/>
            <a:gdLst>
              <a:gd name="T0" fmla="*/ 5 w 86"/>
              <a:gd name="T1" fmla="*/ 48 h 48"/>
              <a:gd name="T2" fmla="*/ 2 w 86"/>
              <a:gd name="T3" fmla="*/ 47 h 48"/>
              <a:gd name="T4" fmla="*/ 2 w 86"/>
              <a:gd name="T5" fmla="*/ 41 h 48"/>
              <a:gd name="T6" fmla="*/ 28 w 86"/>
              <a:gd name="T7" fmla="*/ 16 h 48"/>
              <a:gd name="T8" fmla="*/ 84 w 86"/>
              <a:gd name="T9" fmla="*/ 16 h 48"/>
              <a:gd name="T10" fmla="*/ 84 w 86"/>
              <a:gd name="T11" fmla="*/ 22 h 48"/>
              <a:gd name="T12" fmla="*/ 79 w 86"/>
              <a:gd name="T13" fmla="*/ 22 h 48"/>
              <a:gd name="T14" fmla="*/ 33 w 86"/>
              <a:gd name="T15" fmla="*/ 21 h 48"/>
              <a:gd name="T16" fmla="*/ 8 w 86"/>
              <a:gd name="T17" fmla="*/ 47 h 48"/>
              <a:gd name="T18" fmla="*/ 5 w 86"/>
              <a:gd name="T1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48">
                <a:moveTo>
                  <a:pt x="5" y="48"/>
                </a:moveTo>
                <a:cubicBezTo>
                  <a:pt x="4" y="48"/>
                  <a:pt x="3" y="48"/>
                  <a:pt x="2" y="47"/>
                </a:cubicBezTo>
                <a:cubicBezTo>
                  <a:pt x="0" y="45"/>
                  <a:pt x="0" y="43"/>
                  <a:pt x="2" y="41"/>
                </a:cubicBezTo>
                <a:cubicBezTo>
                  <a:pt x="28" y="16"/>
                  <a:pt x="28" y="16"/>
                  <a:pt x="28" y="16"/>
                </a:cubicBezTo>
                <a:cubicBezTo>
                  <a:pt x="43" y="0"/>
                  <a:pt x="69" y="0"/>
                  <a:pt x="84" y="16"/>
                </a:cubicBezTo>
                <a:cubicBezTo>
                  <a:pt x="86" y="17"/>
                  <a:pt x="86" y="20"/>
                  <a:pt x="84" y="22"/>
                </a:cubicBezTo>
                <a:cubicBezTo>
                  <a:pt x="83" y="23"/>
                  <a:pt x="80" y="23"/>
                  <a:pt x="79" y="22"/>
                </a:cubicBezTo>
                <a:cubicBezTo>
                  <a:pt x="66" y="9"/>
                  <a:pt x="46" y="9"/>
                  <a:pt x="33" y="21"/>
                </a:cubicBezTo>
                <a:cubicBezTo>
                  <a:pt x="8" y="47"/>
                  <a:pt x="8" y="47"/>
                  <a:pt x="8" y="47"/>
                </a:cubicBezTo>
                <a:cubicBezTo>
                  <a:pt x="7" y="48"/>
                  <a:pt x="6" y="48"/>
                  <a:pt x="5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Freeform 598"/>
          <p:cNvSpPr>
            <a:spLocks/>
          </p:cNvSpPr>
          <p:nvPr/>
        </p:nvSpPr>
        <p:spPr bwMode="auto">
          <a:xfrm>
            <a:off x="3704617" y="3773582"/>
            <a:ext cx="57150" cy="57150"/>
          </a:xfrm>
          <a:custGeom>
            <a:avLst/>
            <a:gdLst>
              <a:gd name="T0" fmla="*/ 8 w 67"/>
              <a:gd name="T1" fmla="*/ 67 h 67"/>
              <a:gd name="T2" fmla="*/ 3 w 67"/>
              <a:gd name="T3" fmla="*/ 64 h 67"/>
              <a:gd name="T4" fmla="*/ 3 w 67"/>
              <a:gd name="T5" fmla="*/ 53 h 67"/>
              <a:gd name="T6" fmla="*/ 53 w 67"/>
              <a:gd name="T7" fmla="*/ 3 h 67"/>
              <a:gd name="T8" fmla="*/ 64 w 67"/>
              <a:gd name="T9" fmla="*/ 3 h 67"/>
              <a:gd name="T10" fmla="*/ 64 w 67"/>
              <a:gd name="T11" fmla="*/ 14 h 67"/>
              <a:gd name="T12" fmla="*/ 14 w 67"/>
              <a:gd name="T13" fmla="*/ 64 h 67"/>
              <a:gd name="T14" fmla="*/ 8 w 67"/>
              <a:gd name="T1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" h="67">
                <a:moveTo>
                  <a:pt x="8" y="67"/>
                </a:moveTo>
                <a:cubicBezTo>
                  <a:pt x="6" y="67"/>
                  <a:pt x="4" y="66"/>
                  <a:pt x="3" y="64"/>
                </a:cubicBezTo>
                <a:cubicBezTo>
                  <a:pt x="0" y="61"/>
                  <a:pt x="0" y="56"/>
                  <a:pt x="3" y="53"/>
                </a:cubicBezTo>
                <a:cubicBezTo>
                  <a:pt x="53" y="3"/>
                  <a:pt x="53" y="3"/>
                  <a:pt x="53" y="3"/>
                </a:cubicBezTo>
                <a:cubicBezTo>
                  <a:pt x="56" y="0"/>
                  <a:pt x="61" y="0"/>
                  <a:pt x="64" y="3"/>
                </a:cubicBezTo>
                <a:cubicBezTo>
                  <a:pt x="67" y="6"/>
                  <a:pt x="67" y="11"/>
                  <a:pt x="64" y="1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6"/>
                  <a:pt x="10" y="67"/>
                  <a:pt x="8" y="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1" name="Group 730"/>
          <p:cNvGrpSpPr/>
          <p:nvPr/>
        </p:nvGrpSpPr>
        <p:grpSpPr>
          <a:xfrm>
            <a:off x="5858854" y="3611656"/>
            <a:ext cx="223838" cy="220664"/>
            <a:chOff x="5858854" y="3611656"/>
            <a:chExt cx="223838" cy="220664"/>
          </a:xfrm>
        </p:grpSpPr>
        <p:sp>
          <p:nvSpPr>
            <p:cNvPr id="631" name="Freeform 636"/>
            <p:cNvSpPr>
              <a:spLocks/>
            </p:cNvSpPr>
            <p:nvPr/>
          </p:nvSpPr>
          <p:spPr bwMode="auto">
            <a:xfrm>
              <a:off x="5931879" y="3689443"/>
              <a:ext cx="36513" cy="68263"/>
            </a:xfrm>
            <a:custGeom>
              <a:avLst/>
              <a:gdLst>
                <a:gd name="T0" fmla="*/ 39 w 44"/>
                <a:gd name="T1" fmla="*/ 81 h 81"/>
                <a:gd name="T2" fmla="*/ 39 w 44"/>
                <a:gd name="T3" fmla="*/ 81 h 81"/>
                <a:gd name="T4" fmla="*/ 0 w 44"/>
                <a:gd name="T5" fmla="*/ 27 h 81"/>
                <a:gd name="T6" fmla="*/ 0 w 44"/>
                <a:gd name="T7" fmla="*/ 4 h 81"/>
                <a:gd name="T8" fmla="*/ 4 w 44"/>
                <a:gd name="T9" fmla="*/ 0 h 81"/>
                <a:gd name="T10" fmla="*/ 8 w 44"/>
                <a:gd name="T11" fmla="*/ 4 h 81"/>
                <a:gd name="T12" fmla="*/ 8 w 44"/>
                <a:gd name="T13" fmla="*/ 27 h 81"/>
                <a:gd name="T14" fmla="*/ 40 w 44"/>
                <a:gd name="T15" fmla="*/ 73 h 81"/>
                <a:gd name="T16" fmla="*/ 43 w 44"/>
                <a:gd name="T17" fmla="*/ 78 h 81"/>
                <a:gd name="T18" fmla="*/ 39 w 44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1">
                  <a:moveTo>
                    <a:pt x="39" y="81"/>
                  </a:moveTo>
                  <a:cubicBezTo>
                    <a:pt x="39" y="81"/>
                    <a:pt x="39" y="81"/>
                    <a:pt x="39" y="81"/>
                  </a:cubicBezTo>
                  <a:cubicBezTo>
                    <a:pt x="12" y="76"/>
                    <a:pt x="0" y="59"/>
                    <a:pt x="0" y="2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55"/>
                    <a:pt x="18" y="69"/>
                    <a:pt x="40" y="73"/>
                  </a:cubicBezTo>
                  <a:cubicBezTo>
                    <a:pt x="42" y="74"/>
                    <a:pt x="44" y="76"/>
                    <a:pt x="43" y="78"/>
                  </a:cubicBezTo>
                  <a:cubicBezTo>
                    <a:pt x="43" y="80"/>
                    <a:pt x="41" y="81"/>
                    <a:pt x="39" y="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637"/>
            <p:cNvSpPr>
              <a:spLocks/>
            </p:cNvSpPr>
            <p:nvPr/>
          </p:nvSpPr>
          <p:spPr bwMode="auto">
            <a:xfrm>
              <a:off x="5971567" y="3757707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638"/>
            <p:cNvSpPr>
              <a:spLocks noEditPoints="1"/>
            </p:cNvSpPr>
            <p:nvPr/>
          </p:nvSpPr>
          <p:spPr bwMode="auto">
            <a:xfrm>
              <a:off x="5904892" y="3611656"/>
              <a:ext cx="141288" cy="179389"/>
            </a:xfrm>
            <a:custGeom>
              <a:avLst/>
              <a:gdLst>
                <a:gd name="T0" fmla="*/ 85 w 168"/>
                <a:gd name="T1" fmla="*/ 212 h 212"/>
                <a:gd name="T2" fmla="*/ 81 w 168"/>
                <a:gd name="T3" fmla="*/ 212 h 212"/>
                <a:gd name="T4" fmla="*/ 0 w 168"/>
                <a:gd name="T5" fmla="*/ 126 h 212"/>
                <a:gd name="T6" fmla="*/ 0 w 168"/>
                <a:gd name="T7" fmla="*/ 7 h 212"/>
                <a:gd name="T8" fmla="*/ 7 w 168"/>
                <a:gd name="T9" fmla="*/ 0 h 212"/>
                <a:gd name="T10" fmla="*/ 159 w 168"/>
                <a:gd name="T11" fmla="*/ 0 h 212"/>
                <a:gd name="T12" fmla="*/ 168 w 168"/>
                <a:gd name="T13" fmla="*/ 7 h 212"/>
                <a:gd name="T14" fmla="*/ 168 w 168"/>
                <a:gd name="T15" fmla="*/ 126 h 212"/>
                <a:gd name="T16" fmla="*/ 85 w 168"/>
                <a:gd name="T17" fmla="*/ 212 h 212"/>
                <a:gd name="T18" fmla="*/ 16 w 168"/>
                <a:gd name="T19" fmla="*/ 16 h 212"/>
                <a:gd name="T20" fmla="*/ 16 w 168"/>
                <a:gd name="T21" fmla="*/ 126 h 212"/>
                <a:gd name="T22" fmla="*/ 81 w 168"/>
                <a:gd name="T23" fmla="*/ 196 h 212"/>
                <a:gd name="T24" fmla="*/ 85 w 168"/>
                <a:gd name="T25" fmla="*/ 196 h 212"/>
                <a:gd name="T26" fmla="*/ 152 w 168"/>
                <a:gd name="T27" fmla="*/ 126 h 212"/>
                <a:gd name="T28" fmla="*/ 152 w 168"/>
                <a:gd name="T29" fmla="*/ 16 h 212"/>
                <a:gd name="T30" fmla="*/ 16 w 168"/>
                <a:gd name="T31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12">
                  <a:moveTo>
                    <a:pt x="85" y="212"/>
                  </a:moveTo>
                  <a:cubicBezTo>
                    <a:pt x="81" y="212"/>
                    <a:pt x="81" y="212"/>
                    <a:pt x="81" y="212"/>
                  </a:cubicBezTo>
                  <a:cubicBezTo>
                    <a:pt x="37" y="212"/>
                    <a:pt x="0" y="171"/>
                    <a:pt x="0" y="1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3" y="0"/>
                    <a:pt x="168" y="3"/>
                    <a:pt x="168" y="7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71"/>
                    <a:pt x="129" y="212"/>
                    <a:pt x="85" y="212"/>
                  </a:cubicBezTo>
                  <a:close/>
                  <a:moveTo>
                    <a:pt x="16" y="1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62"/>
                    <a:pt x="47" y="196"/>
                    <a:pt x="81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20" y="196"/>
                    <a:pt x="152" y="162"/>
                    <a:pt x="152" y="12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639"/>
            <p:cNvSpPr>
              <a:spLocks/>
            </p:cNvSpPr>
            <p:nvPr/>
          </p:nvSpPr>
          <p:spPr bwMode="auto">
            <a:xfrm>
              <a:off x="5917592" y="3818032"/>
              <a:ext cx="111125" cy="14288"/>
            </a:xfrm>
            <a:custGeom>
              <a:avLst/>
              <a:gdLst>
                <a:gd name="T0" fmla="*/ 124 w 132"/>
                <a:gd name="T1" fmla="*/ 16 h 16"/>
                <a:gd name="T2" fmla="*/ 8 w 132"/>
                <a:gd name="T3" fmla="*/ 16 h 16"/>
                <a:gd name="T4" fmla="*/ 0 w 132"/>
                <a:gd name="T5" fmla="*/ 8 h 16"/>
                <a:gd name="T6" fmla="*/ 8 w 132"/>
                <a:gd name="T7" fmla="*/ 0 h 16"/>
                <a:gd name="T8" fmla="*/ 124 w 132"/>
                <a:gd name="T9" fmla="*/ 0 h 16"/>
                <a:gd name="T10" fmla="*/ 132 w 132"/>
                <a:gd name="T11" fmla="*/ 8 h 16"/>
                <a:gd name="T12" fmla="*/ 124 w 1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6">
                  <a:moveTo>
                    <a:pt x="124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2" y="4"/>
                    <a:pt x="132" y="8"/>
                  </a:cubicBezTo>
                  <a:cubicBezTo>
                    <a:pt x="132" y="12"/>
                    <a:pt x="128" y="16"/>
                    <a:pt x="124" y="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640"/>
            <p:cNvSpPr>
              <a:spLocks/>
            </p:cNvSpPr>
            <p:nvPr/>
          </p:nvSpPr>
          <p:spPr bwMode="auto">
            <a:xfrm>
              <a:off x="5965217" y="3776757"/>
              <a:ext cx="14288" cy="53975"/>
            </a:xfrm>
            <a:custGeom>
              <a:avLst/>
              <a:gdLst>
                <a:gd name="T0" fmla="*/ 8 w 16"/>
                <a:gd name="T1" fmla="*/ 64 h 64"/>
                <a:gd name="T2" fmla="*/ 0 w 16"/>
                <a:gd name="T3" fmla="*/ 56 h 64"/>
                <a:gd name="T4" fmla="*/ 0 w 16"/>
                <a:gd name="T5" fmla="*/ 8 h 64"/>
                <a:gd name="T6" fmla="*/ 8 w 16"/>
                <a:gd name="T7" fmla="*/ 0 h 64"/>
                <a:gd name="T8" fmla="*/ 16 w 16"/>
                <a:gd name="T9" fmla="*/ 8 h 64"/>
                <a:gd name="T10" fmla="*/ 16 w 16"/>
                <a:gd name="T11" fmla="*/ 56 h 64"/>
                <a:gd name="T12" fmla="*/ 8 w 1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4">
                  <a:moveTo>
                    <a:pt x="8" y="64"/>
                  </a:moveTo>
                  <a:cubicBezTo>
                    <a:pt x="4" y="64"/>
                    <a:pt x="0" y="61"/>
                    <a:pt x="0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1"/>
                    <a:pt x="12" y="64"/>
                    <a:pt x="8" y="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641"/>
            <p:cNvSpPr>
              <a:spLocks/>
            </p:cNvSpPr>
            <p:nvPr/>
          </p:nvSpPr>
          <p:spPr bwMode="auto">
            <a:xfrm>
              <a:off x="6031892" y="3632293"/>
              <a:ext cx="50800" cy="98425"/>
            </a:xfrm>
            <a:custGeom>
              <a:avLst/>
              <a:gdLst>
                <a:gd name="T0" fmla="*/ 8 w 59"/>
                <a:gd name="T1" fmla="*/ 116 h 116"/>
                <a:gd name="T2" fmla="*/ 0 w 59"/>
                <a:gd name="T3" fmla="*/ 108 h 116"/>
                <a:gd name="T4" fmla="*/ 8 w 59"/>
                <a:gd name="T5" fmla="*/ 100 h 116"/>
                <a:gd name="T6" fmla="*/ 43 w 59"/>
                <a:gd name="T7" fmla="*/ 31 h 116"/>
                <a:gd name="T8" fmla="*/ 40 w 59"/>
                <a:gd name="T9" fmla="*/ 19 h 116"/>
                <a:gd name="T10" fmla="*/ 18 w 59"/>
                <a:gd name="T11" fmla="*/ 16 h 116"/>
                <a:gd name="T12" fmla="*/ 8 w 59"/>
                <a:gd name="T13" fmla="*/ 16 h 116"/>
                <a:gd name="T14" fmla="*/ 0 w 59"/>
                <a:gd name="T15" fmla="*/ 8 h 116"/>
                <a:gd name="T16" fmla="*/ 8 w 59"/>
                <a:gd name="T17" fmla="*/ 0 h 116"/>
                <a:gd name="T18" fmla="*/ 18 w 59"/>
                <a:gd name="T19" fmla="*/ 0 h 116"/>
                <a:gd name="T20" fmla="*/ 51 w 59"/>
                <a:gd name="T21" fmla="*/ 7 h 116"/>
                <a:gd name="T22" fmla="*/ 59 w 59"/>
                <a:gd name="T23" fmla="*/ 31 h 116"/>
                <a:gd name="T24" fmla="*/ 8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8" y="116"/>
                  </a:moveTo>
                  <a:cubicBezTo>
                    <a:pt x="4" y="116"/>
                    <a:pt x="0" y="112"/>
                    <a:pt x="0" y="108"/>
                  </a:cubicBezTo>
                  <a:cubicBezTo>
                    <a:pt x="0" y="103"/>
                    <a:pt x="4" y="100"/>
                    <a:pt x="8" y="100"/>
                  </a:cubicBezTo>
                  <a:cubicBezTo>
                    <a:pt x="24" y="100"/>
                    <a:pt x="43" y="58"/>
                    <a:pt x="43" y="31"/>
                  </a:cubicBezTo>
                  <a:cubicBezTo>
                    <a:pt x="43" y="27"/>
                    <a:pt x="42" y="21"/>
                    <a:pt x="40" y="19"/>
                  </a:cubicBezTo>
                  <a:cubicBezTo>
                    <a:pt x="36" y="16"/>
                    <a:pt x="28" y="16"/>
                    <a:pt x="18" y="16"/>
                  </a:cubicBezTo>
                  <a:cubicBezTo>
                    <a:pt x="15" y="16"/>
                    <a:pt x="12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31" y="0"/>
                    <a:pt x="43" y="0"/>
                    <a:pt x="51" y="7"/>
                  </a:cubicBezTo>
                  <a:cubicBezTo>
                    <a:pt x="56" y="13"/>
                    <a:pt x="59" y="20"/>
                    <a:pt x="59" y="31"/>
                  </a:cubicBezTo>
                  <a:cubicBezTo>
                    <a:pt x="59" y="60"/>
                    <a:pt x="39" y="116"/>
                    <a:pt x="8" y="1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642"/>
            <p:cNvSpPr>
              <a:spLocks/>
            </p:cNvSpPr>
            <p:nvPr/>
          </p:nvSpPr>
          <p:spPr bwMode="auto">
            <a:xfrm>
              <a:off x="5858854" y="3632293"/>
              <a:ext cx="50800" cy="98425"/>
            </a:xfrm>
            <a:custGeom>
              <a:avLst/>
              <a:gdLst>
                <a:gd name="T0" fmla="*/ 51 w 59"/>
                <a:gd name="T1" fmla="*/ 116 h 116"/>
                <a:gd name="T2" fmla="*/ 0 w 59"/>
                <a:gd name="T3" fmla="*/ 31 h 116"/>
                <a:gd name="T4" fmla="*/ 8 w 59"/>
                <a:gd name="T5" fmla="*/ 7 h 116"/>
                <a:gd name="T6" fmla="*/ 41 w 59"/>
                <a:gd name="T7" fmla="*/ 0 h 116"/>
                <a:gd name="T8" fmla="*/ 51 w 59"/>
                <a:gd name="T9" fmla="*/ 0 h 116"/>
                <a:gd name="T10" fmla="*/ 59 w 59"/>
                <a:gd name="T11" fmla="*/ 8 h 116"/>
                <a:gd name="T12" fmla="*/ 51 w 59"/>
                <a:gd name="T13" fmla="*/ 16 h 116"/>
                <a:gd name="T14" fmla="*/ 41 w 59"/>
                <a:gd name="T15" fmla="*/ 16 h 116"/>
                <a:gd name="T16" fmla="*/ 19 w 59"/>
                <a:gd name="T17" fmla="*/ 19 h 116"/>
                <a:gd name="T18" fmla="*/ 16 w 59"/>
                <a:gd name="T19" fmla="*/ 31 h 116"/>
                <a:gd name="T20" fmla="*/ 51 w 59"/>
                <a:gd name="T21" fmla="*/ 100 h 116"/>
                <a:gd name="T22" fmla="*/ 59 w 59"/>
                <a:gd name="T23" fmla="*/ 108 h 116"/>
                <a:gd name="T24" fmla="*/ 51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51" y="116"/>
                  </a:moveTo>
                  <a:cubicBezTo>
                    <a:pt x="20" y="116"/>
                    <a:pt x="0" y="60"/>
                    <a:pt x="0" y="31"/>
                  </a:cubicBezTo>
                  <a:cubicBezTo>
                    <a:pt x="0" y="20"/>
                    <a:pt x="3" y="13"/>
                    <a:pt x="8" y="7"/>
                  </a:cubicBezTo>
                  <a:cubicBezTo>
                    <a:pt x="16" y="0"/>
                    <a:pt x="29" y="0"/>
                    <a:pt x="41" y="0"/>
                  </a:cubicBezTo>
                  <a:cubicBezTo>
                    <a:pt x="44" y="0"/>
                    <a:pt x="47" y="0"/>
                    <a:pt x="51" y="0"/>
                  </a:cubicBezTo>
                  <a:cubicBezTo>
                    <a:pt x="55" y="0"/>
                    <a:pt x="59" y="4"/>
                    <a:pt x="59" y="8"/>
                  </a:cubicBezTo>
                  <a:cubicBezTo>
                    <a:pt x="59" y="13"/>
                    <a:pt x="55" y="16"/>
                    <a:pt x="51" y="16"/>
                  </a:cubicBezTo>
                  <a:cubicBezTo>
                    <a:pt x="47" y="16"/>
                    <a:pt x="44" y="16"/>
                    <a:pt x="41" y="16"/>
                  </a:cubicBezTo>
                  <a:cubicBezTo>
                    <a:pt x="32" y="16"/>
                    <a:pt x="23" y="16"/>
                    <a:pt x="19" y="19"/>
                  </a:cubicBezTo>
                  <a:cubicBezTo>
                    <a:pt x="17" y="21"/>
                    <a:pt x="16" y="27"/>
                    <a:pt x="16" y="31"/>
                  </a:cubicBezTo>
                  <a:cubicBezTo>
                    <a:pt x="16" y="58"/>
                    <a:pt x="35" y="100"/>
                    <a:pt x="51" y="100"/>
                  </a:cubicBezTo>
                  <a:cubicBezTo>
                    <a:pt x="55" y="100"/>
                    <a:pt x="59" y="103"/>
                    <a:pt x="59" y="108"/>
                  </a:cubicBezTo>
                  <a:cubicBezTo>
                    <a:pt x="59" y="112"/>
                    <a:pt x="55" y="116"/>
                    <a:pt x="51" y="1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8" name="Freeform 643"/>
          <p:cNvSpPr>
            <a:spLocks noEditPoints="1"/>
          </p:cNvSpPr>
          <p:nvPr/>
        </p:nvSpPr>
        <p:spPr bwMode="auto">
          <a:xfrm>
            <a:off x="5179404" y="3608481"/>
            <a:ext cx="146050" cy="223839"/>
          </a:xfrm>
          <a:custGeom>
            <a:avLst/>
            <a:gdLst>
              <a:gd name="T0" fmla="*/ 165 w 173"/>
              <a:gd name="T1" fmla="*/ 264 h 264"/>
              <a:gd name="T2" fmla="*/ 164 w 173"/>
              <a:gd name="T3" fmla="*/ 264 h 264"/>
              <a:gd name="T4" fmla="*/ 9 w 173"/>
              <a:gd name="T5" fmla="*/ 264 h 264"/>
              <a:gd name="T6" fmla="*/ 2 w 173"/>
              <a:gd name="T7" fmla="*/ 261 h 264"/>
              <a:gd name="T8" fmla="*/ 1 w 173"/>
              <a:gd name="T9" fmla="*/ 254 h 264"/>
              <a:gd name="T10" fmla="*/ 64 w 173"/>
              <a:gd name="T11" fmla="*/ 25 h 264"/>
              <a:gd name="T12" fmla="*/ 86 w 173"/>
              <a:gd name="T13" fmla="*/ 0 h 264"/>
              <a:gd name="T14" fmla="*/ 108 w 173"/>
              <a:gd name="T15" fmla="*/ 25 h 264"/>
              <a:gd name="T16" fmla="*/ 172 w 173"/>
              <a:gd name="T17" fmla="*/ 253 h 264"/>
              <a:gd name="T18" fmla="*/ 173 w 173"/>
              <a:gd name="T19" fmla="*/ 256 h 264"/>
              <a:gd name="T20" fmla="*/ 165 w 173"/>
              <a:gd name="T21" fmla="*/ 264 h 264"/>
              <a:gd name="T22" fmla="*/ 19 w 173"/>
              <a:gd name="T23" fmla="*/ 248 h 264"/>
              <a:gd name="T24" fmla="*/ 154 w 173"/>
              <a:gd name="T25" fmla="*/ 248 h 264"/>
              <a:gd name="T26" fmla="*/ 93 w 173"/>
              <a:gd name="T27" fmla="*/ 30 h 264"/>
              <a:gd name="T28" fmla="*/ 86 w 173"/>
              <a:gd name="T29" fmla="*/ 16 h 264"/>
              <a:gd name="T30" fmla="*/ 79 w 173"/>
              <a:gd name="T31" fmla="*/ 31 h 264"/>
              <a:gd name="T32" fmla="*/ 19 w 173"/>
              <a:gd name="T33" fmla="*/ 24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3" h="264">
                <a:moveTo>
                  <a:pt x="165" y="264"/>
                </a:moveTo>
                <a:cubicBezTo>
                  <a:pt x="164" y="264"/>
                  <a:pt x="164" y="264"/>
                  <a:pt x="164" y="264"/>
                </a:cubicBezTo>
                <a:cubicBezTo>
                  <a:pt x="9" y="264"/>
                  <a:pt x="9" y="264"/>
                  <a:pt x="9" y="264"/>
                </a:cubicBezTo>
                <a:cubicBezTo>
                  <a:pt x="6" y="264"/>
                  <a:pt x="4" y="263"/>
                  <a:pt x="2" y="261"/>
                </a:cubicBezTo>
                <a:cubicBezTo>
                  <a:pt x="1" y="259"/>
                  <a:pt x="0" y="256"/>
                  <a:pt x="1" y="254"/>
                </a:cubicBezTo>
                <a:cubicBezTo>
                  <a:pt x="3" y="246"/>
                  <a:pt x="55" y="51"/>
                  <a:pt x="64" y="25"/>
                </a:cubicBezTo>
                <a:cubicBezTo>
                  <a:pt x="68" y="14"/>
                  <a:pt x="74" y="0"/>
                  <a:pt x="86" y="0"/>
                </a:cubicBezTo>
                <a:cubicBezTo>
                  <a:pt x="98" y="0"/>
                  <a:pt x="104" y="14"/>
                  <a:pt x="108" y="25"/>
                </a:cubicBezTo>
                <a:cubicBezTo>
                  <a:pt x="118" y="52"/>
                  <a:pt x="167" y="235"/>
                  <a:pt x="172" y="253"/>
                </a:cubicBezTo>
                <a:cubicBezTo>
                  <a:pt x="172" y="254"/>
                  <a:pt x="173" y="255"/>
                  <a:pt x="173" y="256"/>
                </a:cubicBezTo>
                <a:cubicBezTo>
                  <a:pt x="173" y="260"/>
                  <a:pt x="169" y="264"/>
                  <a:pt x="165" y="264"/>
                </a:cubicBezTo>
                <a:close/>
                <a:moveTo>
                  <a:pt x="19" y="248"/>
                </a:moveTo>
                <a:cubicBezTo>
                  <a:pt x="154" y="248"/>
                  <a:pt x="154" y="248"/>
                  <a:pt x="154" y="248"/>
                </a:cubicBezTo>
                <a:cubicBezTo>
                  <a:pt x="143" y="207"/>
                  <a:pt x="102" y="54"/>
                  <a:pt x="93" y="30"/>
                </a:cubicBezTo>
                <a:cubicBezTo>
                  <a:pt x="90" y="21"/>
                  <a:pt x="88" y="18"/>
                  <a:pt x="86" y="16"/>
                </a:cubicBezTo>
                <a:cubicBezTo>
                  <a:pt x="85" y="18"/>
                  <a:pt x="82" y="21"/>
                  <a:pt x="79" y="31"/>
                </a:cubicBezTo>
                <a:cubicBezTo>
                  <a:pt x="71" y="53"/>
                  <a:pt x="30" y="207"/>
                  <a:pt x="19" y="2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Freeform 644"/>
          <p:cNvSpPr>
            <a:spLocks/>
          </p:cNvSpPr>
          <p:nvPr/>
        </p:nvSpPr>
        <p:spPr bwMode="auto">
          <a:xfrm>
            <a:off x="5157179" y="3818032"/>
            <a:ext cx="190500" cy="14288"/>
          </a:xfrm>
          <a:custGeom>
            <a:avLst/>
            <a:gdLst>
              <a:gd name="T0" fmla="*/ 216 w 224"/>
              <a:gd name="T1" fmla="*/ 16 h 16"/>
              <a:gd name="T2" fmla="*/ 8 w 224"/>
              <a:gd name="T3" fmla="*/ 16 h 16"/>
              <a:gd name="T4" fmla="*/ 0 w 224"/>
              <a:gd name="T5" fmla="*/ 8 h 16"/>
              <a:gd name="T6" fmla="*/ 8 w 224"/>
              <a:gd name="T7" fmla="*/ 0 h 16"/>
              <a:gd name="T8" fmla="*/ 216 w 224"/>
              <a:gd name="T9" fmla="*/ 0 h 16"/>
              <a:gd name="T10" fmla="*/ 224 w 224"/>
              <a:gd name="T11" fmla="*/ 8 h 16"/>
              <a:gd name="T12" fmla="*/ 216 w 224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4" h="16">
                <a:moveTo>
                  <a:pt x="216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1" y="0"/>
                  <a:pt x="224" y="4"/>
                  <a:pt x="224" y="8"/>
                </a:cubicBezTo>
                <a:cubicBezTo>
                  <a:pt x="224" y="12"/>
                  <a:pt x="221" y="16"/>
                  <a:pt x="216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" name="Freeform 645"/>
          <p:cNvSpPr>
            <a:spLocks/>
          </p:cNvSpPr>
          <p:nvPr/>
        </p:nvSpPr>
        <p:spPr bwMode="auto">
          <a:xfrm>
            <a:off x="5192104" y="3781519"/>
            <a:ext cx="114300" cy="6350"/>
          </a:xfrm>
          <a:custGeom>
            <a:avLst/>
            <a:gdLst>
              <a:gd name="T0" fmla="*/ 132 w 136"/>
              <a:gd name="T1" fmla="*/ 8 h 8"/>
              <a:gd name="T2" fmla="*/ 4 w 136"/>
              <a:gd name="T3" fmla="*/ 8 h 8"/>
              <a:gd name="T4" fmla="*/ 0 w 136"/>
              <a:gd name="T5" fmla="*/ 4 h 8"/>
              <a:gd name="T6" fmla="*/ 4 w 136"/>
              <a:gd name="T7" fmla="*/ 0 h 8"/>
              <a:gd name="T8" fmla="*/ 132 w 136"/>
              <a:gd name="T9" fmla="*/ 0 h 8"/>
              <a:gd name="T10" fmla="*/ 136 w 136"/>
              <a:gd name="T11" fmla="*/ 4 h 8"/>
              <a:gd name="T12" fmla="*/ 132 w 13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8">
                <a:moveTo>
                  <a:pt x="13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5" y="0"/>
                  <a:pt x="136" y="2"/>
                  <a:pt x="136" y="4"/>
                </a:cubicBezTo>
                <a:cubicBezTo>
                  <a:pt x="136" y="6"/>
                  <a:pt x="135" y="8"/>
                  <a:pt x="13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1" name="Freeform 646"/>
          <p:cNvSpPr>
            <a:spLocks/>
          </p:cNvSpPr>
          <p:nvPr/>
        </p:nvSpPr>
        <p:spPr bwMode="auto">
          <a:xfrm>
            <a:off x="5266717" y="3730719"/>
            <a:ext cx="30163" cy="6350"/>
          </a:xfrm>
          <a:custGeom>
            <a:avLst/>
            <a:gdLst>
              <a:gd name="T0" fmla="*/ 32 w 36"/>
              <a:gd name="T1" fmla="*/ 8 h 8"/>
              <a:gd name="T2" fmla="*/ 4 w 36"/>
              <a:gd name="T3" fmla="*/ 8 h 8"/>
              <a:gd name="T4" fmla="*/ 0 w 36"/>
              <a:gd name="T5" fmla="*/ 4 h 8"/>
              <a:gd name="T6" fmla="*/ 4 w 36"/>
              <a:gd name="T7" fmla="*/ 0 h 8"/>
              <a:gd name="T8" fmla="*/ 32 w 36"/>
              <a:gd name="T9" fmla="*/ 0 h 8"/>
              <a:gd name="T10" fmla="*/ 36 w 36"/>
              <a:gd name="T11" fmla="*/ 4 h 8"/>
              <a:gd name="T12" fmla="*/ 32 w 3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8">
                <a:moveTo>
                  <a:pt x="3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6" y="2"/>
                  <a:pt x="36" y="4"/>
                </a:cubicBezTo>
                <a:cubicBezTo>
                  <a:pt x="36" y="6"/>
                  <a:pt x="35" y="8"/>
                  <a:pt x="3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Freeform 647"/>
          <p:cNvSpPr>
            <a:spLocks/>
          </p:cNvSpPr>
          <p:nvPr/>
        </p:nvSpPr>
        <p:spPr bwMode="auto">
          <a:xfrm>
            <a:off x="5204804" y="3730719"/>
            <a:ext cx="53975" cy="6350"/>
          </a:xfrm>
          <a:custGeom>
            <a:avLst/>
            <a:gdLst>
              <a:gd name="T0" fmla="*/ 60 w 64"/>
              <a:gd name="T1" fmla="*/ 8 h 8"/>
              <a:gd name="T2" fmla="*/ 4 w 64"/>
              <a:gd name="T3" fmla="*/ 8 h 8"/>
              <a:gd name="T4" fmla="*/ 0 w 64"/>
              <a:gd name="T5" fmla="*/ 4 h 8"/>
              <a:gd name="T6" fmla="*/ 4 w 64"/>
              <a:gd name="T7" fmla="*/ 0 h 8"/>
              <a:gd name="T8" fmla="*/ 60 w 64"/>
              <a:gd name="T9" fmla="*/ 0 h 8"/>
              <a:gd name="T10" fmla="*/ 64 w 64"/>
              <a:gd name="T11" fmla="*/ 4 h 8"/>
              <a:gd name="T12" fmla="*/ 60 w 6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">
                <a:moveTo>
                  <a:pt x="6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3" y="0"/>
                  <a:pt x="64" y="2"/>
                  <a:pt x="64" y="4"/>
                </a:cubicBezTo>
                <a:cubicBezTo>
                  <a:pt x="64" y="6"/>
                  <a:pt x="63" y="8"/>
                  <a:pt x="6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Freeform 648"/>
          <p:cNvSpPr>
            <a:spLocks/>
          </p:cNvSpPr>
          <p:nvPr/>
        </p:nvSpPr>
        <p:spPr bwMode="auto">
          <a:xfrm>
            <a:off x="5222267" y="3679918"/>
            <a:ext cx="60325" cy="6350"/>
          </a:xfrm>
          <a:custGeom>
            <a:avLst/>
            <a:gdLst>
              <a:gd name="T0" fmla="*/ 68 w 72"/>
              <a:gd name="T1" fmla="*/ 8 h 8"/>
              <a:gd name="T2" fmla="*/ 4 w 72"/>
              <a:gd name="T3" fmla="*/ 8 h 8"/>
              <a:gd name="T4" fmla="*/ 0 w 72"/>
              <a:gd name="T5" fmla="*/ 4 h 8"/>
              <a:gd name="T6" fmla="*/ 4 w 72"/>
              <a:gd name="T7" fmla="*/ 0 h 8"/>
              <a:gd name="T8" fmla="*/ 68 w 72"/>
              <a:gd name="T9" fmla="*/ 0 h 8"/>
              <a:gd name="T10" fmla="*/ 72 w 72"/>
              <a:gd name="T11" fmla="*/ 4 h 8"/>
              <a:gd name="T12" fmla="*/ 68 w 7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8">
                <a:moveTo>
                  <a:pt x="6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1" y="0"/>
                  <a:pt x="72" y="2"/>
                  <a:pt x="72" y="4"/>
                </a:cubicBezTo>
                <a:cubicBezTo>
                  <a:pt x="72" y="6"/>
                  <a:pt x="71" y="8"/>
                  <a:pt x="6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" name="Freeform 649"/>
          <p:cNvSpPr>
            <a:spLocks noEditPoints="1"/>
          </p:cNvSpPr>
          <p:nvPr/>
        </p:nvSpPr>
        <p:spPr bwMode="auto">
          <a:xfrm>
            <a:off x="5501667" y="3611656"/>
            <a:ext cx="219075" cy="219076"/>
          </a:xfrm>
          <a:custGeom>
            <a:avLst/>
            <a:gdLst>
              <a:gd name="T0" fmla="*/ 129 w 258"/>
              <a:gd name="T1" fmla="*/ 258 h 258"/>
              <a:gd name="T2" fmla="*/ 0 w 258"/>
              <a:gd name="T3" fmla="*/ 129 h 258"/>
              <a:gd name="T4" fmla="*/ 129 w 258"/>
              <a:gd name="T5" fmla="*/ 0 h 258"/>
              <a:gd name="T6" fmla="*/ 220 w 258"/>
              <a:gd name="T7" fmla="*/ 38 h 258"/>
              <a:gd name="T8" fmla="*/ 258 w 258"/>
              <a:gd name="T9" fmla="*/ 129 h 258"/>
              <a:gd name="T10" fmla="*/ 220 w 258"/>
              <a:gd name="T11" fmla="*/ 220 h 258"/>
              <a:gd name="T12" fmla="*/ 129 w 258"/>
              <a:gd name="T13" fmla="*/ 258 h 258"/>
              <a:gd name="T14" fmla="*/ 129 w 258"/>
              <a:gd name="T15" fmla="*/ 16 h 258"/>
              <a:gd name="T16" fmla="*/ 16 w 258"/>
              <a:gd name="T17" fmla="*/ 129 h 258"/>
              <a:gd name="T18" fmla="*/ 129 w 258"/>
              <a:gd name="T19" fmla="*/ 242 h 258"/>
              <a:gd name="T20" fmla="*/ 209 w 258"/>
              <a:gd name="T21" fmla="*/ 209 h 258"/>
              <a:gd name="T22" fmla="*/ 242 w 258"/>
              <a:gd name="T23" fmla="*/ 129 h 258"/>
              <a:gd name="T24" fmla="*/ 209 w 258"/>
              <a:gd name="T25" fmla="*/ 49 h 258"/>
              <a:gd name="T26" fmla="*/ 129 w 258"/>
              <a:gd name="T27" fmla="*/ 1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258">
                <a:moveTo>
                  <a:pt x="129" y="258"/>
                </a:moveTo>
                <a:cubicBezTo>
                  <a:pt x="58" y="258"/>
                  <a:pt x="0" y="200"/>
                  <a:pt x="0" y="129"/>
                </a:cubicBezTo>
                <a:cubicBezTo>
                  <a:pt x="0" y="58"/>
                  <a:pt x="58" y="0"/>
                  <a:pt x="129" y="0"/>
                </a:cubicBezTo>
                <a:cubicBezTo>
                  <a:pt x="164" y="0"/>
                  <a:pt x="196" y="14"/>
                  <a:pt x="220" y="38"/>
                </a:cubicBezTo>
                <a:cubicBezTo>
                  <a:pt x="245" y="62"/>
                  <a:pt x="258" y="95"/>
                  <a:pt x="258" y="129"/>
                </a:cubicBezTo>
                <a:cubicBezTo>
                  <a:pt x="258" y="164"/>
                  <a:pt x="245" y="196"/>
                  <a:pt x="220" y="220"/>
                </a:cubicBezTo>
                <a:cubicBezTo>
                  <a:pt x="196" y="245"/>
                  <a:pt x="164" y="258"/>
                  <a:pt x="129" y="258"/>
                </a:cubicBezTo>
                <a:close/>
                <a:moveTo>
                  <a:pt x="129" y="16"/>
                </a:moveTo>
                <a:cubicBezTo>
                  <a:pt x="67" y="16"/>
                  <a:pt x="16" y="67"/>
                  <a:pt x="16" y="129"/>
                </a:cubicBezTo>
                <a:cubicBezTo>
                  <a:pt x="16" y="192"/>
                  <a:pt x="67" y="242"/>
                  <a:pt x="129" y="242"/>
                </a:cubicBezTo>
                <a:cubicBezTo>
                  <a:pt x="159" y="242"/>
                  <a:pt x="188" y="230"/>
                  <a:pt x="209" y="209"/>
                </a:cubicBezTo>
                <a:cubicBezTo>
                  <a:pt x="231" y="188"/>
                  <a:pt x="242" y="159"/>
                  <a:pt x="242" y="129"/>
                </a:cubicBezTo>
                <a:cubicBezTo>
                  <a:pt x="242" y="99"/>
                  <a:pt x="231" y="71"/>
                  <a:pt x="209" y="49"/>
                </a:cubicBezTo>
                <a:cubicBezTo>
                  <a:pt x="188" y="28"/>
                  <a:pt x="159" y="16"/>
                  <a:pt x="129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Freeform 650"/>
          <p:cNvSpPr>
            <a:spLocks noEditPoints="1"/>
          </p:cNvSpPr>
          <p:nvPr/>
        </p:nvSpPr>
        <p:spPr bwMode="auto">
          <a:xfrm>
            <a:off x="5546117" y="3614831"/>
            <a:ext cx="130175" cy="212726"/>
          </a:xfrm>
          <a:custGeom>
            <a:avLst/>
            <a:gdLst>
              <a:gd name="T0" fmla="*/ 77 w 154"/>
              <a:gd name="T1" fmla="*/ 250 h 250"/>
              <a:gd name="T2" fmla="*/ 0 w 154"/>
              <a:gd name="T3" fmla="*/ 125 h 250"/>
              <a:gd name="T4" fmla="*/ 77 w 154"/>
              <a:gd name="T5" fmla="*/ 0 h 250"/>
              <a:gd name="T6" fmla="*/ 154 w 154"/>
              <a:gd name="T7" fmla="*/ 125 h 250"/>
              <a:gd name="T8" fmla="*/ 77 w 154"/>
              <a:gd name="T9" fmla="*/ 250 h 250"/>
              <a:gd name="T10" fmla="*/ 77 w 154"/>
              <a:gd name="T11" fmla="*/ 8 h 250"/>
              <a:gd name="T12" fmla="*/ 8 w 154"/>
              <a:gd name="T13" fmla="*/ 125 h 250"/>
              <a:gd name="T14" fmla="*/ 77 w 154"/>
              <a:gd name="T15" fmla="*/ 242 h 250"/>
              <a:gd name="T16" fmla="*/ 146 w 154"/>
              <a:gd name="T17" fmla="*/ 125 h 250"/>
              <a:gd name="T18" fmla="*/ 77 w 154"/>
              <a:gd name="T19" fmla="*/ 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250">
                <a:moveTo>
                  <a:pt x="77" y="250"/>
                </a:moveTo>
                <a:cubicBezTo>
                  <a:pt x="35" y="250"/>
                  <a:pt x="0" y="194"/>
                  <a:pt x="0" y="125"/>
                </a:cubicBezTo>
                <a:cubicBezTo>
                  <a:pt x="0" y="56"/>
                  <a:pt x="35" y="0"/>
                  <a:pt x="77" y="0"/>
                </a:cubicBezTo>
                <a:cubicBezTo>
                  <a:pt x="120" y="0"/>
                  <a:pt x="154" y="56"/>
                  <a:pt x="154" y="125"/>
                </a:cubicBezTo>
                <a:cubicBezTo>
                  <a:pt x="154" y="194"/>
                  <a:pt x="120" y="250"/>
                  <a:pt x="77" y="250"/>
                </a:cubicBezTo>
                <a:close/>
                <a:moveTo>
                  <a:pt x="77" y="8"/>
                </a:moveTo>
                <a:cubicBezTo>
                  <a:pt x="39" y="8"/>
                  <a:pt x="8" y="61"/>
                  <a:pt x="8" y="125"/>
                </a:cubicBezTo>
                <a:cubicBezTo>
                  <a:pt x="8" y="190"/>
                  <a:pt x="39" y="242"/>
                  <a:pt x="77" y="242"/>
                </a:cubicBezTo>
                <a:cubicBezTo>
                  <a:pt x="115" y="242"/>
                  <a:pt x="146" y="190"/>
                  <a:pt x="146" y="125"/>
                </a:cubicBezTo>
                <a:cubicBezTo>
                  <a:pt x="146" y="61"/>
                  <a:pt x="115" y="8"/>
                  <a:pt x="77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" name="Freeform 651"/>
          <p:cNvSpPr>
            <a:spLocks/>
          </p:cNvSpPr>
          <p:nvPr/>
        </p:nvSpPr>
        <p:spPr bwMode="auto">
          <a:xfrm>
            <a:off x="5528654" y="3654518"/>
            <a:ext cx="166688" cy="42863"/>
          </a:xfrm>
          <a:custGeom>
            <a:avLst/>
            <a:gdLst>
              <a:gd name="T0" fmla="*/ 98 w 196"/>
              <a:gd name="T1" fmla="*/ 49 h 49"/>
              <a:gd name="T2" fmla="*/ 0 w 196"/>
              <a:gd name="T3" fmla="*/ 4 h 49"/>
              <a:gd name="T4" fmla="*/ 4 w 196"/>
              <a:gd name="T5" fmla="*/ 0 h 49"/>
              <a:gd name="T6" fmla="*/ 8 w 196"/>
              <a:gd name="T7" fmla="*/ 4 h 49"/>
              <a:gd name="T8" fmla="*/ 98 w 196"/>
              <a:gd name="T9" fmla="*/ 41 h 49"/>
              <a:gd name="T10" fmla="*/ 188 w 196"/>
              <a:gd name="T11" fmla="*/ 4 h 49"/>
              <a:gd name="T12" fmla="*/ 192 w 196"/>
              <a:gd name="T13" fmla="*/ 0 h 49"/>
              <a:gd name="T14" fmla="*/ 196 w 196"/>
              <a:gd name="T15" fmla="*/ 4 h 49"/>
              <a:gd name="T16" fmla="*/ 98 w 196"/>
              <a:gd name="T1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49">
                <a:moveTo>
                  <a:pt x="98" y="49"/>
                </a:moveTo>
                <a:cubicBezTo>
                  <a:pt x="43" y="49"/>
                  <a:pt x="0" y="29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24"/>
                  <a:pt x="49" y="41"/>
                  <a:pt x="98" y="41"/>
                </a:cubicBezTo>
                <a:cubicBezTo>
                  <a:pt x="147" y="41"/>
                  <a:pt x="188" y="24"/>
                  <a:pt x="188" y="4"/>
                </a:cubicBezTo>
                <a:cubicBezTo>
                  <a:pt x="188" y="2"/>
                  <a:pt x="190" y="0"/>
                  <a:pt x="192" y="0"/>
                </a:cubicBezTo>
                <a:cubicBezTo>
                  <a:pt x="194" y="0"/>
                  <a:pt x="196" y="2"/>
                  <a:pt x="196" y="4"/>
                </a:cubicBezTo>
                <a:cubicBezTo>
                  <a:pt x="196" y="29"/>
                  <a:pt x="153" y="49"/>
                  <a:pt x="98" y="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7" name="Freeform 652"/>
          <p:cNvSpPr>
            <a:spLocks/>
          </p:cNvSpPr>
          <p:nvPr/>
        </p:nvSpPr>
        <p:spPr bwMode="auto">
          <a:xfrm>
            <a:off x="5528654" y="3749769"/>
            <a:ext cx="166688" cy="41275"/>
          </a:xfrm>
          <a:custGeom>
            <a:avLst/>
            <a:gdLst>
              <a:gd name="T0" fmla="*/ 192 w 196"/>
              <a:gd name="T1" fmla="*/ 49 h 49"/>
              <a:gd name="T2" fmla="*/ 188 w 196"/>
              <a:gd name="T3" fmla="*/ 45 h 49"/>
              <a:gd name="T4" fmla="*/ 98 w 196"/>
              <a:gd name="T5" fmla="*/ 8 h 49"/>
              <a:gd name="T6" fmla="*/ 8 w 196"/>
              <a:gd name="T7" fmla="*/ 45 h 49"/>
              <a:gd name="T8" fmla="*/ 4 w 196"/>
              <a:gd name="T9" fmla="*/ 49 h 49"/>
              <a:gd name="T10" fmla="*/ 0 w 196"/>
              <a:gd name="T11" fmla="*/ 45 h 49"/>
              <a:gd name="T12" fmla="*/ 98 w 196"/>
              <a:gd name="T13" fmla="*/ 0 h 49"/>
              <a:gd name="T14" fmla="*/ 196 w 196"/>
              <a:gd name="T15" fmla="*/ 45 h 49"/>
              <a:gd name="T16" fmla="*/ 192 w 196"/>
              <a:gd name="T1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49">
                <a:moveTo>
                  <a:pt x="192" y="49"/>
                </a:moveTo>
                <a:cubicBezTo>
                  <a:pt x="190" y="49"/>
                  <a:pt x="188" y="47"/>
                  <a:pt x="188" y="45"/>
                </a:cubicBezTo>
                <a:cubicBezTo>
                  <a:pt x="188" y="25"/>
                  <a:pt x="147" y="8"/>
                  <a:pt x="98" y="8"/>
                </a:cubicBezTo>
                <a:cubicBezTo>
                  <a:pt x="49" y="8"/>
                  <a:pt x="8" y="25"/>
                  <a:pt x="8" y="45"/>
                </a:cubicBezTo>
                <a:cubicBezTo>
                  <a:pt x="8" y="47"/>
                  <a:pt x="6" y="49"/>
                  <a:pt x="4" y="49"/>
                </a:cubicBezTo>
                <a:cubicBezTo>
                  <a:pt x="2" y="49"/>
                  <a:pt x="0" y="47"/>
                  <a:pt x="0" y="45"/>
                </a:cubicBezTo>
                <a:cubicBezTo>
                  <a:pt x="0" y="20"/>
                  <a:pt x="43" y="0"/>
                  <a:pt x="98" y="0"/>
                </a:cubicBezTo>
                <a:cubicBezTo>
                  <a:pt x="153" y="0"/>
                  <a:pt x="196" y="20"/>
                  <a:pt x="196" y="45"/>
                </a:cubicBezTo>
                <a:cubicBezTo>
                  <a:pt x="196" y="47"/>
                  <a:pt x="194" y="49"/>
                  <a:pt x="192" y="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Freeform 653"/>
          <p:cNvSpPr>
            <a:spLocks/>
          </p:cNvSpPr>
          <p:nvPr/>
        </p:nvSpPr>
        <p:spPr bwMode="auto">
          <a:xfrm>
            <a:off x="5609617" y="3613243"/>
            <a:ext cx="6350" cy="214314"/>
          </a:xfrm>
          <a:custGeom>
            <a:avLst/>
            <a:gdLst>
              <a:gd name="T0" fmla="*/ 4 w 8"/>
              <a:gd name="T1" fmla="*/ 252 h 252"/>
              <a:gd name="T2" fmla="*/ 0 w 8"/>
              <a:gd name="T3" fmla="*/ 248 h 252"/>
              <a:gd name="T4" fmla="*/ 0 w 8"/>
              <a:gd name="T5" fmla="*/ 4 h 252"/>
              <a:gd name="T6" fmla="*/ 4 w 8"/>
              <a:gd name="T7" fmla="*/ 0 h 252"/>
              <a:gd name="T8" fmla="*/ 8 w 8"/>
              <a:gd name="T9" fmla="*/ 4 h 252"/>
              <a:gd name="T10" fmla="*/ 8 w 8"/>
              <a:gd name="T11" fmla="*/ 248 h 252"/>
              <a:gd name="T12" fmla="*/ 4 w 8"/>
              <a:gd name="T13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52">
                <a:moveTo>
                  <a:pt x="4" y="252"/>
                </a:moveTo>
                <a:cubicBezTo>
                  <a:pt x="2" y="252"/>
                  <a:pt x="0" y="251"/>
                  <a:pt x="0" y="24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248"/>
                  <a:pt x="8" y="248"/>
                  <a:pt x="8" y="248"/>
                </a:cubicBezTo>
                <a:cubicBezTo>
                  <a:pt x="8" y="251"/>
                  <a:pt x="6" y="252"/>
                  <a:pt x="4" y="2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9" name="Freeform 654"/>
          <p:cNvSpPr>
            <a:spLocks/>
          </p:cNvSpPr>
          <p:nvPr/>
        </p:nvSpPr>
        <p:spPr bwMode="auto">
          <a:xfrm>
            <a:off x="5574692" y="3721194"/>
            <a:ext cx="142875" cy="6350"/>
          </a:xfrm>
          <a:custGeom>
            <a:avLst/>
            <a:gdLst>
              <a:gd name="T0" fmla="*/ 164 w 168"/>
              <a:gd name="T1" fmla="*/ 8 h 8"/>
              <a:gd name="T2" fmla="*/ 4 w 168"/>
              <a:gd name="T3" fmla="*/ 8 h 8"/>
              <a:gd name="T4" fmla="*/ 0 w 168"/>
              <a:gd name="T5" fmla="*/ 4 h 8"/>
              <a:gd name="T6" fmla="*/ 4 w 168"/>
              <a:gd name="T7" fmla="*/ 0 h 8"/>
              <a:gd name="T8" fmla="*/ 164 w 168"/>
              <a:gd name="T9" fmla="*/ 0 h 8"/>
              <a:gd name="T10" fmla="*/ 168 w 168"/>
              <a:gd name="T11" fmla="*/ 4 h 8"/>
              <a:gd name="T12" fmla="*/ 164 w 16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" h="8">
                <a:moveTo>
                  <a:pt x="16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7" y="0"/>
                  <a:pt x="168" y="2"/>
                  <a:pt x="168" y="4"/>
                </a:cubicBezTo>
                <a:cubicBezTo>
                  <a:pt x="168" y="6"/>
                  <a:pt x="167" y="8"/>
                  <a:pt x="16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0" name="Freeform 655"/>
          <p:cNvSpPr>
            <a:spLocks/>
          </p:cNvSpPr>
          <p:nvPr/>
        </p:nvSpPr>
        <p:spPr bwMode="auto">
          <a:xfrm>
            <a:off x="5508017" y="3721194"/>
            <a:ext cx="57150" cy="6350"/>
          </a:xfrm>
          <a:custGeom>
            <a:avLst/>
            <a:gdLst>
              <a:gd name="T0" fmla="*/ 64 w 68"/>
              <a:gd name="T1" fmla="*/ 8 h 8"/>
              <a:gd name="T2" fmla="*/ 4 w 68"/>
              <a:gd name="T3" fmla="*/ 8 h 8"/>
              <a:gd name="T4" fmla="*/ 0 w 68"/>
              <a:gd name="T5" fmla="*/ 4 h 8"/>
              <a:gd name="T6" fmla="*/ 4 w 68"/>
              <a:gd name="T7" fmla="*/ 0 h 8"/>
              <a:gd name="T8" fmla="*/ 64 w 68"/>
              <a:gd name="T9" fmla="*/ 0 h 8"/>
              <a:gd name="T10" fmla="*/ 68 w 68"/>
              <a:gd name="T11" fmla="*/ 4 h 8"/>
              <a:gd name="T12" fmla="*/ 64 w 6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">
                <a:moveTo>
                  <a:pt x="6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7" y="0"/>
                  <a:pt x="68" y="2"/>
                  <a:pt x="68" y="4"/>
                </a:cubicBezTo>
                <a:cubicBezTo>
                  <a:pt x="68" y="6"/>
                  <a:pt x="67" y="8"/>
                  <a:pt x="6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Freeform 656"/>
          <p:cNvSpPr>
            <a:spLocks/>
          </p:cNvSpPr>
          <p:nvPr/>
        </p:nvSpPr>
        <p:spPr bwMode="auto">
          <a:xfrm>
            <a:off x="4496779" y="3703731"/>
            <a:ext cx="33338" cy="26988"/>
          </a:xfrm>
          <a:custGeom>
            <a:avLst/>
            <a:gdLst>
              <a:gd name="T0" fmla="*/ 36 w 40"/>
              <a:gd name="T1" fmla="*/ 31 h 31"/>
              <a:gd name="T2" fmla="*/ 35 w 40"/>
              <a:gd name="T3" fmla="*/ 31 h 31"/>
              <a:gd name="T4" fmla="*/ 1 w 40"/>
              <a:gd name="T5" fmla="*/ 7 h 31"/>
              <a:gd name="T6" fmla="*/ 3 w 40"/>
              <a:gd name="T7" fmla="*/ 1 h 31"/>
              <a:gd name="T8" fmla="*/ 8 w 40"/>
              <a:gd name="T9" fmla="*/ 3 h 31"/>
              <a:gd name="T10" fmla="*/ 36 w 40"/>
              <a:gd name="T11" fmla="*/ 23 h 31"/>
              <a:gd name="T12" fmla="*/ 39 w 40"/>
              <a:gd name="T13" fmla="*/ 28 h 31"/>
              <a:gd name="T14" fmla="*/ 36 w 40"/>
              <a:gd name="T1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31">
                <a:moveTo>
                  <a:pt x="36" y="31"/>
                </a:moveTo>
                <a:cubicBezTo>
                  <a:pt x="35" y="31"/>
                  <a:pt x="35" y="31"/>
                  <a:pt x="35" y="31"/>
                </a:cubicBezTo>
                <a:cubicBezTo>
                  <a:pt x="18" y="28"/>
                  <a:pt x="7" y="20"/>
                  <a:pt x="1" y="7"/>
                </a:cubicBezTo>
                <a:cubicBezTo>
                  <a:pt x="0" y="5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13" y="14"/>
                  <a:pt x="22" y="21"/>
                  <a:pt x="36" y="23"/>
                </a:cubicBezTo>
                <a:cubicBezTo>
                  <a:pt x="38" y="24"/>
                  <a:pt x="40" y="26"/>
                  <a:pt x="39" y="28"/>
                </a:cubicBezTo>
                <a:cubicBezTo>
                  <a:pt x="39" y="30"/>
                  <a:pt x="37" y="31"/>
                  <a:pt x="36" y="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" name="Freeform 657"/>
          <p:cNvSpPr>
            <a:spLocks noEditPoints="1"/>
          </p:cNvSpPr>
          <p:nvPr/>
        </p:nvSpPr>
        <p:spPr bwMode="auto">
          <a:xfrm>
            <a:off x="4461854" y="3611656"/>
            <a:ext cx="142875" cy="146051"/>
          </a:xfrm>
          <a:custGeom>
            <a:avLst/>
            <a:gdLst>
              <a:gd name="T0" fmla="*/ 86 w 168"/>
              <a:gd name="T1" fmla="*/ 172 h 172"/>
              <a:gd name="T2" fmla="*/ 83 w 168"/>
              <a:gd name="T3" fmla="*/ 172 h 172"/>
              <a:gd name="T4" fmla="*/ 0 w 168"/>
              <a:gd name="T5" fmla="*/ 86 h 172"/>
              <a:gd name="T6" fmla="*/ 0 w 168"/>
              <a:gd name="T7" fmla="*/ 7 h 172"/>
              <a:gd name="T8" fmla="*/ 8 w 168"/>
              <a:gd name="T9" fmla="*/ 0 h 172"/>
              <a:gd name="T10" fmla="*/ 160 w 168"/>
              <a:gd name="T11" fmla="*/ 0 h 172"/>
              <a:gd name="T12" fmla="*/ 168 w 168"/>
              <a:gd name="T13" fmla="*/ 7 h 172"/>
              <a:gd name="T14" fmla="*/ 168 w 168"/>
              <a:gd name="T15" fmla="*/ 86 h 172"/>
              <a:gd name="T16" fmla="*/ 86 w 168"/>
              <a:gd name="T17" fmla="*/ 172 h 172"/>
              <a:gd name="T18" fmla="*/ 16 w 168"/>
              <a:gd name="T19" fmla="*/ 16 h 172"/>
              <a:gd name="T20" fmla="*/ 16 w 168"/>
              <a:gd name="T21" fmla="*/ 86 h 172"/>
              <a:gd name="T22" fmla="*/ 83 w 168"/>
              <a:gd name="T23" fmla="*/ 156 h 172"/>
              <a:gd name="T24" fmla="*/ 86 w 168"/>
              <a:gd name="T25" fmla="*/ 156 h 172"/>
              <a:gd name="T26" fmla="*/ 152 w 168"/>
              <a:gd name="T27" fmla="*/ 86 h 172"/>
              <a:gd name="T28" fmla="*/ 152 w 168"/>
              <a:gd name="T29" fmla="*/ 16 h 172"/>
              <a:gd name="T30" fmla="*/ 16 w 168"/>
              <a:gd name="T31" fmla="*/ 1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8" h="172">
                <a:moveTo>
                  <a:pt x="86" y="172"/>
                </a:moveTo>
                <a:cubicBezTo>
                  <a:pt x="83" y="172"/>
                  <a:pt x="83" y="172"/>
                  <a:pt x="83" y="172"/>
                </a:cubicBezTo>
                <a:cubicBezTo>
                  <a:pt x="39" y="172"/>
                  <a:pt x="0" y="131"/>
                  <a:pt x="0" y="8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5" y="0"/>
                  <a:pt x="168" y="3"/>
                  <a:pt x="168" y="7"/>
                </a:cubicBezTo>
                <a:cubicBezTo>
                  <a:pt x="168" y="86"/>
                  <a:pt x="168" y="86"/>
                  <a:pt x="168" y="86"/>
                </a:cubicBezTo>
                <a:cubicBezTo>
                  <a:pt x="168" y="131"/>
                  <a:pt x="130" y="172"/>
                  <a:pt x="86" y="172"/>
                </a:cubicBezTo>
                <a:close/>
                <a:moveTo>
                  <a:pt x="16" y="16"/>
                </a:moveTo>
                <a:cubicBezTo>
                  <a:pt x="16" y="86"/>
                  <a:pt x="16" y="86"/>
                  <a:pt x="16" y="86"/>
                </a:cubicBezTo>
                <a:cubicBezTo>
                  <a:pt x="16" y="122"/>
                  <a:pt x="48" y="156"/>
                  <a:pt x="83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121" y="156"/>
                  <a:pt x="152" y="122"/>
                  <a:pt x="152" y="86"/>
                </a:cubicBezTo>
                <a:cubicBezTo>
                  <a:pt x="152" y="16"/>
                  <a:pt x="152" y="16"/>
                  <a:pt x="152" y="16"/>
                </a:cubicBezTo>
                <a:lnTo>
                  <a:pt x="1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" name="Freeform 658"/>
          <p:cNvSpPr>
            <a:spLocks/>
          </p:cNvSpPr>
          <p:nvPr/>
        </p:nvSpPr>
        <p:spPr bwMode="auto">
          <a:xfrm>
            <a:off x="4476142" y="3818032"/>
            <a:ext cx="111125" cy="14288"/>
          </a:xfrm>
          <a:custGeom>
            <a:avLst/>
            <a:gdLst>
              <a:gd name="T0" fmla="*/ 124 w 132"/>
              <a:gd name="T1" fmla="*/ 16 h 16"/>
              <a:gd name="T2" fmla="*/ 8 w 132"/>
              <a:gd name="T3" fmla="*/ 16 h 16"/>
              <a:gd name="T4" fmla="*/ 0 w 132"/>
              <a:gd name="T5" fmla="*/ 8 h 16"/>
              <a:gd name="T6" fmla="*/ 8 w 132"/>
              <a:gd name="T7" fmla="*/ 0 h 16"/>
              <a:gd name="T8" fmla="*/ 124 w 132"/>
              <a:gd name="T9" fmla="*/ 0 h 16"/>
              <a:gd name="T10" fmla="*/ 132 w 132"/>
              <a:gd name="T11" fmla="*/ 8 h 16"/>
              <a:gd name="T12" fmla="*/ 124 w 132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" h="16">
                <a:moveTo>
                  <a:pt x="124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9" y="0"/>
                  <a:pt x="132" y="4"/>
                  <a:pt x="132" y="8"/>
                </a:cubicBezTo>
                <a:cubicBezTo>
                  <a:pt x="132" y="12"/>
                  <a:pt x="129" y="16"/>
                  <a:pt x="12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" name="Freeform 659"/>
          <p:cNvSpPr>
            <a:spLocks/>
          </p:cNvSpPr>
          <p:nvPr/>
        </p:nvSpPr>
        <p:spPr bwMode="auto">
          <a:xfrm>
            <a:off x="4523767" y="3743419"/>
            <a:ext cx="12700" cy="87313"/>
          </a:xfrm>
          <a:custGeom>
            <a:avLst/>
            <a:gdLst>
              <a:gd name="T0" fmla="*/ 8 w 16"/>
              <a:gd name="T1" fmla="*/ 104 h 104"/>
              <a:gd name="T2" fmla="*/ 0 w 16"/>
              <a:gd name="T3" fmla="*/ 96 h 104"/>
              <a:gd name="T4" fmla="*/ 0 w 16"/>
              <a:gd name="T5" fmla="*/ 8 h 104"/>
              <a:gd name="T6" fmla="*/ 8 w 16"/>
              <a:gd name="T7" fmla="*/ 0 h 104"/>
              <a:gd name="T8" fmla="*/ 16 w 16"/>
              <a:gd name="T9" fmla="*/ 8 h 104"/>
              <a:gd name="T10" fmla="*/ 16 w 16"/>
              <a:gd name="T11" fmla="*/ 96 h 104"/>
              <a:gd name="T12" fmla="*/ 8 w 16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04">
                <a:moveTo>
                  <a:pt x="8" y="104"/>
                </a:moveTo>
                <a:cubicBezTo>
                  <a:pt x="4" y="104"/>
                  <a:pt x="0" y="101"/>
                  <a:pt x="0" y="9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101"/>
                  <a:pt x="12" y="104"/>
                  <a:pt x="8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" name="Freeform 660"/>
          <p:cNvSpPr>
            <a:spLocks/>
          </p:cNvSpPr>
          <p:nvPr/>
        </p:nvSpPr>
        <p:spPr bwMode="auto">
          <a:xfrm>
            <a:off x="4465029" y="3662456"/>
            <a:ext cx="136525" cy="36513"/>
          </a:xfrm>
          <a:custGeom>
            <a:avLst/>
            <a:gdLst>
              <a:gd name="T0" fmla="*/ 4 w 161"/>
              <a:gd name="T1" fmla="*/ 43 h 43"/>
              <a:gd name="T2" fmla="*/ 3 w 161"/>
              <a:gd name="T3" fmla="*/ 43 h 43"/>
              <a:gd name="T4" fmla="*/ 1 w 161"/>
              <a:gd name="T5" fmla="*/ 37 h 43"/>
              <a:gd name="T6" fmla="*/ 40 w 161"/>
              <a:gd name="T7" fmla="*/ 5 h 43"/>
              <a:gd name="T8" fmla="*/ 86 w 161"/>
              <a:gd name="T9" fmla="*/ 12 h 43"/>
              <a:gd name="T10" fmla="*/ 148 w 161"/>
              <a:gd name="T11" fmla="*/ 9 h 43"/>
              <a:gd name="T12" fmla="*/ 155 w 161"/>
              <a:gd name="T13" fmla="*/ 3 h 43"/>
              <a:gd name="T14" fmla="*/ 160 w 161"/>
              <a:gd name="T15" fmla="*/ 5 h 43"/>
              <a:gd name="T16" fmla="*/ 158 w 161"/>
              <a:gd name="T17" fmla="*/ 10 h 43"/>
              <a:gd name="T18" fmla="*/ 154 w 161"/>
              <a:gd name="T19" fmla="*/ 14 h 43"/>
              <a:gd name="T20" fmla="*/ 83 w 161"/>
              <a:gd name="T21" fmla="*/ 19 h 43"/>
              <a:gd name="T22" fmla="*/ 42 w 161"/>
              <a:gd name="T23" fmla="*/ 12 h 43"/>
              <a:gd name="T24" fmla="*/ 8 w 161"/>
              <a:gd name="T25" fmla="*/ 41 h 43"/>
              <a:gd name="T26" fmla="*/ 4 w 161"/>
              <a:gd name="T2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43">
                <a:moveTo>
                  <a:pt x="4" y="43"/>
                </a:moveTo>
                <a:cubicBezTo>
                  <a:pt x="4" y="43"/>
                  <a:pt x="3" y="43"/>
                  <a:pt x="3" y="43"/>
                </a:cubicBezTo>
                <a:cubicBezTo>
                  <a:pt x="1" y="42"/>
                  <a:pt x="0" y="39"/>
                  <a:pt x="1" y="37"/>
                </a:cubicBezTo>
                <a:cubicBezTo>
                  <a:pt x="1" y="36"/>
                  <a:pt x="15" y="12"/>
                  <a:pt x="40" y="5"/>
                </a:cubicBezTo>
                <a:cubicBezTo>
                  <a:pt x="54" y="0"/>
                  <a:pt x="70" y="3"/>
                  <a:pt x="86" y="12"/>
                </a:cubicBezTo>
                <a:cubicBezTo>
                  <a:pt x="125" y="33"/>
                  <a:pt x="139" y="18"/>
                  <a:pt x="148" y="9"/>
                </a:cubicBezTo>
                <a:cubicBezTo>
                  <a:pt x="151" y="6"/>
                  <a:pt x="153" y="4"/>
                  <a:pt x="155" y="3"/>
                </a:cubicBezTo>
                <a:cubicBezTo>
                  <a:pt x="157" y="2"/>
                  <a:pt x="159" y="3"/>
                  <a:pt x="160" y="5"/>
                </a:cubicBezTo>
                <a:cubicBezTo>
                  <a:pt x="161" y="7"/>
                  <a:pt x="160" y="9"/>
                  <a:pt x="158" y="10"/>
                </a:cubicBezTo>
                <a:cubicBezTo>
                  <a:pt x="157" y="11"/>
                  <a:pt x="155" y="13"/>
                  <a:pt x="154" y="14"/>
                </a:cubicBezTo>
                <a:cubicBezTo>
                  <a:pt x="145" y="24"/>
                  <a:pt x="127" y="43"/>
                  <a:pt x="83" y="19"/>
                </a:cubicBezTo>
                <a:cubicBezTo>
                  <a:pt x="68" y="11"/>
                  <a:pt x="55" y="9"/>
                  <a:pt x="42" y="12"/>
                </a:cubicBezTo>
                <a:cubicBezTo>
                  <a:pt x="20" y="19"/>
                  <a:pt x="8" y="41"/>
                  <a:pt x="8" y="41"/>
                </a:cubicBezTo>
                <a:cubicBezTo>
                  <a:pt x="7" y="42"/>
                  <a:pt x="6" y="43"/>
                  <a:pt x="4" y="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Freeform 420"/>
          <p:cNvSpPr>
            <a:spLocks noEditPoints="1"/>
          </p:cNvSpPr>
          <p:nvPr/>
        </p:nvSpPr>
        <p:spPr bwMode="auto">
          <a:xfrm>
            <a:off x="2582069" y="3624355"/>
            <a:ext cx="166688" cy="173038"/>
          </a:xfrm>
          <a:custGeom>
            <a:avLst/>
            <a:gdLst>
              <a:gd name="T0" fmla="*/ 169 w 196"/>
              <a:gd name="T1" fmla="*/ 204 h 204"/>
              <a:gd name="T2" fmla="*/ 28 w 196"/>
              <a:gd name="T3" fmla="*/ 204 h 204"/>
              <a:gd name="T4" fmla="*/ 0 w 196"/>
              <a:gd name="T5" fmla="*/ 176 h 204"/>
              <a:gd name="T6" fmla="*/ 0 w 196"/>
              <a:gd name="T7" fmla="*/ 176 h 204"/>
              <a:gd name="T8" fmla="*/ 8 w 196"/>
              <a:gd name="T9" fmla="*/ 27 h 204"/>
              <a:gd name="T10" fmla="*/ 36 w 196"/>
              <a:gd name="T11" fmla="*/ 0 h 204"/>
              <a:gd name="T12" fmla="*/ 161 w 196"/>
              <a:gd name="T13" fmla="*/ 0 h 204"/>
              <a:gd name="T14" fmla="*/ 188 w 196"/>
              <a:gd name="T15" fmla="*/ 27 h 204"/>
              <a:gd name="T16" fmla="*/ 196 w 196"/>
              <a:gd name="T17" fmla="*/ 176 h 204"/>
              <a:gd name="T18" fmla="*/ 196 w 196"/>
              <a:gd name="T19" fmla="*/ 176 h 204"/>
              <a:gd name="T20" fmla="*/ 169 w 196"/>
              <a:gd name="T21" fmla="*/ 204 h 204"/>
              <a:gd name="T22" fmla="*/ 16 w 196"/>
              <a:gd name="T23" fmla="*/ 176 h 204"/>
              <a:gd name="T24" fmla="*/ 28 w 196"/>
              <a:gd name="T25" fmla="*/ 188 h 204"/>
              <a:gd name="T26" fmla="*/ 169 w 196"/>
              <a:gd name="T27" fmla="*/ 188 h 204"/>
              <a:gd name="T28" fmla="*/ 180 w 196"/>
              <a:gd name="T29" fmla="*/ 176 h 204"/>
              <a:gd name="T30" fmla="*/ 172 w 196"/>
              <a:gd name="T31" fmla="*/ 28 h 204"/>
              <a:gd name="T32" fmla="*/ 172 w 196"/>
              <a:gd name="T33" fmla="*/ 28 h 204"/>
              <a:gd name="T34" fmla="*/ 161 w 196"/>
              <a:gd name="T35" fmla="*/ 16 h 204"/>
              <a:gd name="T36" fmla="*/ 36 w 196"/>
              <a:gd name="T37" fmla="*/ 16 h 204"/>
              <a:gd name="T38" fmla="*/ 24 w 196"/>
              <a:gd name="T39" fmla="*/ 28 h 204"/>
              <a:gd name="T40" fmla="*/ 24 w 196"/>
              <a:gd name="T41" fmla="*/ 28 h 204"/>
              <a:gd name="T42" fmla="*/ 16 w 196"/>
              <a:gd name="T43" fmla="*/ 17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6" h="204">
                <a:moveTo>
                  <a:pt x="169" y="204"/>
                </a:moveTo>
                <a:cubicBezTo>
                  <a:pt x="28" y="204"/>
                  <a:pt x="28" y="204"/>
                  <a:pt x="28" y="204"/>
                </a:cubicBezTo>
                <a:cubicBezTo>
                  <a:pt x="13" y="204"/>
                  <a:pt x="0" y="192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12"/>
                  <a:pt x="21" y="0"/>
                  <a:pt x="36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76" y="0"/>
                  <a:pt x="188" y="12"/>
                  <a:pt x="188" y="27"/>
                </a:cubicBezTo>
                <a:cubicBezTo>
                  <a:pt x="196" y="176"/>
                  <a:pt x="196" y="176"/>
                  <a:pt x="196" y="176"/>
                </a:cubicBezTo>
                <a:cubicBezTo>
                  <a:pt x="196" y="176"/>
                  <a:pt x="196" y="176"/>
                  <a:pt x="196" y="176"/>
                </a:cubicBezTo>
                <a:cubicBezTo>
                  <a:pt x="196" y="192"/>
                  <a:pt x="184" y="204"/>
                  <a:pt x="169" y="204"/>
                </a:cubicBezTo>
                <a:close/>
                <a:moveTo>
                  <a:pt x="16" y="176"/>
                </a:moveTo>
                <a:cubicBezTo>
                  <a:pt x="17" y="183"/>
                  <a:pt x="22" y="188"/>
                  <a:pt x="28" y="188"/>
                </a:cubicBezTo>
                <a:cubicBezTo>
                  <a:pt x="169" y="188"/>
                  <a:pt x="169" y="188"/>
                  <a:pt x="169" y="188"/>
                </a:cubicBezTo>
                <a:cubicBezTo>
                  <a:pt x="175" y="188"/>
                  <a:pt x="180" y="183"/>
                  <a:pt x="180" y="176"/>
                </a:cubicBezTo>
                <a:cubicBezTo>
                  <a:pt x="172" y="28"/>
                  <a:pt x="172" y="28"/>
                  <a:pt x="172" y="28"/>
                </a:cubicBezTo>
                <a:cubicBezTo>
                  <a:pt x="172" y="28"/>
                  <a:pt x="172" y="28"/>
                  <a:pt x="172" y="28"/>
                </a:cubicBezTo>
                <a:cubicBezTo>
                  <a:pt x="172" y="21"/>
                  <a:pt x="167" y="16"/>
                  <a:pt x="161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0" y="16"/>
                  <a:pt x="24" y="21"/>
                  <a:pt x="24" y="28"/>
                </a:cubicBezTo>
                <a:cubicBezTo>
                  <a:pt x="24" y="28"/>
                  <a:pt x="24" y="28"/>
                  <a:pt x="24" y="28"/>
                </a:cubicBezTo>
                <a:lnTo>
                  <a:pt x="16" y="17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Freeform 421"/>
          <p:cNvSpPr>
            <a:spLocks/>
          </p:cNvSpPr>
          <p:nvPr/>
        </p:nvSpPr>
        <p:spPr bwMode="auto">
          <a:xfrm>
            <a:off x="2612231" y="3698967"/>
            <a:ext cx="7938" cy="11113"/>
          </a:xfrm>
          <a:custGeom>
            <a:avLst/>
            <a:gdLst>
              <a:gd name="T0" fmla="*/ 4 w 9"/>
              <a:gd name="T1" fmla="*/ 12 h 12"/>
              <a:gd name="T2" fmla="*/ 4 w 9"/>
              <a:gd name="T3" fmla="*/ 12 h 12"/>
              <a:gd name="T4" fmla="*/ 0 w 9"/>
              <a:gd name="T5" fmla="*/ 7 h 12"/>
              <a:gd name="T6" fmla="*/ 0 w 9"/>
              <a:gd name="T7" fmla="*/ 4 h 12"/>
              <a:gd name="T8" fmla="*/ 5 w 9"/>
              <a:gd name="T9" fmla="*/ 0 h 12"/>
              <a:gd name="T10" fmla="*/ 8 w 9"/>
              <a:gd name="T11" fmla="*/ 4 h 12"/>
              <a:gd name="T12" fmla="*/ 8 w 9"/>
              <a:gd name="T13" fmla="*/ 8 h 12"/>
              <a:gd name="T14" fmla="*/ 4 w 9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7"/>
                </a:cubicBezTo>
                <a:cubicBezTo>
                  <a:pt x="0" y="4"/>
                  <a:pt x="0" y="4"/>
                  <a:pt x="0" y="4"/>
                </a:cubicBezTo>
                <a:cubicBezTo>
                  <a:pt x="1" y="2"/>
                  <a:pt x="2" y="0"/>
                  <a:pt x="5" y="0"/>
                </a:cubicBezTo>
                <a:cubicBezTo>
                  <a:pt x="7" y="0"/>
                  <a:pt x="9" y="2"/>
                  <a:pt x="8" y="4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Freeform 422"/>
          <p:cNvSpPr>
            <a:spLocks/>
          </p:cNvSpPr>
          <p:nvPr/>
        </p:nvSpPr>
        <p:spPr bwMode="auto">
          <a:xfrm>
            <a:off x="2609056" y="3713255"/>
            <a:ext cx="9525" cy="57150"/>
          </a:xfrm>
          <a:custGeom>
            <a:avLst/>
            <a:gdLst>
              <a:gd name="T0" fmla="*/ 4 w 12"/>
              <a:gd name="T1" fmla="*/ 68 h 68"/>
              <a:gd name="T2" fmla="*/ 4 w 12"/>
              <a:gd name="T3" fmla="*/ 68 h 68"/>
              <a:gd name="T4" fmla="*/ 0 w 12"/>
              <a:gd name="T5" fmla="*/ 64 h 68"/>
              <a:gd name="T6" fmla="*/ 4 w 12"/>
              <a:gd name="T7" fmla="*/ 4 h 68"/>
              <a:gd name="T8" fmla="*/ 8 w 12"/>
              <a:gd name="T9" fmla="*/ 0 h 68"/>
              <a:gd name="T10" fmla="*/ 12 w 12"/>
              <a:gd name="T11" fmla="*/ 4 h 68"/>
              <a:gd name="T12" fmla="*/ 8 w 12"/>
              <a:gd name="T13" fmla="*/ 64 h 68"/>
              <a:gd name="T14" fmla="*/ 4 w 12"/>
              <a:gd name="T1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68">
                <a:moveTo>
                  <a:pt x="4" y="68"/>
                </a:moveTo>
                <a:cubicBezTo>
                  <a:pt x="4" y="68"/>
                  <a:pt x="4" y="68"/>
                  <a:pt x="4" y="68"/>
                </a:cubicBezTo>
                <a:cubicBezTo>
                  <a:pt x="2" y="68"/>
                  <a:pt x="0" y="66"/>
                  <a:pt x="0" y="64"/>
                </a:cubicBezTo>
                <a:cubicBezTo>
                  <a:pt x="4" y="4"/>
                  <a:pt x="4" y="4"/>
                  <a:pt x="4" y="4"/>
                </a:cubicBezTo>
                <a:cubicBezTo>
                  <a:pt x="4" y="1"/>
                  <a:pt x="6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6"/>
                  <a:pt x="7" y="68"/>
                  <a:pt x="4" y="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Freeform 423"/>
          <p:cNvSpPr>
            <a:spLocks/>
          </p:cNvSpPr>
          <p:nvPr/>
        </p:nvSpPr>
        <p:spPr bwMode="auto">
          <a:xfrm>
            <a:off x="2631281" y="3573555"/>
            <a:ext cx="71438" cy="65088"/>
          </a:xfrm>
          <a:custGeom>
            <a:avLst/>
            <a:gdLst>
              <a:gd name="T0" fmla="*/ 76 w 84"/>
              <a:gd name="T1" fmla="*/ 76 h 76"/>
              <a:gd name="T2" fmla="*/ 68 w 84"/>
              <a:gd name="T3" fmla="*/ 68 h 76"/>
              <a:gd name="T4" fmla="*/ 68 w 84"/>
              <a:gd name="T5" fmla="*/ 24 h 76"/>
              <a:gd name="T6" fmla="*/ 55 w 84"/>
              <a:gd name="T7" fmla="*/ 16 h 76"/>
              <a:gd name="T8" fmla="*/ 27 w 84"/>
              <a:gd name="T9" fmla="*/ 16 h 76"/>
              <a:gd name="T10" fmla="*/ 16 w 84"/>
              <a:gd name="T11" fmla="*/ 24 h 76"/>
              <a:gd name="T12" fmla="*/ 16 w 84"/>
              <a:gd name="T13" fmla="*/ 68 h 76"/>
              <a:gd name="T14" fmla="*/ 8 w 84"/>
              <a:gd name="T15" fmla="*/ 76 h 76"/>
              <a:gd name="T16" fmla="*/ 0 w 84"/>
              <a:gd name="T17" fmla="*/ 68 h 76"/>
              <a:gd name="T18" fmla="*/ 0 w 84"/>
              <a:gd name="T19" fmla="*/ 24 h 76"/>
              <a:gd name="T20" fmla="*/ 27 w 84"/>
              <a:gd name="T21" fmla="*/ 0 h 76"/>
              <a:gd name="T22" fmla="*/ 55 w 84"/>
              <a:gd name="T23" fmla="*/ 0 h 76"/>
              <a:gd name="T24" fmla="*/ 84 w 84"/>
              <a:gd name="T25" fmla="*/ 24 h 76"/>
              <a:gd name="T26" fmla="*/ 84 w 84"/>
              <a:gd name="T27" fmla="*/ 68 h 76"/>
              <a:gd name="T28" fmla="*/ 76 w 84"/>
              <a:gd name="T2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76">
                <a:moveTo>
                  <a:pt x="76" y="76"/>
                </a:moveTo>
                <a:cubicBezTo>
                  <a:pt x="72" y="76"/>
                  <a:pt x="68" y="72"/>
                  <a:pt x="68" y="6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19"/>
                  <a:pt x="63" y="16"/>
                  <a:pt x="55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4" y="16"/>
                  <a:pt x="16" y="17"/>
                  <a:pt x="16" y="24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2"/>
                  <a:pt x="12" y="76"/>
                  <a:pt x="8" y="76"/>
                </a:cubicBezTo>
                <a:cubicBezTo>
                  <a:pt x="4" y="76"/>
                  <a:pt x="0" y="72"/>
                  <a:pt x="0" y="6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0"/>
                  <a:pt x="10" y="0"/>
                  <a:pt x="2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72" y="0"/>
                  <a:pt x="84" y="10"/>
                  <a:pt x="84" y="24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72"/>
                  <a:pt x="80" y="76"/>
                  <a:pt x="76" y="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Freeform 580"/>
          <p:cNvSpPr>
            <a:spLocks noEditPoints="1"/>
          </p:cNvSpPr>
          <p:nvPr/>
        </p:nvSpPr>
        <p:spPr bwMode="auto">
          <a:xfrm>
            <a:off x="1113631" y="3576730"/>
            <a:ext cx="228600" cy="217488"/>
          </a:xfrm>
          <a:custGeom>
            <a:avLst/>
            <a:gdLst>
              <a:gd name="T0" fmla="*/ 135 w 271"/>
              <a:gd name="T1" fmla="*/ 256 h 256"/>
              <a:gd name="T2" fmla="*/ 119 w 271"/>
              <a:gd name="T3" fmla="*/ 247 h 256"/>
              <a:gd name="T4" fmla="*/ 7 w 271"/>
              <a:gd name="T5" fmla="*/ 98 h 256"/>
              <a:gd name="T6" fmla="*/ 7 w 271"/>
              <a:gd name="T7" fmla="*/ 62 h 256"/>
              <a:gd name="T8" fmla="*/ 39 w 271"/>
              <a:gd name="T9" fmla="*/ 16 h 256"/>
              <a:gd name="T10" fmla="*/ 70 w 271"/>
              <a:gd name="T11" fmla="*/ 0 h 256"/>
              <a:gd name="T12" fmla="*/ 201 w 271"/>
              <a:gd name="T13" fmla="*/ 0 h 256"/>
              <a:gd name="T14" fmla="*/ 232 w 271"/>
              <a:gd name="T15" fmla="*/ 16 h 256"/>
              <a:gd name="T16" fmla="*/ 264 w 271"/>
              <a:gd name="T17" fmla="*/ 63 h 256"/>
              <a:gd name="T18" fmla="*/ 263 w 271"/>
              <a:gd name="T19" fmla="*/ 98 h 256"/>
              <a:gd name="T20" fmla="*/ 151 w 271"/>
              <a:gd name="T21" fmla="*/ 247 h 256"/>
              <a:gd name="T22" fmla="*/ 135 w 271"/>
              <a:gd name="T23" fmla="*/ 256 h 256"/>
              <a:gd name="T24" fmla="*/ 70 w 271"/>
              <a:gd name="T25" fmla="*/ 16 h 256"/>
              <a:gd name="T26" fmla="*/ 52 w 271"/>
              <a:gd name="T27" fmla="*/ 25 h 256"/>
              <a:gd name="T28" fmla="*/ 20 w 271"/>
              <a:gd name="T29" fmla="*/ 71 h 256"/>
              <a:gd name="T30" fmla="*/ 20 w 271"/>
              <a:gd name="T31" fmla="*/ 88 h 256"/>
              <a:gd name="T32" fmla="*/ 132 w 271"/>
              <a:gd name="T33" fmla="*/ 237 h 256"/>
              <a:gd name="T34" fmla="*/ 139 w 271"/>
              <a:gd name="T35" fmla="*/ 237 h 256"/>
              <a:gd name="T36" fmla="*/ 251 w 271"/>
              <a:gd name="T37" fmla="*/ 88 h 256"/>
              <a:gd name="T38" fmla="*/ 251 w 271"/>
              <a:gd name="T39" fmla="*/ 72 h 256"/>
              <a:gd name="T40" fmla="*/ 219 w 271"/>
              <a:gd name="T41" fmla="*/ 25 h 256"/>
              <a:gd name="T42" fmla="*/ 201 w 271"/>
              <a:gd name="T43" fmla="*/ 16 h 256"/>
              <a:gd name="T44" fmla="*/ 70 w 271"/>
              <a:gd name="T45" fmla="*/ 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" h="256">
                <a:moveTo>
                  <a:pt x="135" y="256"/>
                </a:moveTo>
                <a:cubicBezTo>
                  <a:pt x="129" y="256"/>
                  <a:pt x="124" y="252"/>
                  <a:pt x="119" y="247"/>
                </a:cubicBezTo>
                <a:cubicBezTo>
                  <a:pt x="7" y="98"/>
                  <a:pt x="7" y="98"/>
                  <a:pt x="7" y="98"/>
                </a:cubicBezTo>
                <a:cubicBezTo>
                  <a:pt x="0" y="88"/>
                  <a:pt x="0" y="72"/>
                  <a:pt x="7" y="62"/>
                </a:cubicBezTo>
                <a:cubicBezTo>
                  <a:pt x="39" y="16"/>
                  <a:pt x="39" y="16"/>
                  <a:pt x="39" y="16"/>
                </a:cubicBezTo>
                <a:cubicBezTo>
                  <a:pt x="45" y="7"/>
                  <a:pt x="58" y="0"/>
                  <a:pt x="70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12" y="0"/>
                  <a:pt x="226" y="7"/>
                  <a:pt x="232" y="16"/>
                </a:cubicBezTo>
                <a:cubicBezTo>
                  <a:pt x="264" y="63"/>
                  <a:pt x="264" y="63"/>
                  <a:pt x="264" y="63"/>
                </a:cubicBezTo>
                <a:cubicBezTo>
                  <a:pt x="271" y="73"/>
                  <a:pt x="271" y="88"/>
                  <a:pt x="263" y="98"/>
                </a:cubicBezTo>
                <a:cubicBezTo>
                  <a:pt x="151" y="247"/>
                  <a:pt x="151" y="247"/>
                  <a:pt x="151" y="247"/>
                </a:cubicBezTo>
                <a:cubicBezTo>
                  <a:pt x="147" y="252"/>
                  <a:pt x="142" y="256"/>
                  <a:pt x="135" y="256"/>
                </a:cubicBezTo>
                <a:close/>
                <a:moveTo>
                  <a:pt x="70" y="16"/>
                </a:moveTo>
                <a:cubicBezTo>
                  <a:pt x="64" y="16"/>
                  <a:pt x="55" y="20"/>
                  <a:pt x="52" y="25"/>
                </a:cubicBezTo>
                <a:cubicBezTo>
                  <a:pt x="20" y="71"/>
                  <a:pt x="20" y="71"/>
                  <a:pt x="20" y="71"/>
                </a:cubicBezTo>
                <a:cubicBezTo>
                  <a:pt x="17" y="76"/>
                  <a:pt x="17" y="84"/>
                  <a:pt x="20" y="88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34" y="240"/>
                  <a:pt x="137" y="240"/>
                  <a:pt x="139" y="237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4"/>
                  <a:pt x="254" y="76"/>
                  <a:pt x="251" y="72"/>
                </a:cubicBezTo>
                <a:cubicBezTo>
                  <a:pt x="219" y="25"/>
                  <a:pt x="219" y="25"/>
                  <a:pt x="219" y="25"/>
                </a:cubicBezTo>
                <a:cubicBezTo>
                  <a:pt x="216" y="20"/>
                  <a:pt x="207" y="16"/>
                  <a:pt x="201" y="16"/>
                </a:cubicBezTo>
                <a:lnTo>
                  <a:pt x="70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Freeform 581"/>
          <p:cNvSpPr>
            <a:spLocks/>
          </p:cNvSpPr>
          <p:nvPr/>
        </p:nvSpPr>
        <p:spPr bwMode="auto">
          <a:xfrm>
            <a:off x="1124744" y="3641817"/>
            <a:ext cx="214313" cy="6350"/>
          </a:xfrm>
          <a:custGeom>
            <a:avLst/>
            <a:gdLst>
              <a:gd name="T0" fmla="*/ 248 w 252"/>
              <a:gd name="T1" fmla="*/ 8 h 8"/>
              <a:gd name="T2" fmla="*/ 4 w 252"/>
              <a:gd name="T3" fmla="*/ 8 h 8"/>
              <a:gd name="T4" fmla="*/ 0 w 252"/>
              <a:gd name="T5" fmla="*/ 4 h 8"/>
              <a:gd name="T6" fmla="*/ 4 w 252"/>
              <a:gd name="T7" fmla="*/ 0 h 8"/>
              <a:gd name="T8" fmla="*/ 248 w 252"/>
              <a:gd name="T9" fmla="*/ 0 h 8"/>
              <a:gd name="T10" fmla="*/ 252 w 252"/>
              <a:gd name="T11" fmla="*/ 4 h 8"/>
              <a:gd name="T12" fmla="*/ 248 w 25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8">
                <a:moveTo>
                  <a:pt x="24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51" y="0"/>
                  <a:pt x="252" y="2"/>
                  <a:pt x="252" y="4"/>
                </a:cubicBezTo>
                <a:cubicBezTo>
                  <a:pt x="252" y="6"/>
                  <a:pt x="251" y="8"/>
                  <a:pt x="24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Freeform 582"/>
          <p:cNvSpPr>
            <a:spLocks/>
          </p:cNvSpPr>
          <p:nvPr/>
        </p:nvSpPr>
        <p:spPr bwMode="auto">
          <a:xfrm>
            <a:off x="1156494" y="3583080"/>
            <a:ext cx="69850" cy="63500"/>
          </a:xfrm>
          <a:custGeom>
            <a:avLst/>
            <a:gdLst>
              <a:gd name="T0" fmla="*/ 78 w 83"/>
              <a:gd name="T1" fmla="*/ 75 h 75"/>
              <a:gd name="T2" fmla="*/ 75 w 83"/>
              <a:gd name="T3" fmla="*/ 74 h 75"/>
              <a:gd name="T4" fmla="*/ 2 w 83"/>
              <a:gd name="T5" fmla="*/ 7 h 75"/>
              <a:gd name="T6" fmla="*/ 1 w 83"/>
              <a:gd name="T7" fmla="*/ 1 h 75"/>
              <a:gd name="T8" fmla="*/ 7 w 83"/>
              <a:gd name="T9" fmla="*/ 1 h 75"/>
              <a:gd name="T10" fmla="*/ 81 w 83"/>
              <a:gd name="T11" fmla="*/ 69 h 75"/>
              <a:gd name="T12" fmla="*/ 81 w 83"/>
              <a:gd name="T13" fmla="*/ 74 h 75"/>
              <a:gd name="T14" fmla="*/ 78 w 83"/>
              <a:gd name="T15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75">
                <a:moveTo>
                  <a:pt x="78" y="75"/>
                </a:moveTo>
                <a:cubicBezTo>
                  <a:pt x="77" y="75"/>
                  <a:pt x="76" y="75"/>
                  <a:pt x="75" y="74"/>
                </a:cubicBezTo>
                <a:cubicBezTo>
                  <a:pt x="2" y="7"/>
                  <a:pt x="2" y="7"/>
                  <a:pt x="2" y="7"/>
                </a:cubicBezTo>
                <a:cubicBezTo>
                  <a:pt x="0" y="5"/>
                  <a:pt x="0" y="3"/>
                  <a:pt x="1" y="1"/>
                </a:cubicBezTo>
                <a:cubicBezTo>
                  <a:pt x="3" y="0"/>
                  <a:pt x="5" y="0"/>
                  <a:pt x="7" y="1"/>
                </a:cubicBezTo>
                <a:cubicBezTo>
                  <a:pt x="81" y="69"/>
                  <a:pt x="81" y="69"/>
                  <a:pt x="81" y="69"/>
                </a:cubicBezTo>
                <a:cubicBezTo>
                  <a:pt x="82" y="70"/>
                  <a:pt x="83" y="73"/>
                  <a:pt x="81" y="74"/>
                </a:cubicBezTo>
                <a:cubicBezTo>
                  <a:pt x="80" y="75"/>
                  <a:pt x="79" y="75"/>
                  <a:pt x="78" y="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Freeform 583"/>
          <p:cNvSpPr>
            <a:spLocks/>
          </p:cNvSpPr>
          <p:nvPr/>
        </p:nvSpPr>
        <p:spPr bwMode="auto">
          <a:xfrm>
            <a:off x="1227931" y="3610067"/>
            <a:ext cx="39688" cy="36513"/>
          </a:xfrm>
          <a:custGeom>
            <a:avLst/>
            <a:gdLst>
              <a:gd name="T0" fmla="*/ 4 w 48"/>
              <a:gd name="T1" fmla="*/ 44 h 44"/>
              <a:gd name="T2" fmla="*/ 1 w 48"/>
              <a:gd name="T3" fmla="*/ 43 h 44"/>
              <a:gd name="T4" fmla="*/ 2 w 48"/>
              <a:gd name="T5" fmla="*/ 38 h 44"/>
              <a:gd name="T6" fmla="*/ 41 w 48"/>
              <a:gd name="T7" fmla="*/ 2 h 44"/>
              <a:gd name="T8" fmla="*/ 46 w 48"/>
              <a:gd name="T9" fmla="*/ 2 h 44"/>
              <a:gd name="T10" fmla="*/ 46 w 48"/>
              <a:gd name="T11" fmla="*/ 8 h 44"/>
              <a:gd name="T12" fmla="*/ 7 w 48"/>
              <a:gd name="T13" fmla="*/ 43 h 44"/>
              <a:gd name="T14" fmla="*/ 4 w 48"/>
              <a:gd name="T1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4">
                <a:moveTo>
                  <a:pt x="4" y="44"/>
                </a:moveTo>
                <a:cubicBezTo>
                  <a:pt x="3" y="44"/>
                  <a:pt x="2" y="44"/>
                  <a:pt x="1" y="43"/>
                </a:cubicBezTo>
                <a:cubicBezTo>
                  <a:pt x="0" y="42"/>
                  <a:pt x="0" y="39"/>
                  <a:pt x="2" y="38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0"/>
                  <a:pt x="45" y="0"/>
                  <a:pt x="46" y="2"/>
                </a:cubicBezTo>
                <a:cubicBezTo>
                  <a:pt x="48" y="4"/>
                  <a:pt x="48" y="6"/>
                  <a:pt x="46" y="8"/>
                </a:cubicBezTo>
                <a:cubicBezTo>
                  <a:pt x="7" y="43"/>
                  <a:pt x="7" y="43"/>
                  <a:pt x="7" y="43"/>
                </a:cubicBezTo>
                <a:cubicBezTo>
                  <a:pt x="6" y="44"/>
                  <a:pt x="5" y="44"/>
                  <a:pt x="4" y="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Freeform 584"/>
          <p:cNvSpPr>
            <a:spLocks/>
          </p:cNvSpPr>
          <p:nvPr/>
        </p:nvSpPr>
        <p:spPr bwMode="auto">
          <a:xfrm>
            <a:off x="1269206" y="3598955"/>
            <a:ext cx="9525" cy="9525"/>
          </a:xfrm>
          <a:custGeom>
            <a:avLst/>
            <a:gdLst>
              <a:gd name="T0" fmla="*/ 5 w 12"/>
              <a:gd name="T1" fmla="*/ 11 h 11"/>
              <a:gd name="T2" fmla="*/ 2 w 12"/>
              <a:gd name="T3" fmla="*/ 10 h 11"/>
              <a:gd name="T4" fmla="*/ 2 w 12"/>
              <a:gd name="T5" fmla="*/ 4 h 11"/>
              <a:gd name="T6" fmla="*/ 5 w 12"/>
              <a:gd name="T7" fmla="*/ 2 h 11"/>
              <a:gd name="T8" fmla="*/ 11 w 12"/>
              <a:gd name="T9" fmla="*/ 2 h 11"/>
              <a:gd name="T10" fmla="*/ 10 w 12"/>
              <a:gd name="T11" fmla="*/ 8 h 11"/>
              <a:gd name="T12" fmla="*/ 7 w 12"/>
              <a:gd name="T13" fmla="*/ 10 h 11"/>
              <a:gd name="T14" fmla="*/ 5 w 12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1">
                <a:moveTo>
                  <a:pt x="5" y="11"/>
                </a:moveTo>
                <a:cubicBezTo>
                  <a:pt x="4" y="11"/>
                  <a:pt x="3" y="11"/>
                  <a:pt x="2" y="10"/>
                </a:cubicBezTo>
                <a:cubicBezTo>
                  <a:pt x="0" y="8"/>
                  <a:pt x="0" y="6"/>
                  <a:pt x="2" y="4"/>
                </a:cubicBezTo>
                <a:cubicBezTo>
                  <a:pt x="5" y="2"/>
                  <a:pt x="5" y="2"/>
                  <a:pt x="5" y="2"/>
                </a:cubicBezTo>
                <a:cubicBezTo>
                  <a:pt x="7" y="0"/>
                  <a:pt x="9" y="0"/>
                  <a:pt x="11" y="2"/>
                </a:cubicBezTo>
                <a:cubicBezTo>
                  <a:pt x="12" y="4"/>
                  <a:pt x="12" y="6"/>
                  <a:pt x="10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6" y="11"/>
                  <a:pt x="5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Freeform 585"/>
          <p:cNvSpPr>
            <a:spLocks/>
          </p:cNvSpPr>
          <p:nvPr/>
        </p:nvSpPr>
        <p:spPr bwMode="auto">
          <a:xfrm>
            <a:off x="1280319" y="3583080"/>
            <a:ext cx="17463" cy="15875"/>
          </a:xfrm>
          <a:custGeom>
            <a:avLst/>
            <a:gdLst>
              <a:gd name="T0" fmla="*/ 4 w 21"/>
              <a:gd name="T1" fmla="*/ 19 h 19"/>
              <a:gd name="T2" fmla="*/ 1 w 21"/>
              <a:gd name="T3" fmla="*/ 18 h 19"/>
              <a:gd name="T4" fmla="*/ 2 w 21"/>
              <a:gd name="T5" fmla="*/ 12 h 19"/>
              <a:gd name="T6" fmla="*/ 13 w 21"/>
              <a:gd name="T7" fmla="*/ 1 h 19"/>
              <a:gd name="T8" fmla="*/ 19 w 21"/>
              <a:gd name="T9" fmla="*/ 1 h 19"/>
              <a:gd name="T10" fmla="*/ 19 w 21"/>
              <a:gd name="T11" fmla="*/ 7 h 19"/>
              <a:gd name="T12" fmla="*/ 7 w 21"/>
              <a:gd name="T13" fmla="*/ 18 h 19"/>
              <a:gd name="T14" fmla="*/ 4 w 21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9">
                <a:moveTo>
                  <a:pt x="4" y="19"/>
                </a:moveTo>
                <a:cubicBezTo>
                  <a:pt x="3" y="19"/>
                  <a:pt x="2" y="18"/>
                  <a:pt x="1" y="18"/>
                </a:cubicBezTo>
                <a:cubicBezTo>
                  <a:pt x="0" y="16"/>
                  <a:pt x="0" y="13"/>
                  <a:pt x="2" y="12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0"/>
                  <a:pt x="18" y="0"/>
                  <a:pt x="19" y="1"/>
                </a:cubicBezTo>
                <a:cubicBezTo>
                  <a:pt x="21" y="3"/>
                  <a:pt x="20" y="5"/>
                  <a:pt x="19" y="7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5" y="19"/>
                  <a:pt x="4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Freeform 586"/>
          <p:cNvSpPr>
            <a:spLocks/>
          </p:cNvSpPr>
          <p:nvPr/>
        </p:nvSpPr>
        <p:spPr bwMode="auto">
          <a:xfrm>
            <a:off x="1170781" y="3641817"/>
            <a:ext cx="11113" cy="17463"/>
          </a:xfrm>
          <a:custGeom>
            <a:avLst/>
            <a:gdLst>
              <a:gd name="T0" fmla="*/ 9 w 14"/>
              <a:gd name="T1" fmla="*/ 21 h 21"/>
              <a:gd name="T2" fmla="*/ 5 w 14"/>
              <a:gd name="T3" fmla="*/ 19 h 21"/>
              <a:gd name="T4" fmla="*/ 1 w 14"/>
              <a:gd name="T5" fmla="*/ 6 h 21"/>
              <a:gd name="T6" fmla="*/ 3 w 14"/>
              <a:gd name="T7" fmla="*/ 1 h 21"/>
              <a:gd name="T8" fmla="*/ 8 w 14"/>
              <a:gd name="T9" fmla="*/ 4 h 21"/>
              <a:gd name="T10" fmla="*/ 13 w 14"/>
              <a:gd name="T11" fmla="*/ 16 h 21"/>
              <a:gd name="T12" fmla="*/ 11 w 14"/>
              <a:gd name="T13" fmla="*/ 21 h 21"/>
              <a:gd name="T14" fmla="*/ 9 w 14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21">
                <a:moveTo>
                  <a:pt x="9" y="21"/>
                </a:moveTo>
                <a:cubicBezTo>
                  <a:pt x="7" y="21"/>
                  <a:pt x="6" y="20"/>
                  <a:pt x="5" y="19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4"/>
                </a:cubicBezTo>
                <a:cubicBezTo>
                  <a:pt x="13" y="16"/>
                  <a:pt x="13" y="16"/>
                  <a:pt x="13" y="16"/>
                </a:cubicBezTo>
                <a:cubicBezTo>
                  <a:pt x="14" y="18"/>
                  <a:pt x="13" y="20"/>
                  <a:pt x="11" y="21"/>
                </a:cubicBezTo>
                <a:cubicBezTo>
                  <a:pt x="10" y="21"/>
                  <a:pt x="10" y="21"/>
                  <a:pt x="9" y="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Freeform 587"/>
          <p:cNvSpPr>
            <a:spLocks/>
          </p:cNvSpPr>
          <p:nvPr/>
        </p:nvSpPr>
        <p:spPr bwMode="auto">
          <a:xfrm>
            <a:off x="1177131" y="3659280"/>
            <a:ext cx="9525" cy="11113"/>
          </a:xfrm>
          <a:custGeom>
            <a:avLst/>
            <a:gdLst>
              <a:gd name="T0" fmla="*/ 6 w 11"/>
              <a:gd name="T1" fmla="*/ 13 h 13"/>
              <a:gd name="T2" fmla="*/ 3 w 11"/>
              <a:gd name="T3" fmla="*/ 10 h 13"/>
              <a:gd name="T4" fmla="*/ 1 w 11"/>
              <a:gd name="T5" fmla="*/ 6 h 13"/>
              <a:gd name="T6" fmla="*/ 4 w 11"/>
              <a:gd name="T7" fmla="*/ 1 h 13"/>
              <a:gd name="T8" fmla="*/ 9 w 11"/>
              <a:gd name="T9" fmla="*/ 4 h 13"/>
              <a:gd name="T10" fmla="*/ 10 w 11"/>
              <a:gd name="T11" fmla="*/ 7 h 13"/>
              <a:gd name="T12" fmla="*/ 8 w 11"/>
              <a:gd name="T13" fmla="*/ 12 h 13"/>
              <a:gd name="T14" fmla="*/ 6 w 11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3">
                <a:moveTo>
                  <a:pt x="6" y="13"/>
                </a:moveTo>
                <a:cubicBezTo>
                  <a:pt x="5" y="13"/>
                  <a:pt x="3" y="12"/>
                  <a:pt x="3" y="10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2"/>
                  <a:pt x="4" y="1"/>
                </a:cubicBezTo>
                <a:cubicBezTo>
                  <a:pt x="6" y="0"/>
                  <a:pt x="8" y="1"/>
                  <a:pt x="9" y="4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9"/>
                  <a:pt x="10" y="11"/>
                  <a:pt x="8" y="12"/>
                </a:cubicBezTo>
                <a:cubicBezTo>
                  <a:pt x="7" y="12"/>
                  <a:pt x="7" y="13"/>
                  <a:pt x="6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Freeform 588"/>
          <p:cNvSpPr>
            <a:spLocks/>
          </p:cNvSpPr>
          <p:nvPr/>
        </p:nvSpPr>
        <p:spPr bwMode="auto">
          <a:xfrm>
            <a:off x="1183481" y="3675155"/>
            <a:ext cx="47625" cy="109538"/>
          </a:xfrm>
          <a:custGeom>
            <a:avLst/>
            <a:gdLst>
              <a:gd name="T0" fmla="*/ 52 w 57"/>
              <a:gd name="T1" fmla="*/ 130 h 130"/>
              <a:gd name="T2" fmla="*/ 49 w 57"/>
              <a:gd name="T3" fmla="*/ 128 h 130"/>
              <a:gd name="T4" fmla="*/ 1 w 57"/>
              <a:gd name="T5" fmla="*/ 6 h 130"/>
              <a:gd name="T6" fmla="*/ 3 w 57"/>
              <a:gd name="T7" fmla="*/ 1 h 130"/>
              <a:gd name="T8" fmla="*/ 9 w 57"/>
              <a:gd name="T9" fmla="*/ 3 h 130"/>
              <a:gd name="T10" fmla="*/ 56 w 57"/>
              <a:gd name="T11" fmla="*/ 125 h 130"/>
              <a:gd name="T12" fmla="*/ 54 w 57"/>
              <a:gd name="T13" fmla="*/ 130 h 130"/>
              <a:gd name="T14" fmla="*/ 52 w 57"/>
              <a:gd name="T1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130">
                <a:moveTo>
                  <a:pt x="52" y="130"/>
                </a:moveTo>
                <a:cubicBezTo>
                  <a:pt x="51" y="130"/>
                  <a:pt x="49" y="129"/>
                  <a:pt x="49" y="128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1"/>
                  <a:pt x="3" y="1"/>
                </a:cubicBezTo>
                <a:cubicBezTo>
                  <a:pt x="5" y="0"/>
                  <a:pt x="8" y="1"/>
                  <a:pt x="9" y="3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7" y="127"/>
                  <a:pt x="56" y="129"/>
                  <a:pt x="54" y="130"/>
                </a:cubicBezTo>
                <a:cubicBezTo>
                  <a:pt x="53" y="130"/>
                  <a:pt x="53" y="130"/>
                  <a:pt x="52" y="1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Freeform 589"/>
          <p:cNvSpPr>
            <a:spLocks/>
          </p:cNvSpPr>
          <p:nvPr/>
        </p:nvSpPr>
        <p:spPr bwMode="auto">
          <a:xfrm>
            <a:off x="1224756" y="3643405"/>
            <a:ext cx="60325" cy="141288"/>
          </a:xfrm>
          <a:custGeom>
            <a:avLst/>
            <a:gdLst>
              <a:gd name="T0" fmla="*/ 4 w 71"/>
              <a:gd name="T1" fmla="*/ 168 h 168"/>
              <a:gd name="T2" fmla="*/ 3 w 71"/>
              <a:gd name="T3" fmla="*/ 168 h 168"/>
              <a:gd name="T4" fmla="*/ 1 w 71"/>
              <a:gd name="T5" fmla="*/ 163 h 168"/>
              <a:gd name="T6" fmla="*/ 63 w 71"/>
              <a:gd name="T7" fmla="*/ 3 h 168"/>
              <a:gd name="T8" fmla="*/ 68 w 71"/>
              <a:gd name="T9" fmla="*/ 1 h 168"/>
              <a:gd name="T10" fmla="*/ 70 w 71"/>
              <a:gd name="T11" fmla="*/ 6 h 168"/>
              <a:gd name="T12" fmla="*/ 8 w 71"/>
              <a:gd name="T13" fmla="*/ 166 h 168"/>
              <a:gd name="T14" fmla="*/ 4 w 71"/>
              <a:gd name="T1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68">
                <a:moveTo>
                  <a:pt x="4" y="168"/>
                </a:moveTo>
                <a:cubicBezTo>
                  <a:pt x="4" y="168"/>
                  <a:pt x="3" y="168"/>
                  <a:pt x="3" y="168"/>
                </a:cubicBezTo>
                <a:cubicBezTo>
                  <a:pt x="1" y="167"/>
                  <a:pt x="0" y="165"/>
                  <a:pt x="1" y="163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1"/>
                  <a:pt x="66" y="0"/>
                  <a:pt x="68" y="1"/>
                </a:cubicBezTo>
                <a:cubicBezTo>
                  <a:pt x="70" y="2"/>
                  <a:pt x="71" y="4"/>
                  <a:pt x="70" y="6"/>
                </a:cubicBezTo>
                <a:cubicBezTo>
                  <a:pt x="8" y="166"/>
                  <a:pt x="8" y="166"/>
                  <a:pt x="8" y="166"/>
                </a:cubicBezTo>
                <a:cubicBezTo>
                  <a:pt x="8" y="167"/>
                  <a:pt x="6" y="168"/>
                  <a:pt x="4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Freeform 590"/>
          <p:cNvSpPr>
            <a:spLocks noEditPoints="1"/>
          </p:cNvSpPr>
          <p:nvPr/>
        </p:nvSpPr>
        <p:spPr bwMode="auto">
          <a:xfrm>
            <a:off x="1837531" y="3576730"/>
            <a:ext cx="217488" cy="217488"/>
          </a:xfrm>
          <a:custGeom>
            <a:avLst/>
            <a:gdLst>
              <a:gd name="T0" fmla="*/ 128 w 257"/>
              <a:gd name="T1" fmla="*/ 257 h 257"/>
              <a:gd name="T2" fmla="*/ 0 w 257"/>
              <a:gd name="T3" fmla="*/ 128 h 257"/>
              <a:gd name="T4" fmla="*/ 38 w 257"/>
              <a:gd name="T5" fmla="*/ 38 h 257"/>
              <a:gd name="T6" fmla="*/ 128 w 257"/>
              <a:gd name="T7" fmla="*/ 0 h 257"/>
              <a:gd name="T8" fmla="*/ 201 w 257"/>
              <a:gd name="T9" fmla="*/ 22 h 257"/>
              <a:gd name="T10" fmla="*/ 257 w 257"/>
              <a:gd name="T11" fmla="*/ 128 h 257"/>
              <a:gd name="T12" fmla="*/ 256 w 257"/>
              <a:gd name="T13" fmla="*/ 137 h 257"/>
              <a:gd name="T14" fmla="*/ 128 w 257"/>
              <a:gd name="T15" fmla="*/ 257 h 257"/>
              <a:gd name="T16" fmla="*/ 128 w 257"/>
              <a:gd name="T17" fmla="*/ 16 h 257"/>
              <a:gd name="T18" fmla="*/ 49 w 257"/>
              <a:gd name="T19" fmla="*/ 49 h 257"/>
              <a:gd name="T20" fmla="*/ 16 w 257"/>
              <a:gd name="T21" fmla="*/ 128 h 257"/>
              <a:gd name="T22" fmla="*/ 128 w 257"/>
              <a:gd name="T23" fmla="*/ 241 h 257"/>
              <a:gd name="T24" fmla="*/ 241 w 257"/>
              <a:gd name="T25" fmla="*/ 136 h 257"/>
              <a:gd name="T26" fmla="*/ 241 w 257"/>
              <a:gd name="T27" fmla="*/ 128 h 257"/>
              <a:gd name="T28" fmla="*/ 192 w 257"/>
              <a:gd name="T29" fmla="*/ 35 h 257"/>
              <a:gd name="T30" fmla="*/ 128 w 257"/>
              <a:gd name="T31" fmla="*/ 1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7" h="257">
                <a:moveTo>
                  <a:pt x="128" y="257"/>
                </a:moveTo>
                <a:cubicBezTo>
                  <a:pt x="58" y="257"/>
                  <a:pt x="0" y="199"/>
                  <a:pt x="0" y="128"/>
                </a:cubicBezTo>
                <a:cubicBezTo>
                  <a:pt x="0" y="94"/>
                  <a:pt x="13" y="62"/>
                  <a:pt x="38" y="38"/>
                </a:cubicBezTo>
                <a:cubicBezTo>
                  <a:pt x="62" y="13"/>
                  <a:pt x="94" y="0"/>
                  <a:pt x="128" y="0"/>
                </a:cubicBezTo>
                <a:cubicBezTo>
                  <a:pt x="154" y="0"/>
                  <a:pt x="179" y="8"/>
                  <a:pt x="201" y="22"/>
                </a:cubicBezTo>
                <a:cubicBezTo>
                  <a:pt x="236" y="46"/>
                  <a:pt x="257" y="86"/>
                  <a:pt x="257" y="128"/>
                </a:cubicBezTo>
                <a:cubicBezTo>
                  <a:pt x="257" y="132"/>
                  <a:pt x="257" y="134"/>
                  <a:pt x="256" y="137"/>
                </a:cubicBezTo>
                <a:cubicBezTo>
                  <a:pt x="252" y="204"/>
                  <a:pt x="196" y="257"/>
                  <a:pt x="128" y="257"/>
                </a:cubicBezTo>
                <a:close/>
                <a:moveTo>
                  <a:pt x="128" y="16"/>
                </a:moveTo>
                <a:cubicBezTo>
                  <a:pt x="99" y="16"/>
                  <a:pt x="70" y="28"/>
                  <a:pt x="49" y="49"/>
                </a:cubicBezTo>
                <a:cubicBezTo>
                  <a:pt x="28" y="70"/>
                  <a:pt x="16" y="98"/>
                  <a:pt x="16" y="128"/>
                </a:cubicBezTo>
                <a:cubicBezTo>
                  <a:pt x="16" y="190"/>
                  <a:pt x="67" y="241"/>
                  <a:pt x="128" y="241"/>
                </a:cubicBezTo>
                <a:cubicBezTo>
                  <a:pt x="187" y="241"/>
                  <a:pt x="237" y="195"/>
                  <a:pt x="241" y="136"/>
                </a:cubicBezTo>
                <a:cubicBezTo>
                  <a:pt x="241" y="134"/>
                  <a:pt x="241" y="131"/>
                  <a:pt x="241" y="128"/>
                </a:cubicBezTo>
                <a:cubicBezTo>
                  <a:pt x="241" y="91"/>
                  <a:pt x="222" y="56"/>
                  <a:pt x="192" y="35"/>
                </a:cubicBezTo>
                <a:cubicBezTo>
                  <a:pt x="173" y="23"/>
                  <a:pt x="151" y="16"/>
                  <a:pt x="1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Freeform 591"/>
          <p:cNvSpPr>
            <a:spLocks/>
          </p:cNvSpPr>
          <p:nvPr/>
        </p:nvSpPr>
        <p:spPr bwMode="auto">
          <a:xfrm>
            <a:off x="1861344" y="3681505"/>
            <a:ext cx="6350" cy="14288"/>
          </a:xfrm>
          <a:custGeom>
            <a:avLst/>
            <a:gdLst>
              <a:gd name="T0" fmla="*/ 5 w 9"/>
              <a:gd name="T1" fmla="*/ 16 h 16"/>
              <a:gd name="T2" fmla="*/ 1 w 9"/>
              <a:gd name="T3" fmla="*/ 12 h 16"/>
              <a:gd name="T4" fmla="*/ 0 w 9"/>
              <a:gd name="T5" fmla="*/ 4 h 16"/>
              <a:gd name="T6" fmla="*/ 4 w 9"/>
              <a:gd name="T7" fmla="*/ 0 h 16"/>
              <a:gd name="T8" fmla="*/ 8 w 9"/>
              <a:gd name="T9" fmla="*/ 4 h 16"/>
              <a:gd name="T10" fmla="*/ 9 w 9"/>
              <a:gd name="T11" fmla="*/ 12 h 16"/>
              <a:gd name="T12" fmla="*/ 5 w 9"/>
              <a:gd name="T13" fmla="*/ 16 h 16"/>
              <a:gd name="T14" fmla="*/ 5 w 9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6">
                <a:moveTo>
                  <a:pt x="5" y="16"/>
                </a:moveTo>
                <a:cubicBezTo>
                  <a:pt x="2" y="16"/>
                  <a:pt x="1" y="14"/>
                  <a:pt x="1" y="12"/>
                </a:cubicBezTo>
                <a:cubicBezTo>
                  <a:pt x="0" y="10"/>
                  <a:pt x="0" y="7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7"/>
                  <a:pt x="8" y="9"/>
                  <a:pt x="9" y="12"/>
                </a:cubicBezTo>
                <a:cubicBezTo>
                  <a:pt x="9" y="14"/>
                  <a:pt x="7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Freeform 592"/>
          <p:cNvSpPr>
            <a:spLocks/>
          </p:cNvSpPr>
          <p:nvPr/>
        </p:nvSpPr>
        <p:spPr bwMode="auto">
          <a:xfrm>
            <a:off x="1864519" y="3705317"/>
            <a:ext cx="34925" cy="44450"/>
          </a:xfrm>
          <a:custGeom>
            <a:avLst/>
            <a:gdLst>
              <a:gd name="T0" fmla="*/ 36 w 41"/>
              <a:gd name="T1" fmla="*/ 53 h 53"/>
              <a:gd name="T2" fmla="*/ 34 w 41"/>
              <a:gd name="T3" fmla="*/ 52 h 53"/>
              <a:gd name="T4" fmla="*/ 1 w 41"/>
              <a:gd name="T5" fmla="*/ 6 h 53"/>
              <a:gd name="T6" fmla="*/ 3 w 41"/>
              <a:gd name="T7" fmla="*/ 1 h 53"/>
              <a:gd name="T8" fmla="*/ 8 w 41"/>
              <a:gd name="T9" fmla="*/ 3 h 53"/>
              <a:gd name="T10" fmla="*/ 39 w 41"/>
              <a:gd name="T11" fmla="*/ 46 h 53"/>
              <a:gd name="T12" fmla="*/ 40 w 41"/>
              <a:gd name="T13" fmla="*/ 52 h 53"/>
              <a:gd name="T14" fmla="*/ 36 w 41"/>
              <a:gd name="T1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53">
                <a:moveTo>
                  <a:pt x="36" y="53"/>
                </a:moveTo>
                <a:cubicBezTo>
                  <a:pt x="36" y="53"/>
                  <a:pt x="35" y="53"/>
                  <a:pt x="34" y="52"/>
                </a:cubicBezTo>
                <a:cubicBezTo>
                  <a:pt x="18" y="41"/>
                  <a:pt x="7" y="25"/>
                  <a:pt x="1" y="6"/>
                </a:cubicBezTo>
                <a:cubicBezTo>
                  <a:pt x="0" y="4"/>
                  <a:pt x="1" y="1"/>
                  <a:pt x="3" y="1"/>
                </a:cubicBezTo>
                <a:cubicBezTo>
                  <a:pt x="5" y="0"/>
                  <a:pt x="8" y="1"/>
                  <a:pt x="8" y="3"/>
                </a:cubicBezTo>
                <a:cubicBezTo>
                  <a:pt x="14" y="20"/>
                  <a:pt x="24" y="35"/>
                  <a:pt x="39" y="46"/>
                </a:cubicBezTo>
                <a:cubicBezTo>
                  <a:pt x="40" y="47"/>
                  <a:pt x="41" y="50"/>
                  <a:pt x="40" y="52"/>
                </a:cubicBezTo>
                <a:cubicBezTo>
                  <a:pt x="39" y="53"/>
                  <a:pt x="38" y="53"/>
                  <a:pt x="36" y="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Freeform 593"/>
          <p:cNvSpPr>
            <a:spLocks/>
          </p:cNvSpPr>
          <p:nvPr/>
        </p:nvSpPr>
        <p:spPr bwMode="auto">
          <a:xfrm>
            <a:off x="1870869" y="3608480"/>
            <a:ext cx="149225" cy="79375"/>
          </a:xfrm>
          <a:custGeom>
            <a:avLst/>
            <a:gdLst>
              <a:gd name="T0" fmla="*/ 88 w 176"/>
              <a:gd name="T1" fmla="*/ 95 h 95"/>
              <a:gd name="T2" fmla="*/ 86 w 176"/>
              <a:gd name="T3" fmla="*/ 94 h 95"/>
              <a:gd name="T4" fmla="*/ 1 w 176"/>
              <a:gd name="T5" fmla="*/ 10 h 95"/>
              <a:gd name="T6" fmla="*/ 1 w 176"/>
              <a:gd name="T7" fmla="*/ 4 h 95"/>
              <a:gd name="T8" fmla="*/ 7 w 176"/>
              <a:gd name="T9" fmla="*/ 4 h 95"/>
              <a:gd name="T10" fmla="*/ 88 w 176"/>
              <a:gd name="T11" fmla="*/ 86 h 95"/>
              <a:gd name="T12" fmla="*/ 168 w 176"/>
              <a:gd name="T13" fmla="*/ 1 h 95"/>
              <a:gd name="T14" fmla="*/ 174 w 176"/>
              <a:gd name="T15" fmla="*/ 1 h 95"/>
              <a:gd name="T16" fmla="*/ 174 w 176"/>
              <a:gd name="T17" fmla="*/ 7 h 95"/>
              <a:gd name="T18" fmla="*/ 91 w 176"/>
              <a:gd name="T19" fmla="*/ 94 h 95"/>
              <a:gd name="T20" fmla="*/ 89 w 176"/>
              <a:gd name="T21" fmla="*/ 95 h 95"/>
              <a:gd name="T22" fmla="*/ 88 w 176"/>
              <a:gd name="T2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95">
                <a:moveTo>
                  <a:pt x="88" y="95"/>
                </a:moveTo>
                <a:cubicBezTo>
                  <a:pt x="87" y="95"/>
                  <a:pt x="86" y="95"/>
                  <a:pt x="86" y="94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6"/>
                  <a:pt x="1" y="4"/>
                </a:cubicBezTo>
                <a:cubicBezTo>
                  <a:pt x="3" y="3"/>
                  <a:pt x="5" y="3"/>
                  <a:pt x="7" y="4"/>
                </a:cubicBezTo>
                <a:cubicBezTo>
                  <a:pt x="88" y="86"/>
                  <a:pt x="88" y="86"/>
                  <a:pt x="88" y="86"/>
                </a:cubicBezTo>
                <a:cubicBezTo>
                  <a:pt x="168" y="1"/>
                  <a:pt x="168" y="1"/>
                  <a:pt x="168" y="1"/>
                </a:cubicBezTo>
                <a:cubicBezTo>
                  <a:pt x="170" y="0"/>
                  <a:pt x="172" y="0"/>
                  <a:pt x="174" y="1"/>
                </a:cubicBezTo>
                <a:cubicBezTo>
                  <a:pt x="176" y="3"/>
                  <a:pt x="176" y="5"/>
                  <a:pt x="174" y="7"/>
                </a:cubicBezTo>
                <a:cubicBezTo>
                  <a:pt x="91" y="94"/>
                  <a:pt x="91" y="94"/>
                  <a:pt x="91" y="94"/>
                </a:cubicBezTo>
                <a:cubicBezTo>
                  <a:pt x="91" y="95"/>
                  <a:pt x="90" y="95"/>
                  <a:pt x="89" y="95"/>
                </a:cubicBezTo>
                <a:cubicBezTo>
                  <a:pt x="89" y="95"/>
                  <a:pt x="89" y="95"/>
                  <a:pt x="88" y="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Freeform 594"/>
          <p:cNvSpPr>
            <a:spLocks/>
          </p:cNvSpPr>
          <p:nvPr/>
        </p:nvSpPr>
        <p:spPr bwMode="auto">
          <a:xfrm>
            <a:off x="1942306" y="3679917"/>
            <a:ext cx="104775" cy="7938"/>
          </a:xfrm>
          <a:custGeom>
            <a:avLst/>
            <a:gdLst>
              <a:gd name="T0" fmla="*/ 4 w 124"/>
              <a:gd name="T1" fmla="*/ 11 h 11"/>
              <a:gd name="T2" fmla="*/ 1 w 124"/>
              <a:gd name="T3" fmla="*/ 8 h 11"/>
              <a:gd name="T4" fmla="*/ 4 w 124"/>
              <a:gd name="T5" fmla="*/ 3 h 11"/>
              <a:gd name="T6" fmla="*/ 120 w 124"/>
              <a:gd name="T7" fmla="*/ 0 h 11"/>
              <a:gd name="T8" fmla="*/ 124 w 124"/>
              <a:gd name="T9" fmla="*/ 4 h 11"/>
              <a:gd name="T10" fmla="*/ 120 w 124"/>
              <a:gd name="T11" fmla="*/ 8 h 11"/>
              <a:gd name="T12" fmla="*/ 5 w 124"/>
              <a:gd name="T13" fmla="*/ 11 h 11"/>
              <a:gd name="T14" fmla="*/ 4 w 124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11">
                <a:moveTo>
                  <a:pt x="4" y="11"/>
                </a:moveTo>
                <a:cubicBezTo>
                  <a:pt x="2" y="11"/>
                  <a:pt x="1" y="10"/>
                  <a:pt x="1" y="8"/>
                </a:cubicBezTo>
                <a:cubicBezTo>
                  <a:pt x="0" y="5"/>
                  <a:pt x="2" y="3"/>
                  <a:pt x="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122" y="0"/>
                  <a:pt x="124" y="2"/>
                  <a:pt x="124" y="4"/>
                </a:cubicBezTo>
                <a:cubicBezTo>
                  <a:pt x="124" y="6"/>
                  <a:pt x="123" y="8"/>
                  <a:pt x="120" y="8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4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599"/>
          <p:cNvSpPr>
            <a:spLocks noEditPoints="1"/>
          </p:cNvSpPr>
          <p:nvPr/>
        </p:nvSpPr>
        <p:spPr bwMode="auto">
          <a:xfrm>
            <a:off x="2909094" y="3570380"/>
            <a:ext cx="228600" cy="230188"/>
          </a:xfrm>
          <a:custGeom>
            <a:avLst/>
            <a:gdLst>
              <a:gd name="T0" fmla="*/ 66 w 270"/>
              <a:gd name="T1" fmla="*/ 271 h 271"/>
              <a:gd name="T2" fmla="*/ 31 w 270"/>
              <a:gd name="T3" fmla="*/ 256 h 271"/>
              <a:gd name="T4" fmla="*/ 14 w 270"/>
              <a:gd name="T5" fmla="*/ 239 h 271"/>
              <a:gd name="T6" fmla="*/ 0 w 270"/>
              <a:gd name="T7" fmla="*/ 204 h 271"/>
              <a:gd name="T8" fmla="*/ 14 w 270"/>
              <a:gd name="T9" fmla="*/ 169 h 271"/>
              <a:gd name="T10" fmla="*/ 169 w 270"/>
              <a:gd name="T11" fmla="*/ 15 h 271"/>
              <a:gd name="T12" fmla="*/ 204 w 270"/>
              <a:gd name="T13" fmla="*/ 0 h 271"/>
              <a:gd name="T14" fmla="*/ 239 w 270"/>
              <a:gd name="T15" fmla="*/ 15 h 271"/>
              <a:gd name="T16" fmla="*/ 256 w 270"/>
              <a:gd name="T17" fmla="*/ 32 h 271"/>
              <a:gd name="T18" fmla="*/ 270 w 270"/>
              <a:gd name="T19" fmla="*/ 67 h 271"/>
              <a:gd name="T20" fmla="*/ 256 w 270"/>
              <a:gd name="T21" fmla="*/ 102 h 271"/>
              <a:gd name="T22" fmla="*/ 101 w 270"/>
              <a:gd name="T23" fmla="*/ 256 h 271"/>
              <a:gd name="T24" fmla="*/ 66 w 270"/>
              <a:gd name="T25" fmla="*/ 271 h 271"/>
              <a:gd name="T26" fmla="*/ 204 w 270"/>
              <a:gd name="T27" fmla="*/ 16 h 271"/>
              <a:gd name="T28" fmla="*/ 180 w 270"/>
              <a:gd name="T29" fmla="*/ 26 h 271"/>
              <a:gd name="T30" fmla="*/ 26 w 270"/>
              <a:gd name="T31" fmla="*/ 181 h 271"/>
              <a:gd name="T32" fmla="*/ 16 w 270"/>
              <a:gd name="T33" fmla="*/ 204 h 271"/>
              <a:gd name="T34" fmla="*/ 26 w 270"/>
              <a:gd name="T35" fmla="*/ 228 h 271"/>
              <a:gd name="T36" fmla="*/ 43 w 270"/>
              <a:gd name="T37" fmla="*/ 245 h 271"/>
              <a:gd name="T38" fmla="*/ 66 w 270"/>
              <a:gd name="T39" fmla="*/ 255 h 271"/>
              <a:gd name="T40" fmla="*/ 90 w 270"/>
              <a:gd name="T41" fmla="*/ 245 h 271"/>
              <a:gd name="T42" fmla="*/ 245 w 270"/>
              <a:gd name="T43" fmla="*/ 90 h 271"/>
              <a:gd name="T44" fmla="*/ 254 w 270"/>
              <a:gd name="T45" fmla="*/ 67 h 271"/>
              <a:gd name="T46" fmla="*/ 245 w 270"/>
              <a:gd name="T47" fmla="*/ 43 h 271"/>
              <a:gd name="T48" fmla="*/ 228 w 270"/>
              <a:gd name="T49" fmla="*/ 26 h 271"/>
              <a:gd name="T50" fmla="*/ 204 w 270"/>
              <a:gd name="T51" fmla="*/ 16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0" h="271">
                <a:moveTo>
                  <a:pt x="66" y="271"/>
                </a:moveTo>
                <a:cubicBezTo>
                  <a:pt x="53" y="271"/>
                  <a:pt x="41" y="266"/>
                  <a:pt x="31" y="256"/>
                </a:cubicBezTo>
                <a:cubicBezTo>
                  <a:pt x="14" y="239"/>
                  <a:pt x="14" y="239"/>
                  <a:pt x="14" y="239"/>
                </a:cubicBezTo>
                <a:cubicBezTo>
                  <a:pt x="5" y="230"/>
                  <a:pt x="0" y="217"/>
                  <a:pt x="0" y="204"/>
                </a:cubicBezTo>
                <a:cubicBezTo>
                  <a:pt x="0" y="191"/>
                  <a:pt x="5" y="179"/>
                  <a:pt x="14" y="169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8" y="5"/>
                  <a:pt x="191" y="0"/>
                  <a:pt x="204" y="0"/>
                </a:cubicBezTo>
                <a:cubicBezTo>
                  <a:pt x="217" y="0"/>
                  <a:pt x="230" y="5"/>
                  <a:pt x="239" y="15"/>
                </a:cubicBezTo>
                <a:cubicBezTo>
                  <a:pt x="256" y="32"/>
                  <a:pt x="256" y="32"/>
                  <a:pt x="256" y="32"/>
                </a:cubicBezTo>
                <a:cubicBezTo>
                  <a:pt x="265" y="41"/>
                  <a:pt x="270" y="53"/>
                  <a:pt x="270" y="67"/>
                </a:cubicBezTo>
                <a:cubicBezTo>
                  <a:pt x="270" y="80"/>
                  <a:pt x="265" y="92"/>
                  <a:pt x="256" y="102"/>
                </a:cubicBezTo>
                <a:cubicBezTo>
                  <a:pt x="101" y="256"/>
                  <a:pt x="101" y="256"/>
                  <a:pt x="101" y="256"/>
                </a:cubicBezTo>
                <a:cubicBezTo>
                  <a:pt x="92" y="266"/>
                  <a:pt x="80" y="271"/>
                  <a:pt x="66" y="271"/>
                </a:cubicBezTo>
                <a:close/>
                <a:moveTo>
                  <a:pt x="204" y="16"/>
                </a:moveTo>
                <a:cubicBezTo>
                  <a:pt x="195" y="16"/>
                  <a:pt x="187" y="20"/>
                  <a:pt x="180" y="26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19" y="187"/>
                  <a:pt x="16" y="195"/>
                  <a:pt x="16" y="204"/>
                </a:cubicBezTo>
                <a:cubicBezTo>
                  <a:pt x="16" y="213"/>
                  <a:pt x="19" y="222"/>
                  <a:pt x="26" y="228"/>
                </a:cubicBezTo>
                <a:cubicBezTo>
                  <a:pt x="43" y="245"/>
                  <a:pt x="43" y="245"/>
                  <a:pt x="43" y="245"/>
                </a:cubicBezTo>
                <a:cubicBezTo>
                  <a:pt x="49" y="251"/>
                  <a:pt x="57" y="255"/>
                  <a:pt x="66" y="255"/>
                </a:cubicBezTo>
                <a:cubicBezTo>
                  <a:pt x="75" y="255"/>
                  <a:pt x="84" y="251"/>
                  <a:pt x="90" y="245"/>
                </a:cubicBezTo>
                <a:cubicBezTo>
                  <a:pt x="245" y="90"/>
                  <a:pt x="245" y="90"/>
                  <a:pt x="245" y="90"/>
                </a:cubicBezTo>
                <a:cubicBezTo>
                  <a:pt x="251" y="84"/>
                  <a:pt x="254" y="76"/>
                  <a:pt x="254" y="67"/>
                </a:cubicBezTo>
                <a:cubicBezTo>
                  <a:pt x="254" y="58"/>
                  <a:pt x="251" y="49"/>
                  <a:pt x="245" y="43"/>
                </a:cubicBezTo>
                <a:cubicBezTo>
                  <a:pt x="228" y="26"/>
                  <a:pt x="228" y="26"/>
                  <a:pt x="228" y="26"/>
                </a:cubicBezTo>
                <a:cubicBezTo>
                  <a:pt x="221" y="20"/>
                  <a:pt x="213" y="16"/>
                  <a:pt x="20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Freeform 600"/>
          <p:cNvSpPr>
            <a:spLocks/>
          </p:cNvSpPr>
          <p:nvPr/>
        </p:nvSpPr>
        <p:spPr bwMode="auto">
          <a:xfrm>
            <a:off x="3031331" y="3637055"/>
            <a:ext cx="42863" cy="44450"/>
          </a:xfrm>
          <a:custGeom>
            <a:avLst/>
            <a:gdLst>
              <a:gd name="T0" fmla="*/ 47 w 51"/>
              <a:gd name="T1" fmla="*/ 52 h 52"/>
              <a:gd name="T2" fmla="*/ 44 w 51"/>
              <a:gd name="T3" fmla="*/ 51 h 52"/>
              <a:gd name="T4" fmla="*/ 1 w 51"/>
              <a:gd name="T5" fmla="*/ 7 h 52"/>
              <a:gd name="T6" fmla="*/ 1 w 51"/>
              <a:gd name="T7" fmla="*/ 2 h 52"/>
              <a:gd name="T8" fmla="*/ 7 w 51"/>
              <a:gd name="T9" fmla="*/ 2 h 52"/>
              <a:gd name="T10" fmla="*/ 50 w 51"/>
              <a:gd name="T11" fmla="*/ 45 h 52"/>
              <a:gd name="T12" fmla="*/ 50 w 51"/>
              <a:gd name="T13" fmla="*/ 51 h 52"/>
              <a:gd name="T14" fmla="*/ 47 w 51"/>
              <a:gd name="T1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52">
                <a:moveTo>
                  <a:pt x="47" y="52"/>
                </a:moveTo>
                <a:cubicBezTo>
                  <a:pt x="46" y="52"/>
                  <a:pt x="45" y="52"/>
                  <a:pt x="44" y="51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3"/>
                  <a:pt x="1" y="2"/>
                </a:cubicBezTo>
                <a:cubicBezTo>
                  <a:pt x="3" y="0"/>
                  <a:pt x="5" y="0"/>
                  <a:pt x="7" y="2"/>
                </a:cubicBezTo>
                <a:cubicBezTo>
                  <a:pt x="50" y="45"/>
                  <a:pt x="50" y="45"/>
                  <a:pt x="50" y="45"/>
                </a:cubicBezTo>
                <a:cubicBezTo>
                  <a:pt x="51" y="47"/>
                  <a:pt x="51" y="49"/>
                  <a:pt x="50" y="51"/>
                </a:cubicBezTo>
                <a:cubicBezTo>
                  <a:pt x="49" y="52"/>
                  <a:pt x="48" y="52"/>
                  <a:pt x="47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Freeform 601"/>
          <p:cNvSpPr>
            <a:spLocks/>
          </p:cNvSpPr>
          <p:nvPr/>
        </p:nvSpPr>
        <p:spPr bwMode="auto">
          <a:xfrm>
            <a:off x="2974181" y="3694205"/>
            <a:ext cx="42863" cy="44450"/>
          </a:xfrm>
          <a:custGeom>
            <a:avLst/>
            <a:gdLst>
              <a:gd name="T0" fmla="*/ 47 w 51"/>
              <a:gd name="T1" fmla="*/ 52 h 52"/>
              <a:gd name="T2" fmla="*/ 44 w 51"/>
              <a:gd name="T3" fmla="*/ 51 h 52"/>
              <a:gd name="T4" fmla="*/ 1 w 51"/>
              <a:gd name="T5" fmla="*/ 7 h 52"/>
              <a:gd name="T6" fmla="*/ 1 w 51"/>
              <a:gd name="T7" fmla="*/ 2 h 52"/>
              <a:gd name="T8" fmla="*/ 7 w 51"/>
              <a:gd name="T9" fmla="*/ 2 h 52"/>
              <a:gd name="T10" fmla="*/ 50 w 51"/>
              <a:gd name="T11" fmla="*/ 45 h 52"/>
              <a:gd name="T12" fmla="*/ 50 w 51"/>
              <a:gd name="T13" fmla="*/ 51 h 52"/>
              <a:gd name="T14" fmla="*/ 47 w 51"/>
              <a:gd name="T1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52">
                <a:moveTo>
                  <a:pt x="47" y="52"/>
                </a:moveTo>
                <a:cubicBezTo>
                  <a:pt x="46" y="52"/>
                  <a:pt x="45" y="52"/>
                  <a:pt x="44" y="51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3"/>
                  <a:pt x="1" y="2"/>
                </a:cubicBezTo>
                <a:cubicBezTo>
                  <a:pt x="3" y="0"/>
                  <a:pt x="5" y="0"/>
                  <a:pt x="7" y="2"/>
                </a:cubicBezTo>
                <a:cubicBezTo>
                  <a:pt x="50" y="45"/>
                  <a:pt x="50" y="45"/>
                  <a:pt x="50" y="45"/>
                </a:cubicBezTo>
                <a:cubicBezTo>
                  <a:pt x="51" y="47"/>
                  <a:pt x="51" y="49"/>
                  <a:pt x="50" y="51"/>
                </a:cubicBezTo>
                <a:cubicBezTo>
                  <a:pt x="49" y="52"/>
                  <a:pt x="48" y="52"/>
                  <a:pt x="47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Oval 602"/>
          <p:cNvSpPr>
            <a:spLocks noChangeArrowheads="1"/>
          </p:cNvSpPr>
          <p:nvPr/>
        </p:nvSpPr>
        <p:spPr bwMode="auto">
          <a:xfrm>
            <a:off x="3018631" y="3706905"/>
            <a:ext cx="9525" cy="95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Oval 603"/>
          <p:cNvSpPr>
            <a:spLocks noChangeArrowheads="1"/>
          </p:cNvSpPr>
          <p:nvPr/>
        </p:nvSpPr>
        <p:spPr bwMode="auto">
          <a:xfrm>
            <a:off x="3042444" y="3679917"/>
            <a:ext cx="9525" cy="79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Oval 604"/>
          <p:cNvSpPr>
            <a:spLocks noChangeArrowheads="1"/>
          </p:cNvSpPr>
          <p:nvPr/>
        </p:nvSpPr>
        <p:spPr bwMode="auto">
          <a:xfrm>
            <a:off x="2994819" y="3683092"/>
            <a:ext cx="9525" cy="95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Oval 605"/>
          <p:cNvSpPr>
            <a:spLocks noChangeArrowheads="1"/>
          </p:cNvSpPr>
          <p:nvPr/>
        </p:nvSpPr>
        <p:spPr bwMode="auto">
          <a:xfrm>
            <a:off x="3018631" y="3656105"/>
            <a:ext cx="9525" cy="79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Freeform 613"/>
          <p:cNvSpPr>
            <a:spLocks noEditPoints="1"/>
          </p:cNvSpPr>
          <p:nvPr/>
        </p:nvSpPr>
        <p:spPr bwMode="auto">
          <a:xfrm>
            <a:off x="1477168" y="3600542"/>
            <a:ext cx="220663" cy="166688"/>
          </a:xfrm>
          <a:custGeom>
            <a:avLst/>
            <a:gdLst>
              <a:gd name="T0" fmla="*/ 260 w 260"/>
              <a:gd name="T1" fmla="*/ 168 h 196"/>
              <a:gd name="T2" fmla="*/ 232 w 260"/>
              <a:gd name="T3" fmla="*/ 196 h 196"/>
              <a:gd name="T4" fmla="*/ 28 w 260"/>
              <a:gd name="T5" fmla="*/ 196 h 196"/>
              <a:gd name="T6" fmla="*/ 0 w 260"/>
              <a:gd name="T7" fmla="*/ 168 h 196"/>
              <a:gd name="T8" fmla="*/ 0 w 260"/>
              <a:gd name="T9" fmla="*/ 28 h 196"/>
              <a:gd name="T10" fmla="*/ 28 w 260"/>
              <a:gd name="T11" fmla="*/ 0 h 196"/>
              <a:gd name="T12" fmla="*/ 232 w 260"/>
              <a:gd name="T13" fmla="*/ 0 h 196"/>
              <a:gd name="T14" fmla="*/ 260 w 260"/>
              <a:gd name="T15" fmla="*/ 28 h 196"/>
              <a:gd name="T16" fmla="*/ 260 w 260"/>
              <a:gd name="T17" fmla="*/ 168 h 196"/>
              <a:gd name="T18" fmla="*/ 244 w 260"/>
              <a:gd name="T19" fmla="*/ 28 h 196"/>
              <a:gd name="T20" fmla="*/ 232 w 260"/>
              <a:gd name="T21" fmla="*/ 16 h 196"/>
              <a:gd name="T22" fmla="*/ 28 w 260"/>
              <a:gd name="T23" fmla="*/ 16 h 196"/>
              <a:gd name="T24" fmla="*/ 16 w 260"/>
              <a:gd name="T25" fmla="*/ 28 h 196"/>
              <a:gd name="T26" fmla="*/ 16 w 260"/>
              <a:gd name="T27" fmla="*/ 168 h 196"/>
              <a:gd name="T28" fmla="*/ 28 w 260"/>
              <a:gd name="T29" fmla="*/ 180 h 196"/>
              <a:gd name="T30" fmla="*/ 232 w 260"/>
              <a:gd name="T31" fmla="*/ 180 h 196"/>
              <a:gd name="T32" fmla="*/ 244 w 260"/>
              <a:gd name="T33" fmla="*/ 168 h 196"/>
              <a:gd name="T34" fmla="*/ 244 w 260"/>
              <a:gd name="T35" fmla="*/ 2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196">
                <a:moveTo>
                  <a:pt x="260" y="168"/>
                </a:moveTo>
                <a:cubicBezTo>
                  <a:pt x="260" y="184"/>
                  <a:pt x="248" y="196"/>
                  <a:pt x="232" y="196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12" y="196"/>
                  <a:pt x="0" y="184"/>
                  <a:pt x="0" y="16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48" y="0"/>
                  <a:pt x="260" y="12"/>
                  <a:pt x="260" y="28"/>
                </a:cubicBezTo>
                <a:lnTo>
                  <a:pt x="260" y="168"/>
                </a:lnTo>
                <a:close/>
                <a:moveTo>
                  <a:pt x="244" y="28"/>
                </a:moveTo>
                <a:cubicBezTo>
                  <a:pt x="244" y="21"/>
                  <a:pt x="239" y="16"/>
                  <a:pt x="232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5"/>
                  <a:pt x="21" y="180"/>
                  <a:pt x="28" y="180"/>
                </a:cubicBezTo>
                <a:cubicBezTo>
                  <a:pt x="232" y="180"/>
                  <a:pt x="232" y="180"/>
                  <a:pt x="232" y="180"/>
                </a:cubicBezTo>
                <a:cubicBezTo>
                  <a:pt x="239" y="180"/>
                  <a:pt x="244" y="175"/>
                  <a:pt x="244" y="168"/>
                </a:cubicBezTo>
                <a:lnTo>
                  <a:pt x="244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Freeform 614"/>
          <p:cNvSpPr>
            <a:spLocks/>
          </p:cNvSpPr>
          <p:nvPr/>
        </p:nvSpPr>
        <p:spPr bwMode="auto">
          <a:xfrm>
            <a:off x="1481931" y="3635467"/>
            <a:ext cx="214313" cy="6350"/>
          </a:xfrm>
          <a:custGeom>
            <a:avLst/>
            <a:gdLst>
              <a:gd name="T0" fmla="*/ 248 w 252"/>
              <a:gd name="T1" fmla="*/ 8 h 8"/>
              <a:gd name="T2" fmla="*/ 4 w 252"/>
              <a:gd name="T3" fmla="*/ 8 h 8"/>
              <a:gd name="T4" fmla="*/ 0 w 252"/>
              <a:gd name="T5" fmla="*/ 4 h 8"/>
              <a:gd name="T6" fmla="*/ 4 w 252"/>
              <a:gd name="T7" fmla="*/ 0 h 8"/>
              <a:gd name="T8" fmla="*/ 248 w 252"/>
              <a:gd name="T9" fmla="*/ 0 h 8"/>
              <a:gd name="T10" fmla="*/ 252 w 252"/>
              <a:gd name="T11" fmla="*/ 4 h 8"/>
              <a:gd name="T12" fmla="*/ 248 w 25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8">
                <a:moveTo>
                  <a:pt x="24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51" y="0"/>
                  <a:pt x="252" y="2"/>
                  <a:pt x="252" y="4"/>
                </a:cubicBezTo>
                <a:cubicBezTo>
                  <a:pt x="252" y="6"/>
                  <a:pt x="251" y="8"/>
                  <a:pt x="24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Freeform 615"/>
          <p:cNvSpPr>
            <a:spLocks/>
          </p:cNvSpPr>
          <p:nvPr/>
        </p:nvSpPr>
        <p:spPr bwMode="auto">
          <a:xfrm>
            <a:off x="1481931" y="3671979"/>
            <a:ext cx="214313" cy="7938"/>
          </a:xfrm>
          <a:custGeom>
            <a:avLst/>
            <a:gdLst>
              <a:gd name="T0" fmla="*/ 248 w 252"/>
              <a:gd name="T1" fmla="*/ 8 h 8"/>
              <a:gd name="T2" fmla="*/ 4 w 252"/>
              <a:gd name="T3" fmla="*/ 8 h 8"/>
              <a:gd name="T4" fmla="*/ 0 w 252"/>
              <a:gd name="T5" fmla="*/ 4 h 8"/>
              <a:gd name="T6" fmla="*/ 4 w 252"/>
              <a:gd name="T7" fmla="*/ 0 h 8"/>
              <a:gd name="T8" fmla="*/ 248 w 252"/>
              <a:gd name="T9" fmla="*/ 0 h 8"/>
              <a:gd name="T10" fmla="*/ 252 w 252"/>
              <a:gd name="T11" fmla="*/ 4 h 8"/>
              <a:gd name="T12" fmla="*/ 248 w 25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8">
                <a:moveTo>
                  <a:pt x="24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51" y="0"/>
                  <a:pt x="252" y="2"/>
                  <a:pt x="252" y="4"/>
                </a:cubicBezTo>
                <a:cubicBezTo>
                  <a:pt x="252" y="6"/>
                  <a:pt x="251" y="8"/>
                  <a:pt x="24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Freeform 616"/>
          <p:cNvSpPr>
            <a:spLocks/>
          </p:cNvSpPr>
          <p:nvPr/>
        </p:nvSpPr>
        <p:spPr bwMode="auto">
          <a:xfrm>
            <a:off x="1496218" y="3722779"/>
            <a:ext cx="20638" cy="7938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Freeform 617"/>
          <p:cNvSpPr>
            <a:spLocks/>
          </p:cNvSpPr>
          <p:nvPr/>
        </p:nvSpPr>
        <p:spPr bwMode="auto">
          <a:xfrm>
            <a:off x="1523206" y="3722779"/>
            <a:ext cx="30163" cy="7938"/>
          </a:xfrm>
          <a:custGeom>
            <a:avLst/>
            <a:gdLst>
              <a:gd name="T0" fmla="*/ 32 w 36"/>
              <a:gd name="T1" fmla="*/ 8 h 8"/>
              <a:gd name="T2" fmla="*/ 4 w 36"/>
              <a:gd name="T3" fmla="*/ 8 h 8"/>
              <a:gd name="T4" fmla="*/ 0 w 36"/>
              <a:gd name="T5" fmla="*/ 4 h 8"/>
              <a:gd name="T6" fmla="*/ 4 w 36"/>
              <a:gd name="T7" fmla="*/ 0 h 8"/>
              <a:gd name="T8" fmla="*/ 32 w 36"/>
              <a:gd name="T9" fmla="*/ 0 h 8"/>
              <a:gd name="T10" fmla="*/ 36 w 36"/>
              <a:gd name="T11" fmla="*/ 4 h 8"/>
              <a:gd name="T12" fmla="*/ 32 w 3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8">
                <a:moveTo>
                  <a:pt x="3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6" y="2"/>
                  <a:pt x="36" y="4"/>
                </a:cubicBezTo>
                <a:cubicBezTo>
                  <a:pt x="36" y="6"/>
                  <a:pt x="35" y="8"/>
                  <a:pt x="3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Freeform 618"/>
          <p:cNvSpPr>
            <a:spLocks/>
          </p:cNvSpPr>
          <p:nvPr/>
        </p:nvSpPr>
        <p:spPr bwMode="auto">
          <a:xfrm>
            <a:off x="1559718" y="3722779"/>
            <a:ext cx="14288" cy="7938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0"/>
                  <a:pt x="16" y="2"/>
                  <a:pt x="16" y="4"/>
                </a:cubicBezTo>
                <a:cubicBezTo>
                  <a:pt x="16" y="6"/>
                  <a:pt x="15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Freeform 627"/>
          <p:cNvSpPr>
            <a:spLocks noEditPoints="1"/>
          </p:cNvSpPr>
          <p:nvPr/>
        </p:nvSpPr>
        <p:spPr bwMode="auto">
          <a:xfrm>
            <a:off x="3344068" y="3719604"/>
            <a:ext cx="77788" cy="74613"/>
          </a:xfrm>
          <a:custGeom>
            <a:avLst/>
            <a:gdLst>
              <a:gd name="T0" fmla="*/ 92 w 92"/>
              <a:gd name="T1" fmla="*/ 64 h 88"/>
              <a:gd name="T2" fmla="*/ 68 w 92"/>
              <a:gd name="T3" fmla="*/ 88 h 88"/>
              <a:gd name="T4" fmla="*/ 24 w 92"/>
              <a:gd name="T5" fmla="*/ 88 h 88"/>
              <a:gd name="T6" fmla="*/ 0 w 92"/>
              <a:gd name="T7" fmla="*/ 64 h 88"/>
              <a:gd name="T8" fmla="*/ 0 w 92"/>
              <a:gd name="T9" fmla="*/ 24 h 88"/>
              <a:gd name="T10" fmla="*/ 24 w 92"/>
              <a:gd name="T11" fmla="*/ 0 h 88"/>
              <a:gd name="T12" fmla="*/ 68 w 92"/>
              <a:gd name="T13" fmla="*/ 0 h 88"/>
              <a:gd name="T14" fmla="*/ 92 w 92"/>
              <a:gd name="T15" fmla="*/ 24 h 88"/>
              <a:gd name="T16" fmla="*/ 92 w 92"/>
              <a:gd name="T17" fmla="*/ 64 h 88"/>
              <a:gd name="T18" fmla="*/ 76 w 92"/>
              <a:gd name="T19" fmla="*/ 24 h 88"/>
              <a:gd name="T20" fmla="*/ 68 w 92"/>
              <a:gd name="T21" fmla="*/ 16 h 88"/>
              <a:gd name="T22" fmla="*/ 24 w 92"/>
              <a:gd name="T23" fmla="*/ 16 h 88"/>
              <a:gd name="T24" fmla="*/ 16 w 92"/>
              <a:gd name="T25" fmla="*/ 24 h 88"/>
              <a:gd name="T26" fmla="*/ 16 w 92"/>
              <a:gd name="T27" fmla="*/ 64 h 88"/>
              <a:gd name="T28" fmla="*/ 24 w 92"/>
              <a:gd name="T29" fmla="*/ 72 h 88"/>
              <a:gd name="T30" fmla="*/ 68 w 92"/>
              <a:gd name="T31" fmla="*/ 72 h 88"/>
              <a:gd name="T32" fmla="*/ 76 w 92"/>
              <a:gd name="T33" fmla="*/ 64 h 88"/>
              <a:gd name="T34" fmla="*/ 76 w 92"/>
              <a:gd name="T35" fmla="*/ 2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2" h="88">
                <a:moveTo>
                  <a:pt x="92" y="64"/>
                </a:moveTo>
                <a:cubicBezTo>
                  <a:pt x="92" y="77"/>
                  <a:pt x="81" y="88"/>
                  <a:pt x="68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11" y="88"/>
                  <a:pt x="0" y="77"/>
                  <a:pt x="0" y="6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81" y="0"/>
                  <a:pt x="92" y="11"/>
                  <a:pt x="92" y="24"/>
                </a:cubicBezTo>
                <a:lnTo>
                  <a:pt x="92" y="64"/>
                </a:lnTo>
                <a:close/>
                <a:moveTo>
                  <a:pt x="76" y="24"/>
                </a:moveTo>
                <a:cubicBezTo>
                  <a:pt x="76" y="20"/>
                  <a:pt x="72" y="16"/>
                  <a:pt x="68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0" y="16"/>
                  <a:pt x="16" y="20"/>
                  <a:pt x="16" y="24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8"/>
                  <a:pt x="20" y="72"/>
                  <a:pt x="24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72" y="72"/>
                  <a:pt x="76" y="68"/>
                  <a:pt x="76" y="64"/>
                </a:cubicBezTo>
                <a:lnTo>
                  <a:pt x="76" y="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Freeform 628"/>
          <p:cNvSpPr>
            <a:spLocks/>
          </p:cNvSpPr>
          <p:nvPr/>
        </p:nvSpPr>
        <p:spPr bwMode="auto">
          <a:xfrm>
            <a:off x="3367881" y="3781517"/>
            <a:ext cx="30163" cy="20638"/>
          </a:xfrm>
          <a:custGeom>
            <a:avLst/>
            <a:gdLst>
              <a:gd name="T0" fmla="*/ 23 w 36"/>
              <a:gd name="T1" fmla="*/ 24 h 24"/>
              <a:gd name="T2" fmla="*/ 12 w 36"/>
              <a:gd name="T3" fmla="*/ 24 h 24"/>
              <a:gd name="T4" fmla="*/ 0 w 36"/>
              <a:gd name="T5" fmla="*/ 9 h 24"/>
              <a:gd name="T6" fmla="*/ 0 w 36"/>
              <a:gd name="T7" fmla="*/ 8 h 24"/>
              <a:gd name="T8" fmla="*/ 8 w 36"/>
              <a:gd name="T9" fmla="*/ 0 h 24"/>
              <a:gd name="T10" fmla="*/ 16 w 36"/>
              <a:gd name="T11" fmla="*/ 8 h 24"/>
              <a:gd name="T12" fmla="*/ 20 w 36"/>
              <a:gd name="T13" fmla="*/ 8 h 24"/>
              <a:gd name="T14" fmla="*/ 28 w 36"/>
              <a:gd name="T15" fmla="*/ 0 h 24"/>
              <a:gd name="T16" fmla="*/ 36 w 36"/>
              <a:gd name="T17" fmla="*/ 8 h 24"/>
              <a:gd name="T18" fmla="*/ 36 w 36"/>
              <a:gd name="T19" fmla="*/ 9 h 24"/>
              <a:gd name="T20" fmla="*/ 23 w 36"/>
              <a:gd name="T2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24">
                <a:moveTo>
                  <a:pt x="23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4" y="24"/>
                  <a:pt x="0" y="15"/>
                  <a:pt x="0" y="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4"/>
                  <a:pt x="23" y="0"/>
                  <a:pt x="28" y="0"/>
                </a:cubicBezTo>
                <a:cubicBezTo>
                  <a:pt x="32" y="0"/>
                  <a:pt x="36" y="4"/>
                  <a:pt x="36" y="8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15"/>
                  <a:pt x="31" y="24"/>
                  <a:pt x="23" y="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Freeform 629"/>
          <p:cNvSpPr>
            <a:spLocks/>
          </p:cNvSpPr>
          <p:nvPr/>
        </p:nvSpPr>
        <p:spPr bwMode="auto">
          <a:xfrm>
            <a:off x="3315493" y="3570379"/>
            <a:ext cx="134938" cy="160338"/>
          </a:xfrm>
          <a:custGeom>
            <a:avLst/>
            <a:gdLst>
              <a:gd name="T0" fmla="*/ 51 w 159"/>
              <a:gd name="T1" fmla="*/ 189 h 189"/>
              <a:gd name="T2" fmla="*/ 0 w 159"/>
              <a:gd name="T3" fmla="*/ 79 h 189"/>
              <a:gd name="T4" fmla="*/ 80 w 159"/>
              <a:gd name="T5" fmla="*/ 0 h 189"/>
              <a:gd name="T6" fmla="*/ 159 w 159"/>
              <a:gd name="T7" fmla="*/ 79 h 189"/>
              <a:gd name="T8" fmla="*/ 110 w 159"/>
              <a:gd name="T9" fmla="*/ 188 h 189"/>
              <a:gd name="T10" fmla="*/ 100 w 159"/>
              <a:gd name="T11" fmla="*/ 175 h 189"/>
              <a:gd name="T12" fmla="*/ 143 w 159"/>
              <a:gd name="T13" fmla="*/ 79 h 189"/>
              <a:gd name="T14" fmla="*/ 80 w 159"/>
              <a:gd name="T15" fmla="*/ 16 h 189"/>
              <a:gd name="T16" fmla="*/ 16 w 159"/>
              <a:gd name="T17" fmla="*/ 79 h 189"/>
              <a:gd name="T18" fmla="*/ 60 w 159"/>
              <a:gd name="T19" fmla="*/ 176 h 189"/>
              <a:gd name="T20" fmla="*/ 51 w 159"/>
              <a:gd name="T21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9" h="189">
                <a:moveTo>
                  <a:pt x="51" y="189"/>
                </a:moveTo>
                <a:cubicBezTo>
                  <a:pt x="21" y="167"/>
                  <a:pt x="0" y="113"/>
                  <a:pt x="0" y="79"/>
                </a:cubicBezTo>
                <a:cubicBezTo>
                  <a:pt x="0" y="35"/>
                  <a:pt x="36" y="0"/>
                  <a:pt x="80" y="0"/>
                </a:cubicBezTo>
                <a:cubicBezTo>
                  <a:pt x="123" y="0"/>
                  <a:pt x="159" y="35"/>
                  <a:pt x="159" y="79"/>
                </a:cubicBezTo>
                <a:cubicBezTo>
                  <a:pt x="159" y="112"/>
                  <a:pt x="139" y="165"/>
                  <a:pt x="110" y="188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125" y="156"/>
                  <a:pt x="143" y="108"/>
                  <a:pt x="143" y="79"/>
                </a:cubicBezTo>
                <a:cubicBezTo>
                  <a:pt x="143" y="44"/>
                  <a:pt x="115" y="16"/>
                  <a:pt x="80" y="16"/>
                </a:cubicBezTo>
                <a:cubicBezTo>
                  <a:pt x="44" y="16"/>
                  <a:pt x="16" y="44"/>
                  <a:pt x="16" y="79"/>
                </a:cubicBezTo>
                <a:cubicBezTo>
                  <a:pt x="16" y="109"/>
                  <a:pt x="35" y="158"/>
                  <a:pt x="60" y="176"/>
                </a:cubicBezTo>
                <a:lnTo>
                  <a:pt x="51" y="1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Freeform 630"/>
          <p:cNvSpPr>
            <a:spLocks/>
          </p:cNvSpPr>
          <p:nvPr/>
        </p:nvSpPr>
        <p:spPr bwMode="auto">
          <a:xfrm>
            <a:off x="3350418" y="3729129"/>
            <a:ext cx="65088" cy="31750"/>
          </a:xfrm>
          <a:custGeom>
            <a:avLst/>
            <a:gdLst>
              <a:gd name="T0" fmla="*/ 4 w 76"/>
              <a:gd name="T1" fmla="*/ 37 h 37"/>
              <a:gd name="T2" fmla="*/ 1 w 76"/>
              <a:gd name="T3" fmla="*/ 35 h 37"/>
              <a:gd name="T4" fmla="*/ 3 w 76"/>
              <a:gd name="T5" fmla="*/ 30 h 37"/>
              <a:gd name="T6" fmla="*/ 69 w 76"/>
              <a:gd name="T7" fmla="*/ 1 h 37"/>
              <a:gd name="T8" fmla="*/ 75 w 76"/>
              <a:gd name="T9" fmla="*/ 3 h 37"/>
              <a:gd name="T10" fmla="*/ 73 w 76"/>
              <a:gd name="T11" fmla="*/ 8 h 37"/>
              <a:gd name="T12" fmla="*/ 6 w 76"/>
              <a:gd name="T13" fmla="*/ 37 h 37"/>
              <a:gd name="T14" fmla="*/ 4 w 76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37">
                <a:moveTo>
                  <a:pt x="4" y="37"/>
                </a:moveTo>
                <a:cubicBezTo>
                  <a:pt x="3" y="37"/>
                  <a:pt x="1" y="36"/>
                  <a:pt x="1" y="35"/>
                </a:cubicBezTo>
                <a:cubicBezTo>
                  <a:pt x="0" y="33"/>
                  <a:pt x="1" y="30"/>
                  <a:pt x="3" y="30"/>
                </a:cubicBezTo>
                <a:cubicBezTo>
                  <a:pt x="69" y="1"/>
                  <a:pt x="69" y="1"/>
                  <a:pt x="69" y="1"/>
                </a:cubicBezTo>
                <a:cubicBezTo>
                  <a:pt x="71" y="0"/>
                  <a:pt x="74" y="1"/>
                  <a:pt x="75" y="3"/>
                </a:cubicBezTo>
                <a:cubicBezTo>
                  <a:pt x="76" y="5"/>
                  <a:pt x="75" y="7"/>
                  <a:pt x="73" y="8"/>
                </a:cubicBezTo>
                <a:cubicBezTo>
                  <a:pt x="6" y="37"/>
                  <a:pt x="6" y="37"/>
                  <a:pt x="6" y="37"/>
                </a:cubicBezTo>
                <a:cubicBezTo>
                  <a:pt x="5" y="37"/>
                  <a:pt x="5" y="37"/>
                  <a:pt x="4" y="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Freeform 631"/>
          <p:cNvSpPr>
            <a:spLocks/>
          </p:cNvSpPr>
          <p:nvPr/>
        </p:nvSpPr>
        <p:spPr bwMode="auto">
          <a:xfrm>
            <a:off x="3350418" y="3752942"/>
            <a:ext cx="65088" cy="31750"/>
          </a:xfrm>
          <a:custGeom>
            <a:avLst/>
            <a:gdLst>
              <a:gd name="T0" fmla="*/ 4 w 76"/>
              <a:gd name="T1" fmla="*/ 37 h 37"/>
              <a:gd name="T2" fmla="*/ 1 w 76"/>
              <a:gd name="T3" fmla="*/ 35 h 37"/>
              <a:gd name="T4" fmla="*/ 3 w 76"/>
              <a:gd name="T5" fmla="*/ 30 h 37"/>
              <a:gd name="T6" fmla="*/ 69 w 76"/>
              <a:gd name="T7" fmla="*/ 1 h 37"/>
              <a:gd name="T8" fmla="*/ 75 w 76"/>
              <a:gd name="T9" fmla="*/ 3 h 37"/>
              <a:gd name="T10" fmla="*/ 73 w 76"/>
              <a:gd name="T11" fmla="*/ 8 h 37"/>
              <a:gd name="T12" fmla="*/ 6 w 76"/>
              <a:gd name="T13" fmla="*/ 37 h 37"/>
              <a:gd name="T14" fmla="*/ 4 w 76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37">
                <a:moveTo>
                  <a:pt x="4" y="37"/>
                </a:moveTo>
                <a:cubicBezTo>
                  <a:pt x="3" y="37"/>
                  <a:pt x="1" y="36"/>
                  <a:pt x="1" y="35"/>
                </a:cubicBezTo>
                <a:cubicBezTo>
                  <a:pt x="0" y="33"/>
                  <a:pt x="1" y="30"/>
                  <a:pt x="3" y="30"/>
                </a:cubicBezTo>
                <a:cubicBezTo>
                  <a:pt x="69" y="1"/>
                  <a:pt x="69" y="1"/>
                  <a:pt x="69" y="1"/>
                </a:cubicBezTo>
                <a:cubicBezTo>
                  <a:pt x="71" y="0"/>
                  <a:pt x="74" y="1"/>
                  <a:pt x="75" y="3"/>
                </a:cubicBezTo>
                <a:cubicBezTo>
                  <a:pt x="76" y="5"/>
                  <a:pt x="75" y="7"/>
                  <a:pt x="73" y="8"/>
                </a:cubicBezTo>
                <a:cubicBezTo>
                  <a:pt x="6" y="37"/>
                  <a:pt x="6" y="37"/>
                  <a:pt x="6" y="37"/>
                </a:cubicBezTo>
                <a:cubicBezTo>
                  <a:pt x="5" y="37"/>
                  <a:pt x="5" y="37"/>
                  <a:pt x="4" y="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Freeform 632"/>
          <p:cNvSpPr>
            <a:spLocks/>
          </p:cNvSpPr>
          <p:nvPr/>
        </p:nvSpPr>
        <p:spPr bwMode="auto">
          <a:xfrm>
            <a:off x="3380581" y="3635467"/>
            <a:ext cx="7938" cy="6350"/>
          </a:xfrm>
          <a:custGeom>
            <a:avLst/>
            <a:gdLst>
              <a:gd name="T0" fmla="*/ 4 w 8"/>
              <a:gd name="T1" fmla="*/ 8 h 8"/>
              <a:gd name="T2" fmla="*/ 1 w 8"/>
              <a:gd name="T3" fmla="*/ 7 h 8"/>
              <a:gd name="T4" fmla="*/ 0 w 8"/>
              <a:gd name="T5" fmla="*/ 4 h 8"/>
              <a:gd name="T6" fmla="*/ 1 w 8"/>
              <a:gd name="T7" fmla="*/ 1 h 8"/>
              <a:gd name="T8" fmla="*/ 6 w 8"/>
              <a:gd name="T9" fmla="*/ 1 h 8"/>
              <a:gd name="T10" fmla="*/ 8 w 8"/>
              <a:gd name="T11" fmla="*/ 4 h 8"/>
              <a:gd name="T12" fmla="*/ 6 w 8"/>
              <a:gd name="T13" fmla="*/ 7 h 8"/>
              <a:gd name="T14" fmla="*/ 4 w 8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3" y="8"/>
                  <a:pt x="2" y="8"/>
                  <a:pt x="1" y="7"/>
                </a:cubicBezTo>
                <a:cubicBezTo>
                  <a:pt x="0" y="6"/>
                  <a:pt x="0" y="5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5" y="0"/>
                  <a:pt x="6" y="1"/>
                </a:cubicBezTo>
                <a:cubicBezTo>
                  <a:pt x="7" y="2"/>
                  <a:pt x="8" y="3"/>
                  <a:pt x="8" y="4"/>
                </a:cubicBezTo>
                <a:cubicBezTo>
                  <a:pt x="8" y="5"/>
                  <a:pt x="7" y="6"/>
                  <a:pt x="6" y="7"/>
                </a:cubicBezTo>
                <a:cubicBezTo>
                  <a:pt x="6" y="8"/>
                  <a:pt x="5" y="8"/>
                  <a:pt x="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Freeform 633"/>
          <p:cNvSpPr>
            <a:spLocks/>
          </p:cNvSpPr>
          <p:nvPr/>
        </p:nvSpPr>
        <p:spPr bwMode="auto">
          <a:xfrm>
            <a:off x="3380581" y="3648167"/>
            <a:ext cx="7938" cy="23813"/>
          </a:xfrm>
          <a:custGeom>
            <a:avLst/>
            <a:gdLst>
              <a:gd name="T0" fmla="*/ 4 w 8"/>
              <a:gd name="T1" fmla="*/ 28 h 28"/>
              <a:gd name="T2" fmla="*/ 0 w 8"/>
              <a:gd name="T3" fmla="*/ 24 h 28"/>
              <a:gd name="T4" fmla="*/ 0 w 8"/>
              <a:gd name="T5" fmla="*/ 4 h 28"/>
              <a:gd name="T6" fmla="*/ 4 w 8"/>
              <a:gd name="T7" fmla="*/ 0 h 28"/>
              <a:gd name="T8" fmla="*/ 8 w 8"/>
              <a:gd name="T9" fmla="*/ 4 h 28"/>
              <a:gd name="T10" fmla="*/ 8 w 8"/>
              <a:gd name="T11" fmla="*/ 24 h 28"/>
              <a:gd name="T12" fmla="*/ 4 w 8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8">
                <a:moveTo>
                  <a:pt x="4" y="28"/>
                </a:moveTo>
                <a:cubicBezTo>
                  <a:pt x="2" y="28"/>
                  <a:pt x="0" y="26"/>
                  <a:pt x="0" y="2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6"/>
                  <a:pt x="6" y="28"/>
                  <a:pt x="4" y="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Freeform 634"/>
          <p:cNvSpPr>
            <a:spLocks/>
          </p:cNvSpPr>
          <p:nvPr/>
        </p:nvSpPr>
        <p:spPr bwMode="auto">
          <a:xfrm>
            <a:off x="3356768" y="3656104"/>
            <a:ext cx="17463" cy="15875"/>
          </a:xfrm>
          <a:custGeom>
            <a:avLst/>
            <a:gdLst>
              <a:gd name="T0" fmla="*/ 15 w 20"/>
              <a:gd name="T1" fmla="*/ 19 h 19"/>
              <a:gd name="T2" fmla="*/ 12 w 20"/>
              <a:gd name="T3" fmla="*/ 18 h 19"/>
              <a:gd name="T4" fmla="*/ 1 w 20"/>
              <a:gd name="T5" fmla="*/ 7 h 19"/>
              <a:gd name="T6" fmla="*/ 1 w 20"/>
              <a:gd name="T7" fmla="*/ 1 h 19"/>
              <a:gd name="T8" fmla="*/ 7 w 20"/>
              <a:gd name="T9" fmla="*/ 1 h 19"/>
              <a:gd name="T10" fmla="*/ 18 w 20"/>
              <a:gd name="T11" fmla="*/ 12 h 19"/>
              <a:gd name="T12" fmla="*/ 18 w 20"/>
              <a:gd name="T13" fmla="*/ 18 h 19"/>
              <a:gd name="T14" fmla="*/ 15 w 20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">
                <a:moveTo>
                  <a:pt x="15" y="19"/>
                </a:moveTo>
                <a:cubicBezTo>
                  <a:pt x="14" y="19"/>
                  <a:pt x="13" y="19"/>
                  <a:pt x="12" y="18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3"/>
                  <a:pt x="1" y="1"/>
                </a:cubicBezTo>
                <a:cubicBezTo>
                  <a:pt x="3" y="0"/>
                  <a:pt x="6" y="0"/>
                  <a:pt x="7" y="1"/>
                </a:cubicBezTo>
                <a:cubicBezTo>
                  <a:pt x="18" y="12"/>
                  <a:pt x="18" y="12"/>
                  <a:pt x="18" y="12"/>
                </a:cubicBezTo>
                <a:cubicBezTo>
                  <a:pt x="20" y="14"/>
                  <a:pt x="20" y="16"/>
                  <a:pt x="18" y="18"/>
                </a:cubicBezTo>
                <a:cubicBezTo>
                  <a:pt x="17" y="19"/>
                  <a:pt x="16" y="19"/>
                  <a:pt x="15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Freeform 635"/>
          <p:cNvSpPr>
            <a:spLocks/>
          </p:cNvSpPr>
          <p:nvPr/>
        </p:nvSpPr>
        <p:spPr bwMode="auto">
          <a:xfrm>
            <a:off x="3394868" y="3656104"/>
            <a:ext cx="17463" cy="15875"/>
          </a:xfrm>
          <a:custGeom>
            <a:avLst/>
            <a:gdLst>
              <a:gd name="T0" fmla="*/ 5 w 20"/>
              <a:gd name="T1" fmla="*/ 19 h 19"/>
              <a:gd name="T2" fmla="*/ 2 w 20"/>
              <a:gd name="T3" fmla="*/ 18 h 19"/>
              <a:gd name="T4" fmla="*/ 2 w 20"/>
              <a:gd name="T5" fmla="*/ 12 h 19"/>
              <a:gd name="T6" fmla="*/ 13 w 20"/>
              <a:gd name="T7" fmla="*/ 1 h 19"/>
              <a:gd name="T8" fmla="*/ 18 w 20"/>
              <a:gd name="T9" fmla="*/ 1 h 19"/>
              <a:gd name="T10" fmla="*/ 18 w 20"/>
              <a:gd name="T11" fmla="*/ 7 h 19"/>
              <a:gd name="T12" fmla="*/ 8 w 20"/>
              <a:gd name="T13" fmla="*/ 18 h 19"/>
              <a:gd name="T14" fmla="*/ 5 w 20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">
                <a:moveTo>
                  <a:pt x="5" y="19"/>
                </a:moveTo>
                <a:cubicBezTo>
                  <a:pt x="4" y="19"/>
                  <a:pt x="3" y="19"/>
                  <a:pt x="2" y="18"/>
                </a:cubicBezTo>
                <a:cubicBezTo>
                  <a:pt x="0" y="16"/>
                  <a:pt x="0" y="14"/>
                  <a:pt x="2" y="12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7" y="0"/>
                  <a:pt x="18" y="1"/>
                </a:cubicBezTo>
                <a:cubicBezTo>
                  <a:pt x="20" y="3"/>
                  <a:pt x="20" y="6"/>
                  <a:pt x="18" y="7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6" y="19"/>
                  <a:pt x="5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" name="Freeform 661"/>
          <p:cNvSpPr>
            <a:spLocks/>
          </p:cNvSpPr>
          <p:nvPr/>
        </p:nvSpPr>
        <p:spPr bwMode="auto">
          <a:xfrm>
            <a:off x="2193131" y="3624354"/>
            <a:ext cx="190500" cy="166688"/>
          </a:xfrm>
          <a:custGeom>
            <a:avLst/>
            <a:gdLst>
              <a:gd name="T0" fmla="*/ 195 w 224"/>
              <a:gd name="T1" fmla="*/ 196 h 196"/>
              <a:gd name="T2" fmla="*/ 26 w 224"/>
              <a:gd name="T3" fmla="*/ 196 h 196"/>
              <a:gd name="T4" fmla="*/ 0 w 224"/>
              <a:gd name="T5" fmla="*/ 168 h 196"/>
              <a:gd name="T6" fmla="*/ 0 w 224"/>
              <a:gd name="T7" fmla="*/ 27 h 196"/>
              <a:gd name="T8" fmla="*/ 26 w 224"/>
              <a:gd name="T9" fmla="*/ 0 h 196"/>
              <a:gd name="T10" fmla="*/ 195 w 224"/>
              <a:gd name="T11" fmla="*/ 0 h 196"/>
              <a:gd name="T12" fmla="*/ 224 w 224"/>
              <a:gd name="T13" fmla="*/ 27 h 196"/>
              <a:gd name="T14" fmla="*/ 224 w 224"/>
              <a:gd name="T15" fmla="*/ 64 h 196"/>
              <a:gd name="T16" fmla="*/ 216 w 224"/>
              <a:gd name="T17" fmla="*/ 72 h 196"/>
              <a:gd name="T18" fmla="*/ 208 w 224"/>
              <a:gd name="T19" fmla="*/ 64 h 196"/>
              <a:gd name="T20" fmla="*/ 208 w 224"/>
              <a:gd name="T21" fmla="*/ 27 h 196"/>
              <a:gd name="T22" fmla="*/ 195 w 224"/>
              <a:gd name="T23" fmla="*/ 16 h 196"/>
              <a:gd name="T24" fmla="*/ 26 w 224"/>
              <a:gd name="T25" fmla="*/ 16 h 196"/>
              <a:gd name="T26" fmla="*/ 16 w 224"/>
              <a:gd name="T27" fmla="*/ 27 h 196"/>
              <a:gd name="T28" fmla="*/ 16 w 224"/>
              <a:gd name="T29" fmla="*/ 168 h 196"/>
              <a:gd name="T30" fmla="*/ 26 w 224"/>
              <a:gd name="T31" fmla="*/ 180 h 196"/>
              <a:gd name="T32" fmla="*/ 195 w 224"/>
              <a:gd name="T33" fmla="*/ 180 h 196"/>
              <a:gd name="T34" fmla="*/ 208 w 224"/>
              <a:gd name="T35" fmla="*/ 168 h 196"/>
              <a:gd name="T36" fmla="*/ 208 w 224"/>
              <a:gd name="T37" fmla="*/ 132 h 196"/>
              <a:gd name="T38" fmla="*/ 216 w 224"/>
              <a:gd name="T39" fmla="*/ 124 h 196"/>
              <a:gd name="T40" fmla="*/ 224 w 224"/>
              <a:gd name="T41" fmla="*/ 132 h 196"/>
              <a:gd name="T42" fmla="*/ 224 w 224"/>
              <a:gd name="T43" fmla="*/ 168 h 196"/>
              <a:gd name="T44" fmla="*/ 195 w 224"/>
              <a:gd name="T45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4" h="196">
                <a:moveTo>
                  <a:pt x="195" y="196"/>
                </a:moveTo>
                <a:cubicBezTo>
                  <a:pt x="26" y="196"/>
                  <a:pt x="26" y="196"/>
                  <a:pt x="26" y="196"/>
                </a:cubicBezTo>
                <a:cubicBezTo>
                  <a:pt x="11" y="196"/>
                  <a:pt x="0" y="183"/>
                  <a:pt x="0" y="16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1" y="0"/>
                  <a:pt x="26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210" y="0"/>
                  <a:pt x="224" y="12"/>
                  <a:pt x="224" y="27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24" y="68"/>
                  <a:pt x="220" y="72"/>
                  <a:pt x="216" y="72"/>
                </a:cubicBezTo>
                <a:cubicBezTo>
                  <a:pt x="212" y="72"/>
                  <a:pt x="208" y="68"/>
                  <a:pt x="208" y="64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208" y="21"/>
                  <a:pt x="201" y="16"/>
                  <a:pt x="195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0" y="16"/>
                  <a:pt x="16" y="21"/>
                  <a:pt x="16" y="2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4"/>
                  <a:pt x="20" y="180"/>
                  <a:pt x="26" y="180"/>
                </a:cubicBezTo>
                <a:cubicBezTo>
                  <a:pt x="195" y="180"/>
                  <a:pt x="195" y="180"/>
                  <a:pt x="195" y="180"/>
                </a:cubicBezTo>
                <a:cubicBezTo>
                  <a:pt x="201" y="180"/>
                  <a:pt x="208" y="174"/>
                  <a:pt x="208" y="168"/>
                </a:cubicBezTo>
                <a:cubicBezTo>
                  <a:pt x="208" y="132"/>
                  <a:pt x="208" y="132"/>
                  <a:pt x="208" y="132"/>
                </a:cubicBezTo>
                <a:cubicBezTo>
                  <a:pt x="208" y="128"/>
                  <a:pt x="212" y="124"/>
                  <a:pt x="216" y="124"/>
                </a:cubicBezTo>
                <a:cubicBezTo>
                  <a:pt x="220" y="124"/>
                  <a:pt x="224" y="128"/>
                  <a:pt x="224" y="132"/>
                </a:cubicBezTo>
                <a:cubicBezTo>
                  <a:pt x="224" y="168"/>
                  <a:pt x="224" y="168"/>
                  <a:pt x="224" y="168"/>
                </a:cubicBezTo>
                <a:cubicBezTo>
                  <a:pt x="224" y="183"/>
                  <a:pt x="210" y="196"/>
                  <a:pt x="195" y="1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7" name="Freeform 662"/>
          <p:cNvSpPr>
            <a:spLocks/>
          </p:cNvSpPr>
          <p:nvPr/>
        </p:nvSpPr>
        <p:spPr bwMode="auto">
          <a:xfrm>
            <a:off x="2216943" y="3686267"/>
            <a:ext cx="22225" cy="80963"/>
          </a:xfrm>
          <a:custGeom>
            <a:avLst/>
            <a:gdLst>
              <a:gd name="T0" fmla="*/ 23 w 27"/>
              <a:gd name="T1" fmla="*/ 96 h 96"/>
              <a:gd name="T2" fmla="*/ 0 w 27"/>
              <a:gd name="T3" fmla="*/ 72 h 96"/>
              <a:gd name="T4" fmla="*/ 0 w 27"/>
              <a:gd name="T5" fmla="*/ 4 h 96"/>
              <a:gd name="T6" fmla="*/ 4 w 27"/>
              <a:gd name="T7" fmla="*/ 0 h 96"/>
              <a:gd name="T8" fmla="*/ 8 w 27"/>
              <a:gd name="T9" fmla="*/ 4 h 96"/>
              <a:gd name="T10" fmla="*/ 8 w 27"/>
              <a:gd name="T11" fmla="*/ 72 h 96"/>
              <a:gd name="T12" fmla="*/ 23 w 27"/>
              <a:gd name="T13" fmla="*/ 88 h 96"/>
              <a:gd name="T14" fmla="*/ 27 w 27"/>
              <a:gd name="T15" fmla="*/ 92 h 96"/>
              <a:gd name="T16" fmla="*/ 23 w 27"/>
              <a:gd name="T1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96">
                <a:moveTo>
                  <a:pt x="23" y="96"/>
                </a:moveTo>
                <a:cubicBezTo>
                  <a:pt x="10" y="96"/>
                  <a:pt x="0" y="85"/>
                  <a:pt x="0" y="7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81"/>
                  <a:pt x="14" y="88"/>
                  <a:pt x="23" y="88"/>
                </a:cubicBezTo>
                <a:cubicBezTo>
                  <a:pt x="25" y="88"/>
                  <a:pt x="27" y="90"/>
                  <a:pt x="27" y="92"/>
                </a:cubicBezTo>
                <a:cubicBezTo>
                  <a:pt x="27" y="94"/>
                  <a:pt x="25" y="96"/>
                  <a:pt x="23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" name="Freeform 663"/>
          <p:cNvSpPr>
            <a:spLocks/>
          </p:cNvSpPr>
          <p:nvPr/>
        </p:nvSpPr>
        <p:spPr bwMode="auto">
          <a:xfrm>
            <a:off x="2245518" y="3760879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1" y="0"/>
                  <a:pt x="12" y="2"/>
                  <a:pt x="12" y="4"/>
                </a:cubicBezTo>
                <a:cubicBezTo>
                  <a:pt x="12" y="6"/>
                  <a:pt x="11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9" name="Freeform 664"/>
          <p:cNvSpPr>
            <a:spLocks noEditPoints="1"/>
          </p:cNvSpPr>
          <p:nvPr/>
        </p:nvSpPr>
        <p:spPr bwMode="auto">
          <a:xfrm>
            <a:off x="2324893" y="3679917"/>
            <a:ext cx="95250" cy="60325"/>
          </a:xfrm>
          <a:custGeom>
            <a:avLst/>
            <a:gdLst>
              <a:gd name="T0" fmla="*/ 112 w 112"/>
              <a:gd name="T1" fmla="*/ 44 h 72"/>
              <a:gd name="T2" fmla="*/ 84 w 112"/>
              <a:gd name="T3" fmla="*/ 72 h 72"/>
              <a:gd name="T4" fmla="*/ 28 w 112"/>
              <a:gd name="T5" fmla="*/ 72 h 72"/>
              <a:gd name="T6" fmla="*/ 0 w 112"/>
              <a:gd name="T7" fmla="*/ 44 h 72"/>
              <a:gd name="T8" fmla="*/ 0 w 112"/>
              <a:gd name="T9" fmla="*/ 28 h 72"/>
              <a:gd name="T10" fmla="*/ 28 w 112"/>
              <a:gd name="T11" fmla="*/ 0 h 72"/>
              <a:gd name="T12" fmla="*/ 84 w 112"/>
              <a:gd name="T13" fmla="*/ 0 h 72"/>
              <a:gd name="T14" fmla="*/ 112 w 112"/>
              <a:gd name="T15" fmla="*/ 28 h 72"/>
              <a:gd name="T16" fmla="*/ 112 w 112"/>
              <a:gd name="T17" fmla="*/ 44 h 72"/>
              <a:gd name="T18" fmla="*/ 96 w 112"/>
              <a:gd name="T19" fmla="*/ 28 h 72"/>
              <a:gd name="T20" fmla="*/ 84 w 112"/>
              <a:gd name="T21" fmla="*/ 16 h 72"/>
              <a:gd name="T22" fmla="*/ 28 w 112"/>
              <a:gd name="T23" fmla="*/ 16 h 72"/>
              <a:gd name="T24" fmla="*/ 16 w 112"/>
              <a:gd name="T25" fmla="*/ 28 h 72"/>
              <a:gd name="T26" fmla="*/ 16 w 112"/>
              <a:gd name="T27" fmla="*/ 44 h 72"/>
              <a:gd name="T28" fmla="*/ 28 w 112"/>
              <a:gd name="T29" fmla="*/ 56 h 72"/>
              <a:gd name="T30" fmla="*/ 84 w 112"/>
              <a:gd name="T31" fmla="*/ 56 h 72"/>
              <a:gd name="T32" fmla="*/ 96 w 112"/>
              <a:gd name="T33" fmla="*/ 44 h 72"/>
              <a:gd name="T34" fmla="*/ 96 w 112"/>
              <a:gd name="T35" fmla="*/ 2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" h="72">
                <a:moveTo>
                  <a:pt x="112" y="44"/>
                </a:moveTo>
                <a:cubicBezTo>
                  <a:pt x="112" y="60"/>
                  <a:pt x="100" y="72"/>
                  <a:pt x="84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12" y="72"/>
                  <a:pt x="0" y="60"/>
                  <a:pt x="0" y="4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00" y="0"/>
                  <a:pt x="112" y="12"/>
                  <a:pt x="112" y="28"/>
                </a:cubicBezTo>
                <a:lnTo>
                  <a:pt x="112" y="44"/>
                </a:lnTo>
                <a:close/>
                <a:moveTo>
                  <a:pt x="96" y="28"/>
                </a:moveTo>
                <a:cubicBezTo>
                  <a:pt x="96" y="21"/>
                  <a:pt x="91" y="16"/>
                  <a:pt x="84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51"/>
                  <a:pt x="21" y="56"/>
                  <a:pt x="28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91" y="56"/>
                  <a:pt x="96" y="51"/>
                  <a:pt x="96" y="44"/>
                </a:cubicBezTo>
                <a:lnTo>
                  <a:pt x="96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0" name="Oval 665"/>
          <p:cNvSpPr>
            <a:spLocks noChangeArrowheads="1"/>
          </p:cNvSpPr>
          <p:nvPr/>
        </p:nvSpPr>
        <p:spPr bwMode="auto">
          <a:xfrm>
            <a:off x="2350293" y="3703729"/>
            <a:ext cx="12700" cy="127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" name="Freeform 666"/>
          <p:cNvSpPr>
            <a:spLocks/>
          </p:cNvSpPr>
          <p:nvPr/>
        </p:nvSpPr>
        <p:spPr bwMode="auto">
          <a:xfrm>
            <a:off x="2248693" y="3579904"/>
            <a:ext cx="100013" cy="57150"/>
          </a:xfrm>
          <a:custGeom>
            <a:avLst/>
            <a:gdLst>
              <a:gd name="T0" fmla="*/ 111 w 119"/>
              <a:gd name="T1" fmla="*/ 67 h 67"/>
              <a:gd name="T2" fmla="*/ 103 w 119"/>
              <a:gd name="T3" fmla="*/ 59 h 67"/>
              <a:gd name="T4" fmla="*/ 60 w 119"/>
              <a:gd name="T5" fmla="*/ 16 h 67"/>
              <a:gd name="T6" fmla="*/ 16 w 119"/>
              <a:gd name="T7" fmla="*/ 59 h 67"/>
              <a:gd name="T8" fmla="*/ 8 w 119"/>
              <a:gd name="T9" fmla="*/ 67 h 67"/>
              <a:gd name="T10" fmla="*/ 0 w 119"/>
              <a:gd name="T11" fmla="*/ 59 h 67"/>
              <a:gd name="T12" fmla="*/ 60 w 119"/>
              <a:gd name="T13" fmla="*/ 0 h 67"/>
              <a:gd name="T14" fmla="*/ 119 w 119"/>
              <a:gd name="T15" fmla="*/ 59 h 67"/>
              <a:gd name="T16" fmla="*/ 111 w 119"/>
              <a:gd name="T1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67">
                <a:moveTo>
                  <a:pt x="111" y="67"/>
                </a:moveTo>
                <a:cubicBezTo>
                  <a:pt x="106" y="67"/>
                  <a:pt x="103" y="64"/>
                  <a:pt x="103" y="59"/>
                </a:cubicBezTo>
                <a:cubicBezTo>
                  <a:pt x="103" y="35"/>
                  <a:pt x="83" y="16"/>
                  <a:pt x="60" y="16"/>
                </a:cubicBezTo>
                <a:cubicBezTo>
                  <a:pt x="36" y="16"/>
                  <a:pt x="16" y="35"/>
                  <a:pt x="16" y="59"/>
                </a:cubicBezTo>
                <a:cubicBezTo>
                  <a:pt x="16" y="64"/>
                  <a:pt x="13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27"/>
                  <a:pt x="27" y="0"/>
                  <a:pt x="60" y="0"/>
                </a:cubicBezTo>
                <a:cubicBezTo>
                  <a:pt x="92" y="0"/>
                  <a:pt x="119" y="27"/>
                  <a:pt x="119" y="59"/>
                </a:cubicBezTo>
                <a:cubicBezTo>
                  <a:pt x="119" y="64"/>
                  <a:pt x="115" y="67"/>
                  <a:pt x="111" y="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5" name="Group 734"/>
          <p:cNvGrpSpPr/>
          <p:nvPr/>
        </p:nvGrpSpPr>
        <p:grpSpPr>
          <a:xfrm>
            <a:off x="7020906" y="3594192"/>
            <a:ext cx="212725" cy="223839"/>
            <a:chOff x="7020906" y="3594192"/>
            <a:chExt cx="212725" cy="223839"/>
          </a:xfrm>
        </p:grpSpPr>
        <p:sp>
          <p:nvSpPr>
            <p:cNvPr id="332" name="Freeform 335"/>
            <p:cNvSpPr>
              <a:spLocks noEditPoints="1"/>
            </p:cNvSpPr>
            <p:nvPr/>
          </p:nvSpPr>
          <p:spPr bwMode="auto">
            <a:xfrm>
              <a:off x="7060593" y="3611654"/>
              <a:ext cx="155575" cy="155576"/>
            </a:xfrm>
            <a:custGeom>
              <a:avLst/>
              <a:gdLst>
                <a:gd name="T0" fmla="*/ 83 w 184"/>
                <a:gd name="T1" fmla="*/ 184 h 184"/>
                <a:gd name="T2" fmla="*/ 26 w 184"/>
                <a:gd name="T3" fmla="*/ 161 h 184"/>
                <a:gd name="T4" fmla="*/ 24 w 184"/>
                <a:gd name="T5" fmla="*/ 159 h 184"/>
                <a:gd name="T6" fmla="*/ 0 w 184"/>
                <a:gd name="T7" fmla="*/ 102 h 184"/>
                <a:gd name="T8" fmla="*/ 24 w 184"/>
                <a:gd name="T9" fmla="*/ 45 h 184"/>
                <a:gd name="T10" fmla="*/ 65 w 184"/>
                <a:gd name="T11" fmla="*/ 3 h 184"/>
                <a:gd name="T12" fmla="*/ 77 w 184"/>
                <a:gd name="T13" fmla="*/ 3 h 184"/>
                <a:gd name="T14" fmla="*/ 181 w 184"/>
                <a:gd name="T15" fmla="*/ 108 h 184"/>
                <a:gd name="T16" fmla="*/ 184 w 184"/>
                <a:gd name="T17" fmla="*/ 114 h 184"/>
                <a:gd name="T18" fmla="*/ 181 w 184"/>
                <a:gd name="T19" fmla="*/ 119 h 184"/>
                <a:gd name="T20" fmla="*/ 140 w 184"/>
                <a:gd name="T21" fmla="*/ 161 h 184"/>
                <a:gd name="T22" fmla="*/ 83 w 184"/>
                <a:gd name="T23" fmla="*/ 184 h 184"/>
                <a:gd name="T24" fmla="*/ 71 w 184"/>
                <a:gd name="T25" fmla="*/ 20 h 184"/>
                <a:gd name="T26" fmla="*/ 36 w 184"/>
                <a:gd name="T27" fmla="*/ 56 h 184"/>
                <a:gd name="T28" fmla="*/ 16 w 184"/>
                <a:gd name="T29" fmla="*/ 102 h 184"/>
                <a:gd name="T30" fmla="*/ 35 w 184"/>
                <a:gd name="T31" fmla="*/ 147 h 184"/>
                <a:gd name="T32" fmla="*/ 38 w 184"/>
                <a:gd name="T33" fmla="*/ 150 h 184"/>
                <a:gd name="T34" fmla="*/ 83 w 184"/>
                <a:gd name="T35" fmla="*/ 168 h 184"/>
                <a:gd name="T36" fmla="*/ 129 w 184"/>
                <a:gd name="T37" fmla="*/ 149 h 184"/>
                <a:gd name="T38" fmla="*/ 164 w 184"/>
                <a:gd name="T39" fmla="*/ 114 h 184"/>
                <a:gd name="T40" fmla="*/ 71 w 184"/>
                <a:gd name="T41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4" h="184">
                  <a:moveTo>
                    <a:pt x="83" y="184"/>
                  </a:moveTo>
                  <a:cubicBezTo>
                    <a:pt x="61" y="184"/>
                    <a:pt x="41" y="176"/>
                    <a:pt x="26" y="161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8" y="144"/>
                    <a:pt x="0" y="123"/>
                    <a:pt x="0" y="102"/>
                  </a:cubicBezTo>
                  <a:cubicBezTo>
                    <a:pt x="1" y="80"/>
                    <a:pt x="9" y="60"/>
                    <a:pt x="24" y="4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8" y="0"/>
                    <a:pt x="74" y="0"/>
                    <a:pt x="77" y="3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3" y="110"/>
                    <a:pt x="184" y="112"/>
                    <a:pt x="184" y="114"/>
                  </a:cubicBezTo>
                  <a:cubicBezTo>
                    <a:pt x="184" y="116"/>
                    <a:pt x="183" y="118"/>
                    <a:pt x="181" y="119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25" y="176"/>
                    <a:pt x="104" y="184"/>
                    <a:pt x="83" y="184"/>
                  </a:cubicBezTo>
                  <a:close/>
                  <a:moveTo>
                    <a:pt x="71" y="20"/>
                  </a:moveTo>
                  <a:cubicBezTo>
                    <a:pt x="36" y="56"/>
                    <a:pt x="36" y="56"/>
                    <a:pt x="36" y="56"/>
                  </a:cubicBezTo>
                  <a:cubicBezTo>
                    <a:pt x="23" y="68"/>
                    <a:pt x="17" y="84"/>
                    <a:pt x="16" y="102"/>
                  </a:cubicBezTo>
                  <a:cubicBezTo>
                    <a:pt x="16" y="119"/>
                    <a:pt x="23" y="135"/>
                    <a:pt x="35" y="147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9" y="162"/>
                    <a:pt x="65" y="168"/>
                    <a:pt x="83" y="168"/>
                  </a:cubicBezTo>
                  <a:cubicBezTo>
                    <a:pt x="100" y="168"/>
                    <a:pt x="117" y="162"/>
                    <a:pt x="129" y="149"/>
                  </a:cubicBezTo>
                  <a:cubicBezTo>
                    <a:pt x="164" y="114"/>
                    <a:pt x="164" y="114"/>
                    <a:pt x="164" y="114"/>
                  </a:cubicBezTo>
                  <a:lnTo>
                    <a:pt x="71" y="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36"/>
            <p:cNvSpPr>
              <a:spLocks/>
            </p:cNvSpPr>
            <p:nvPr/>
          </p:nvSpPr>
          <p:spPr bwMode="auto">
            <a:xfrm>
              <a:off x="7098693" y="3660867"/>
              <a:ext cx="9525" cy="7938"/>
            </a:xfrm>
            <a:custGeom>
              <a:avLst/>
              <a:gdLst>
                <a:gd name="T0" fmla="*/ 4 w 11"/>
                <a:gd name="T1" fmla="*/ 11 h 11"/>
                <a:gd name="T2" fmla="*/ 1 w 11"/>
                <a:gd name="T3" fmla="*/ 10 h 11"/>
                <a:gd name="T4" fmla="*/ 1 w 11"/>
                <a:gd name="T5" fmla="*/ 4 h 11"/>
                <a:gd name="T6" fmla="*/ 4 w 11"/>
                <a:gd name="T7" fmla="*/ 2 h 11"/>
                <a:gd name="T8" fmla="*/ 10 w 11"/>
                <a:gd name="T9" fmla="*/ 2 h 11"/>
                <a:gd name="T10" fmla="*/ 10 w 11"/>
                <a:gd name="T11" fmla="*/ 7 h 11"/>
                <a:gd name="T12" fmla="*/ 7 w 11"/>
                <a:gd name="T13" fmla="*/ 10 h 11"/>
                <a:gd name="T14" fmla="*/ 4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3" y="11"/>
                    <a:pt x="2" y="11"/>
                    <a:pt x="1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11" y="3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37"/>
            <p:cNvSpPr>
              <a:spLocks/>
            </p:cNvSpPr>
            <p:nvPr/>
          </p:nvSpPr>
          <p:spPr bwMode="auto">
            <a:xfrm>
              <a:off x="7084406" y="3670392"/>
              <a:ext cx="14288" cy="42863"/>
            </a:xfrm>
            <a:custGeom>
              <a:avLst/>
              <a:gdLst>
                <a:gd name="T0" fmla="*/ 8 w 18"/>
                <a:gd name="T1" fmla="*/ 50 h 50"/>
                <a:gd name="T2" fmla="*/ 4 w 18"/>
                <a:gd name="T3" fmla="*/ 47 h 50"/>
                <a:gd name="T4" fmla="*/ 10 w 18"/>
                <a:gd name="T5" fmla="*/ 3 h 50"/>
                <a:gd name="T6" fmla="*/ 16 w 18"/>
                <a:gd name="T7" fmla="*/ 1 h 50"/>
                <a:gd name="T8" fmla="*/ 17 w 18"/>
                <a:gd name="T9" fmla="*/ 7 h 50"/>
                <a:gd name="T10" fmla="*/ 12 w 18"/>
                <a:gd name="T11" fmla="*/ 45 h 50"/>
                <a:gd name="T12" fmla="*/ 9 w 18"/>
                <a:gd name="T13" fmla="*/ 50 h 50"/>
                <a:gd name="T14" fmla="*/ 8 w 18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50">
                  <a:moveTo>
                    <a:pt x="8" y="50"/>
                  </a:moveTo>
                  <a:cubicBezTo>
                    <a:pt x="6" y="50"/>
                    <a:pt x="5" y="49"/>
                    <a:pt x="4" y="47"/>
                  </a:cubicBezTo>
                  <a:cubicBezTo>
                    <a:pt x="0" y="32"/>
                    <a:pt x="3" y="16"/>
                    <a:pt x="10" y="3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1" y="18"/>
                    <a:pt x="9" y="32"/>
                    <a:pt x="12" y="45"/>
                  </a:cubicBezTo>
                  <a:cubicBezTo>
                    <a:pt x="13" y="47"/>
                    <a:pt x="11" y="49"/>
                    <a:pt x="9" y="50"/>
                  </a:cubicBezTo>
                  <a:cubicBezTo>
                    <a:pt x="9" y="50"/>
                    <a:pt x="9" y="50"/>
                    <a:pt x="8" y="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38"/>
            <p:cNvSpPr>
              <a:spLocks/>
            </p:cNvSpPr>
            <p:nvPr/>
          </p:nvSpPr>
          <p:spPr bwMode="auto">
            <a:xfrm>
              <a:off x="7020906" y="3730718"/>
              <a:ext cx="68263" cy="87313"/>
            </a:xfrm>
            <a:custGeom>
              <a:avLst/>
              <a:gdLst>
                <a:gd name="T0" fmla="*/ 9 w 80"/>
                <a:gd name="T1" fmla="*/ 104 h 104"/>
                <a:gd name="T2" fmla="*/ 8 w 80"/>
                <a:gd name="T3" fmla="*/ 103 h 104"/>
                <a:gd name="T4" fmla="*/ 1 w 80"/>
                <a:gd name="T5" fmla="*/ 94 h 104"/>
                <a:gd name="T6" fmla="*/ 36 w 80"/>
                <a:gd name="T7" fmla="*/ 40 h 104"/>
                <a:gd name="T8" fmla="*/ 63 w 80"/>
                <a:gd name="T9" fmla="*/ 6 h 104"/>
                <a:gd name="T10" fmla="*/ 73 w 80"/>
                <a:gd name="T11" fmla="*/ 1 h 104"/>
                <a:gd name="T12" fmla="*/ 79 w 80"/>
                <a:gd name="T13" fmla="*/ 11 h 104"/>
                <a:gd name="T14" fmla="*/ 43 w 80"/>
                <a:gd name="T15" fmla="*/ 54 h 104"/>
                <a:gd name="T16" fmla="*/ 17 w 80"/>
                <a:gd name="T17" fmla="*/ 97 h 104"/>
                <a:gd name="T18" fmla="*/ 9 w 80"/>
                <a:gd name="T1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4">
                  <a:moveTo>
                    <a:pt x="9" y="104"/>
                  </a:moveTo>
                  <a:cubicBezTo>
                    <a:pt x="8" y="104"/>
                    <a:pt x="8" y="104"/>
                    <a:pt x="8" y="103"/>
                  </a:cubicBezTo>
                  <a:cubicBezTo>
                    <a:pt x="3" y="103"/>
                    <a:pt x="0" y="99"/>
                    <a:pt x="1" y="94"/>
                  </a:cubicBezTo>
                  <a:cubicBezTo>
                    <a:pt x="1" y="93"/>
                    <a:pt x="7" y="54"/>
                    <a:pt x="36" y="40"/>
                  </a:cubicBezTo>
                  <a:cubicBezTo>
                    <a:pt x="57" y="30"/>
                    <a:pt x="63" y="7"/>
                    <a:pt x="63" y="6"/>
                  </a:cubicBezTo>
                  <a:cubicBezTo>
                    <a:pt x="64" y="2"/>
                    <a:pt x="69" y="0"/>
                    <a:pt x="73" y="1"/>
                  </a:cubicBezTo>
                  <a:cubicBezTo>
                    <a:pt x="77" y="2"/>
                    <a:pt x="80" y="6"/>
                    <a:pt x="79" y="11"/>
                  </a:cubicBezTo>
                  <a:cubicBezTo>
                    <a:pt x="78" y="12"/>
                    <a:pt x="70" y="41"/>
                    <a:pt x="43" y="54"/>
                  </a:cubicBezTo>
                  <a:cubicBezTo>
                    <a:pt x="22" y="65"/>
                    <a:pt x="17" y="97"/>
                    <a:pt x="17" y="97"/>
                  </a:cubicBezTo>
                  <a:cubicBezTo>
                    <a:pt x="16" y="101"/>
                    <a:pt x="13" y="104"/>
                    <a:pt x="9" y="1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39"/>
            <p:cNvSpPr>
              <a:spLocks/>
            </p:cNvSpPr>
            <p:nvPr/>
          </p:nvSpPr>
          <p:spPr bwMode="auto">
            <a:xfrm>
              <a:off x="7136793" y="3594192"/>
              <a:ext cx="57150" cy="55563"/>
            </a:xfrm>
            <a:custGeom>
              <a:avLst/>
              <a:gdLst>
                <a:gd name="T0" fmla="*/ 8 w 66"/>
                <a:gd name="T1" fmla="*/ 65 h 65"/>
                <a:gd name="T2" fmla="*/ 3 w 66"/>
                <a:gd name="T3" fmla="*/ 63 h 65"/>
                <a:gd name="T4" fmla="*/ 3 w 66"/>
                <a:gd name="T5" fmla="*/ 52 h 65"/>
                <a:gd name="T6" fmla="*/ 51 w 66"/>
                <a:gd name="T7" fmla="*/ 3 h 65"/>
                <a:gd name="T8" fmla="*/ 63 w 66"/>
                <a:gd name="T9" fmla="*/ 3 h 65"/>
                <a:gd name="T10" fmla="*/ 63 w 66"/>
                <a:gd name="T11" fmla="*/ 14 h 65"/>
                <a:gd name="T12" fmla="*/ 14 w 66"/>
                <a:gd name="T13" fmla="*/ 63 h 65"/>
                <a:gd name="T14" fmla="*/ 8 w 66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5">
                  <a:moveTo>
                    <a:pt x="8" y="65"/>
                  </a:moveTo>
                  <a:cubicBezTo>
                    <a:pt x="6" y="65"/>
                    <a:pt x="4" y="65"/>
                    <a:pt x="3" y="63"/>
                  </a:cubicBezTo>
                  <a:cubicBezTo>
                    <a:pt x="0" y="60"/>
                    <a:pt x="0" y="55"/>
                    <a:pt x="3" y="5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5" y="0"/>
                    <a:pt x="60" y="0"/>
                    <a:pt x="63" y="3"/>
                  </a:cubicBezTo>
                  <a:cubicBezTo>
                    <a:pt x="66" y="6"/>
                    <a:pt x="66" y="11"/>
                    <a:pt x="63" y="1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2" y="65"/>
                    <a:pt x="10" y="65"/>
                    <a:pt x="8" y="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40"/>
            <p:cNvSpPr>
              <a:spLocks/>
            </p:cNvSpPr>
            <p:nvPr/>
          </p:nvSpPr>
          <p:spPr bwMode="auto">
            <a:xfrm>
              <a:off x="7178068" y="3635467"/>
              <a:ext cx="55563" cy="53975"/>
            </a:xfrm>
            <a:custGeom>
              <a:avLst/>
              <a:gdLst>
                <a:gd name="T0" fmla="*/ 8 w 66"/>
                <a:gd name="T1" fmla="*/ 65 h 65"/>
                <a:gd name="T2" fmla="*/ 3 w 66"/>
                <a:gd name="T3" fmla="*/ 63 h 65"/>
                <a:gd name="T4" fmla="*/ 3 w 66"/>
                <a:gd name="T5" fmla="*/ 52 h 65"/>
                <a:gd name="T6" fmla="*/ 52 w 66"/>
                <a:gd name="T7" fmla="*/ 3 h 65"/>
                <a:gd name="T8" fmla="*/ 63 w 66"/>
                <a:gd name="T9" fmla="*/ 3 h 65"/>
                <a:gd name="T10" fmla="*/ 63 w 66"/>
                <a:gd name="T11" fmla="*/ 14 h 65"/>
                <a:gd name="T12" fmla="*/ 14 w 66"/>
                <a:gd name="T13" fmla="*/ 63 h 65"/>
                <a:gd name="T14" fmla="*/ 8 w 66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5">
                  <a:moveTo>
                    <a:pt x="8" y="65"/>
                  </a:moveTo>
                  <a:cubicBezTo>
                    <a:pt x="6" y="65"/>
                    <a:pt x="4" y="65"/>
                    <a:pt x="3" y="63"/>
                  </a:cubicBezTo>
                  <a:cubicBezTo>
                    <a:pt x="0" y="60"/>
                    <a:pt x="0" y="55"/>
                    <a:pt x="3" y="5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5" y="0"/>
                    <a:pt x="60" y="0"/>
                    <a:pt x="63" y="3"/>
                  </a:cubicBezTo>
                  <a:cubicBezTo>
                    <a:pt x="66" y="6"/>
                    <a:pt x="66" y="11"/>
                    <a:pt x="63" y="1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5"/>
                    <a:pt x="10" y="65"/>
                    <a:pt x="8" y="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3" name="Freeform 396"/>
          <p:cNvSpPr>
            <a:spLocks/>
          </p:cNvSpPr>
          <p:nvPr/>
        </p:nvSpPr>
        <p:spPr bwMode="auto">
          <a:xfrm>
            <a:off x="6455756" y="3627529"/>
            <a:ext cx="14288" cy="9525"/>
          </a:xfrm>
          <a:custGeom>
            <a:avLst/>
            <a:gdLst>
              <a:gd name="T0" fmla="*/ 4 w 18"/>
              <a:gd name="T1" fmla="*/ 11 h 11"/>
              <a:gd name="T2" fmla="*/ 1 w 18"/>
              <a:gd name="T3" fmla="*/ 8 h 11"/>
              <a:gd name="T4" fmla="*/ 3 w 18"/>
              <a:gd name="T5" fmla="*/ 3 h 11"/>
              <a:gd name="T6" fmla="*/ 13 w 18"/>
              <a:gd name="T7" fmla="*/ 1 h 11"/>
              <a:gd name="T8" fmla="*/ 18 w 18"/>
              <a:gd name="T9" fmla="*/ 4 h 11"/>
              <a:gd name="T10" fmla="*/ 15 w 18"/>
              <a:gd name="T11" fmla="*/ 9 h 11"/>
              <a:gd name="T12" fmla="*/ 6 w 18"/>
              <a:gd name="T13" fmla="*/ 11 h 11"/>
              <a:gd name="T14" fmla="*/ 4 w 18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1">
                <a:moveTo>
                  <a:pt x="4" y="11"/>
                </a:moveTo>
                <a:cubicBezTo>
                  <a:pt x="3" y="11"/>
                  <a:pt x="1" y="10"/>
                  <a:pt x="1" y="8"/>
                </a:cubicBezTo>
                <a:cubicBezTo>
                  <a:pt x="0" y="6"/>
                  <a:pt x="1" y="4"/>
                  <a:pt x="3" y="3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0"/>
                  <a:pt x="17" y="2"/>
                  <a:pt x="18" y="4"/>
                </a:cubicBezTo>
                <a:cubicBezTo>
                  <a:pt x="18" y="6"/>
                  <a:pt x="17" y="8"/>
                  <a:pt x="15" y="9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4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Freeform 397"/>
          <p:cNvSpPr>
            <a:spLocks/>
          </p:cNvSpPr>
          <p:nvPr/>
        </p:nvSpPr>
        <p:spPr bwMode="auto">
          <a:xfrm>
            <a:off x="6384318" y="3632292"/>
            <a:ext cx="63500" cy="23813"/>
          </a:xfrm>
          <a:custGeom>
            <a:avLst/>
            <a:gdLst>
              <a:gd name="T0" fmla="*/ 5 w 76"/>
              <a:gd name="T1" fmla="*/ 27 h 27"/>
              <a:gd name="T2" fmla="*/ 1 w 76"/>
              <a:gd name="T3" fmla="*/ 24 h 27"/>
              <a:gd name="T4" fmla="*/ 4 w 76"/>
              <a:gd name="T5" fmla="*/ 19 h 27"/>
              <a:gd name="T6" fmla="*/ 70 w 76"/>
              <a:gd name="T7" fmla="*/ 1 h 27"/>
              <a:gd name="T8" fmla="*/ 75 w 76"/>
              <a:gd name="T9" fmla="*/ 4 h 27"/>
              <a:gd name="T10" fmla="*/ 72 w 76"/>
              <a:gd name="T11" fmla="*/ 9 h 27"/>
              <a:gd name="T12" fmla="*/ 6 w 76"/>
              <a:gd name="T13" fmla="*/ 26 h 27"/>
              <a:gd name="T14" fmla="*/ 5 w 7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27">
                <a:moveTo>
                  <a:pt x="5" y="27"/>
                </a:moveTo>
                <a:cubicBezTo>
                  <a:pt x="3" y="27"/>
                  <a:pt x="1" y="25"/>
                  <a:pt x="1" y="24"/>
                </a:cubicBezTo>
                <a:cubicBezTo>
                  <a:pt x="0" y="21"/>
                  <a:pt x="2" y="19"/>
                  <a:pt x="4" y="19"/>
                </a:cubicBezTo>
                <a:cubicBezTo>
                  <a:pt x="70" y="1"/>
                  <a:pt x="70" y="1"/>
                  <a:pt x="70" y="1"/>
                </a:cubicBezTo>
                <a:cubicBezTo>
                  <a:pt x="72" y="0"/>
                  <a:pt x="74" y="2"/>
                  <a:pt x="75" y="4"/>
                </a:cubicBezTo>
                <a:cubicBezTo>
                  <a:pt x="76" y="6"/>
                  <a:pt x="74" y="8"/>
                  <a:pt x="72" y="9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5" y="27"/>
                  <a:pt x="5" y="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Freeform 398"/>
          <p:cNvSpPr>
            <a:spLocks noEditPoints="1"/>
          </p:cNvSpPr>
          <p:nvPr/>
        </p:nvSpPr>
        <p:spPr bwMode="auto">
          <a:xfrm>
            <a:off x="6292243" y="3592604"/>
            <a:ext cx="230188" cy="223839"/>
          </a:xfrm>
          <a:custGeom>
            <a:avLst/>
            <a:gdLst>
              <a:gd name="T0" fmla="*/ 61 w 271"/>
              <a:gd name="T1" fmla="*/ 263 h 263"/>
              <a:gd name="T2" fmla="*/ 46 w 271"/>
              <a:gd name="T3" fmla="*/ 256 h 263"/>
              <a:gd name="T4" fmla="*/ 16 w 271"/>
              <a:gd name="T5" fmla="*/ 225 h 263"/>
              <a:gd name="T6" fmla="*/ 17 w 271"/>
              <a:gd name="T7" fmla="*/ 193 h 263"/>
              <a:gd name="T8" fmla="*/ 80 w 271"/>
              <a:gd name="T9" fmla="*/ 133 h 263"/>
              <a:gd name="T10" fmla="*/ 46 w 271"/>
              <a:gd name="T11" fmla="*/ 111 h 263"/>
              <a:gd name="T12" fmla="*/ 30 w 271"/>
              <a:gd name="T13" fmla="*/ 81 h 263"/>
              <a:gd name="T14" fmla="*/ 62 w 271"/>
              <a:gd name="T15" fmla="*/ 47 h 263"/>
              <a:gd name="T16" fmla="*/ 221 w 271"/>
              <a:gd name="T17" fmla="*/ 4 h 263"/>
              <a:gd name="T18" fmla="*/ 262 w 271"/>
              <a:gd name="T19" fmla="*/ 15 h 263"/>
              <a:gd name="T20" fmla="*/ 267 w 271"/>
              <a:gd name="T21" fmla="*/ 50 h 263"/>
              <a:gd name="T22" fmla="*/ 224 w 271"/>
              <a:gd name="T23" fmla="*/ 210 h 263"/>
              <a:gd name="T24" fmla="*/ 186 w 271"/>
              <a:gd name="T25" fmla="*/ 240 h 263"/>
              <a:gd name="T26" fmla="*/ 186 w 271"/>
              <a:gd name="T27" fmla="*/ 240 h 263"/>
              <a:gd name="T28" fmla="*/ 160 w 271"/>
              <a:gd name="T29" fmla="*/ 224 h 263"/>
              <a:gd name="T30" fmla="*/ 143 w 271"/>
              <a:gd name="T31" fmla="*/ 191 h 263"/>
              <a:gd name="T32" fmla="*/ 78 w 271"/>
              <a:gd name="T33" fmla="*/ 254 h 263"/>
              <a:gd name="T34" fmla="*/ 61 w 271"/>
              <a:gd name="T35" fmla="*/ 263 h 263"/>
              <a:gd name="T36" fmla="*/ 24 w 271"/>
              <a:gd name="T37" fmla="*/ 210 h 263"/>
              <a:gd name="T38" fmla="*/ 27 w 271"/>
              <a:gd name="T39" fmla="*/ 214 h 263"/>
              <a:gd name="T40" fmla="*/ 58 w 271"/>
              <a:gd name="T41" fmla="*/ 244 h 263"/>
              <a:gd name="T42" fmla="*/ 61 w 271"/>
              <a:gd name="T43" fmla="*/ 247 h 263"/>
              <a:gd name="T44" fmla="*/ 67 w 271"/>
              <a:gd name="T45" fmla="*/ 242 h 263"/>
              <a:gd name="T46" fmla="*/ 139 w 271"/>
              <a:gd name="T47" fmla="*/ 172 h 263"/>
              <a:gd name="T48" fmla="*/ 145 w 271"/>
              <a:gd name="T49" fmla="*/ 170 h 263"/>
              <a:gd name="T50" fmla="*/ 152 w 271"/>
              <a:gd name="T51" fmla="*/ 174 h 263"/>
              <a:gd name="T52" fmla="*/ 174 w 271"/>
              <a:gd name="T53" fmla="*/ 217 h 263"/>
              <a:gd name="T54" fmla="*/ 175 w 271"/>
              <a:gd name="T55" fmla="*/ 218 h 263"/>
              <a:gd name="T56" fmla="*/ 186 w 271"/>
              <a:gd name="T57" fmla="*/ 224 h 263"/>
              <a:gd name="T58" fmla="*/ 209 w 271"/>
              <a:gd name="T59" fmla="*/ 206 h 263"/>
              <a:gd name="T60" fmla="*/ 251 w 271"/>
              <a:gd name="T61" fmla="*/ 46 h 263"/>
              <a:gd name="T62" fmla="*/ 250 w 271"/>
              <a:gd name="T63" fmla="*/ 24 h 263"/>
              <a:gd name="T64" fmla="*/ 235 w 271"/>
              <a:gd name="T65" fmla="*/ 18 h 263"/>
              <a:gd name="T66" fmla="*/ 225 w 271"/>
              <a:gd name="T67" fmla="*/ 20 h 263"/>
              <a:gd name="T68" fmla="*/ 66 w 271"/>
              <a:gd name="T69" fmla="*/ 63 h 263"/>
              <a:gd name="T70" fmla="*/ 46 w 271"/>
              <a:gd name="T71" fmla="*/ 82 h 263"/>
              <a:gd name="T72" fmla="*/ 54 w 271"/>
              <a:gd name="T73" fmla="*/ 97 h 263"/>
              <a:gd name="T74" fmla="*/ 55 w 271"/>
              <a:gd name="T75" fmla="*/ 97 h 263"/>
              <a:gd name="T76" fmla="*/ 97 w 271"/>
              <a:gd name="T77" fmla="*/ 125 h 263"/>
              <a:gd name="T78" fmla="*/ 101 w 271"/>
              <a:gd name="T79" fmla="*/ 131 h 263"/>
              <a:gd name="T80" fmla="*/ 98 w 271"/>
              <a:gd name="T81" fmla="*/ 138 h 263"/>
              <a:gd name="T82" fmla="*/ 29 w 271"/>
              <a:gd name="T83" fmla="*/ 204 h 263"/>
              <a:gd name="T84" fmla="*/ 24 w 271"/>
              <a:gd name="T85" fmla="*/ 21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1" h="263">
                <a:moveTo>
                  <a:pt x="61" y="263"/>
                </a:moveTo>
                <a:cubicBezTo>
                  <a:pt x="56" y="263"/>
                  <a:pt x="51" y="261"/>
                  <a:pt x="46" y="256"/>
                </a:cubicBezTo>
                <a:cubicBezTo>
                  <a:pt x="16" y="225"/>
                  <a:pt x="16" y="225"/>
                  <a:pt x="16" y="225"/>
                </a:cubicBezTo>
                <a:cubicBezTo>
                  <a:pt x="0" y="210"/>
                  <a:pt x="12" y="198"/>
                  <a:pt x="17" y="193"/>
                </a:cubicBezTo>
                <a:cubicBezTo>
                  <a:pt x="54" y="158"/>
                  <a:pt x="72" y="141"/>
                  <a:pt x="80" y="133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35" y="105"/>
                  <a:pt x="29" y="93"/>
                  <a:pt x="30" y="81"/>
                </a:cubicBezTo>
                <a:cubicBezTo>
                  <a:pt x="32" y="65"/>
                  <a:pt x="44" y="52"/>
                  <a:pt x="62" y="47"/>
                </a:cubicBezTo>
                <a:cubicBezTo>
                  <a:pt x="221" y="4"/>
                  <a:pt x="221" y="4"/>
                  <a:pt x="221" y="4"/>
                </a:cubicBezTo>
                <a:cubicBezTo>
                  <a:pt x="238" y="0"/>
                  <a:pt x="254" y="4"/>
                  <a:pt x="262" y="15"/>
                </a:cubicBezTo>
                <a:cubicBezTo>
                  <a:pt x="269" y="23"/>
                  <a:pt x="271" y="36"/>
                  <a:pt x="267" y="50"/>
                </a:cubicBezTo>
                <a:cubicBezTo>
                  <a:pt x="224" y="210"/>
                  <a:pt x="224" y="210"/>
                  <a:pt x="224" y="210"/>
                </a:cubicBezTo>
                <a:cubicBezTo>
                  <a:pt x="219" y="230"/>
                  <a:pt x="200" y="240"/>
                  <a:pt x="186" y="240"/>
                </a:cubicBezTo>
                <a:cubicBezTo>
                  <a:pt x="186" y="240"/>
                  <a:pt x="186" y="240"/>
                  <a:pt x="186" y="240"/>
                </a:cubicBezTo>
                <a:cubicBezTo>
                  <a:pt x="174" y="240"/>
                  <a:pt x="164" y="234"/>
                  <a:pt x="160" y="224"/>
                </a:cubicBezTo>
                <a:cubicBezTo>
                  <a:pt x="143" y="191"/>
                  <a:pt x="143" y="191"/>
                  <a:pt x="143" y="191"/>
                </a:cubicBezTo>
                <a:cubicBezTo>
                  <a:pt x="134" y="200"/>
                  <a:pt x="116" y="217"/>
                  <a:pt x="78" y="254"/>
                </a:cubicBezTo>
                <a:cubicBezTo>
                  <a:pt x="74" y="258"/>
                  <a:pt x="68" y="263"/>
                  <a:pt x="61" y="263"/>
                </a:cubicBezTo>
                <a:close/>
                <a:moveTo>
                  <a:pt x="24" y="210"/>
                </a:moveTo>
                <a:cubicBezTo>
                  <a:pt x="24" y="210"/>
                  <a:pt x="24" y="211"/>
                  <a:pt x="27" y="214"/>
                </a:cubicBezTo>
                <a:cubicBezTo>
                  <a:pt x="58" y="244"/>
                  <a:pt x="58" y="244"/>
                  <a:pt x="58" y="244"/>
                </a:cubicBezTo>
                <a:cubicBezTo>
                  <a:pt x="60" y="247"/>
                  <a:pt x="61" y="247"/>
                  <a:pt x="61" y="247"/>
                </a:cubicBezTo>
                <a:cubicBezTo>
                  <a:pt x="61" y="247"/>
                  <a:pt x="63" y="247"/>
                  <a:pt x="67" y="242"/>
                </a:cubicBezTo>
                <a:cubicBezTo>
                  <a:pt x="86" y="224"/>
                  <a:pt x="136" y="175"/>
                  <a:pt x="139" y="172"/>
                </a:cubicBezTo>
                <a:cubicBezTo>
                  <a:pt x="141" y="170"/>
                  <a:pt x="143" y="169"/>
                  <a:pt x="145" y="170"/>
                </a:cubicBezTo>
                <a:cubicBezTo>
                  <a:pt x="148" y="170"/>
                  <a:pt x="150" y="172"/>
                  <a:pt x="152" y="174"/>
                </a:cubicBezTo>
                <a:cubicBezTo>
                  <a:pt x="174" y="217"/>
                  <a:pt x="174" y="217"/>
                  <a:pt x="174" y="217"/>
                </a:cubicBezTo>
                <a:cubicBezTo>
                  <a:pt x="174" y="217"/>
                  <a:pt x="174" y="218"/>
                  <a:pt x="175" y="218"/>
                </a:cubicBezTo>
                <a:cubicBezTo>
                  <a:pt x="177" y="223"/>
                  <a:pt x="184" y="224"/>
                  <a:pt x="186" y="224"/>
                </a:cubicBezTo>
                <a:cubicBezTo>
                  <a:pt x="195" y="224"/>
                  <a:pt x="205" y="218"/>
                  <a:pt x="209" y="206"/>
                </a:cubicBezTo>
                <a:cubicBezTo>
                  <a:pt x="251" y="46"/>
                  <a:pt x="251" y="46"/>
                  <a:pt x="251" y="46"/>
                </a:cubicBezTo>
                <a:cubicBezTo>
                  <a:pt x="254" y="37"/>
                  <a:pt x="253" y="29"/>
                  <a:pt x="250" y="24"/>
                </a:cubicBezTo>
                <a:cubicBezTo>
                  <a:pt x="246" y="19"/>
                  <a:pt x="240" y="18"/>
                  <a:pt x="235" y="18"/>
                </a:cubicBezTo>
                <a:cubicBezTo>
                  <a:pt x="232" y="18"/>
                  <a:pt x="229" y="19"/>
                  <a:pt x="225" y="20"/>
                </a:cubicBezTo>
                <a:cubicBezTo>
                  <a:pt x="66" y="63"/>
                  <a:pt x="66" y="63"/>
                  <a:pt x="66" y="63"/>
                </a:cubicBezTo>
                <a:cubicBezTo>
                  <a:pt x="53" y="66"/>
                  <a:pt x="47" y="75"/>
                  <a:pt x="46" y="82"/>
                </a:cubicBezTo>
                <a:cubicBezTo>
                  <a:pt x="45" y="89"/>
                  <a:pt x="48" y="94"/>
                  <a:pt x="54" y="97"/>
                </a:cubicBezTo>
                <a:cubicBezTo>
                  <a:pt x="54" y="97"/>
                  <a:pt x="55" y="97"/>
                  <a:pt x="55" y="97"/>
                </a:cubicBezTo>
                <a:cubicBezTo>
                  <a:pt x="97" y="125"/>
                  <a:pt x="97" y="125"/>
                  <a:pt x="97" y="125"/>
                </a:cubicBezTo>
                <a:cubicBezTo>
                  <a:pt x="100" y="126"/>
                  <a:pt x="101" y="129"/>
                  <a:pt x="101" y="131"/>
                </a:cubicBezTo>
                <a:cubicBezTo>
                  <a:pt x="101" y="134"/>
                  <a:pt x="100" y="136"/>
                  <a:pt x="98" y="138"/>
                </a:cubicBezTo>
                <a:cubicBezTo>
                  <a:pt x="97" y="139"/>
                  <a:pt x="47" y="186"/>
                  <a:pt x="29" y="204"/>
                </a:cubicBezTo>
                <a:cubicBezTo>
                  <a:pt x="25" y="208"/>
                  <a:pt x="24" y="210"/>
                  <a:pt x="24" y="2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Freeform 409"/>
          <p:cNvSpPr>
            <a:spLocks noEditPoints="1"/>
          </p:cNvSpPr>
          <p:nvPr/>
        </p:nvSpPr>
        <p:spPr bwMode="auto">
          <a:xfrm>
            <a:off x="6682768" y="3595780"/>
            <a:ext cx="173038" cy="220664"/>
          </a:xfrm>
          <a:custGeom>
            <a:avLst/>
            <a:gdLst>
              <a:gd name="T0" fmla="*/ 178 w 204"/>
              <a:gd name="T1" fmla="*/ 260 h 260"/>
              <a:gd name="T2" fmla="*/ 176 w 204"/>
              <a:gd name="T3" fmla="*/ 260 h 260"/>
              <a:gd name="T4" fmla="*/ 148 w 204"/>
              <a:gd name="T5" fmla="*/ 231 h 260"/>
              <a:gd name="T6" fmla="*/ 148 w 204"/>
              <a:gd name="T7" fmla="*/ 219 h 260"/>
              <a:gd name="T8" fmla="*/ 140 w 204"/>
              <a:gd name="T9" fmla="*/ 212 h 260"/>
              <a:gd name="T10" fmla="*/ 139 w 204"/>
              <a:gd name="T11" fmla="*/ 212 h 260"/>
              <a:gd name="T12" fmla="*/ 128 w 204"/>
              <a:gd name="T13" fmla="*/ 219 h 260"/>
              <a:gd name="T14" fmla="*/ 128 w 204"/>
              <a:gd name="T15" fmla="*/ 231 h 260"/>
              <a:gd name="T16" fmla="*/ 103 w 204"/>
              <a:gd name="T17" fmla="*/ 260 h 260"/>
              <a:gd name="T18" fmla="*/ 102 w 204"/>
              <a:gd name="T19" fmla="*/ 260 h 260"/>
              <a:gd name="T20" fmla="*/ 76 w 204"/>
              <a:gd name="T21" fmla="*/ 231 h 260"/>
              <a:gd name="T22" fmla="*/ 76 w 204"/>
              <a:gd name="T23" fmla="*/ 219 h 260"/>
              <a:gd name="T24" fmla="*/ 66 w 204"/>
              <a:gd name="T25" fmla="*/ 212 h 260"/>
              <a:gd name="T26" fmla="*/ 64 w 204"/>
              <a:gd name="T27" fmla="*/ 212 h 260"/>
              <a:gd name="T28" fmla="*/ 52 w 204"/>
              <a:gd name="T29" fmla="*/ 219 h 260"/>
              <a:gd name="T30" fmla="*/ 52 w 204"/>
              <a:gd name="T31" fmla="*/ 231 h 260"/>
              <a:gd name="T32" fmla="*/ 28 w 204"/>
              <a:gd name="T33" fmla="*/ 260 h 260"/>
              <a:gd name="T34" fmla="*/ 27 w 204"/>
              <a:gd name="T35" fmla="*/ 260 h 260"/>
              <a:gd name="T36" fmla="*/ 0 w 204"/>
              <a:gd name="T37" fmla="*/ 231 h 260"/>
              <a:gd name="T38" fmla="*/ 0 w 204"/>
              <a:gd name="T39" fmla="*/ 96 h 260"/>
              <a:gd name="T40" fmla="*/ 99 w 204"/>
              <a:gd name="T41" fmla="*/ 0 h 260"/>
              <a:gd name="T42" fmla="*/ 106 w 204"/>
              <a:gd name="T43" fmla="*/ 0 h 260"/>
              <a:gd name="T44" fmla="*/ 204 w 204"/>
              <a:gd name="T45" fmla="*/ 96 h 260"/>
              <a:gd name="T46" fmla="*/ 204 w 204"/>
              <a:gd name="T47" fmla="*/ 231 h 260"/>
              <a:gd name="T48" fmla="*/ 178 w 204"/>
              <a:gd name="T49" fmla="*/ 260 h 260"/>
              <a:gd name="T50" fmla="*/ 139 w 204"/>
              <a:gd name="T51" fmla="*/ 196 h 260"/>
              <a:gd name="T52" fmla="*/ 140 w 204"/>
              <a:gd name="T53" fmla="*/ 196 h 260"/>
              <a:gd name="T54" fmla="*/ 164 w 204"/>
              <a:gd name="T55" fmla="*/ 219 h 260"/>
              <a:gd name="T56" fmla="*/ 164 w 204"/>
              <a:gd name="T57" fmla="*/ 231 h 260"/>
              <a:gd name="T58" fmla="*/ 176 w 204"/>
              <a:gd name="T59" fmla="*/ 244 h 260"/>
              <a:gd name="T60" fmla="*/ 178 w 204"/>
              <a:gd name="T61" fmla="*/ 244 h 260"/>
              <a:gd name="T62" fmla="*/ 188 w 204"/>
              <a:gd name="T63" fmla="*/ 231 h 260"/>
              <a:gd name="T64" fmla="*/ 188 w 204"/>
              <a:gd name="T65" fmla="*/ 96 h 260"/>
              <a:gd name="T66" fmla="*/ 106 w 204"/>
              <a:gd name="T67" fmla="*/ 16 h 260"/>
              <a:gd name="T68" fmla="*/ 99 w 204"/>
              <a:gd name="T69" fmla="*/ 16 h 260"/>
              <a:gd name="T70" fmla="*/ 16 w 204"/>
              <a:gd name="T71" fmla="*/ 96 h 260"/>
              <a:gd name="T72" fmla="*/ 16 w 204"/>
              <a:gd name="T73" fmla="*/ 231 h 260"/>
              <a:gd name="T74" fmla="*/ 27 w 204"/>
              <a:gd name="T75" fmla="*/ 244 h 260"/>
              <a:gd name="T76" fmla="*/ 28 w 204"/>
              <a:gd name="T77" fmla="*/ 244 h 260"/>
              <a:gd name="T78" fmla="*/ 36 w 204"/>
              <a:gd name="T79" fmla="*/ 231 h 260"/>
              <a:gd name="T80" fmla="*/ 36 w 204"/>
              <a:gd name="T81" fmla="*/ 219 h 260"/>
              <a:gd name="T82" fmla="*/ 64 w 204"/>
              <a:gd name="T83" fmla="*/ 196 h 260"/>
              <a:gd name="T84" fmla="*/ 66 w 204"/>
              <a:gd name="T85" fmla="*/ 196 h 260"/>
              <a:gd name="T86" fmla="*/ 92 w 204"/>
              <a:gd name="T87" fmla="*/ 219 h 260"/>
              <a:gd name="T88" fmla="*/ 92 w 204"/>
              <a:gd name="T89" fmla="*/ 231 h 260"/>
              <a:gd name="T90" fmla="*/ 102 w 204"/>
              <a:gd name="T91" fmla="*/ 244 h 260"/>
              <a:gd name="T92" fmla="*/ 103 w 204"/>
              <a:gd name="T93" fmla="*/ 244 h 260"/>
              <a:gd name="T94" fmla="*/ 112 w 204"/>
              <a:gd name="T95" fmla="*/ 231 h 260"/>
              <a:gd name="T96" fmla="*/ 112 w 204"/>
              <a:gd name="T97" fmla="*/ 219 h 260"/>
              <a:gd name="T98" fmla="*/ 139 w 204"/>
              <a:gd name="T99" fmla="*/ 19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" h="260">
                <a:moveTo>
                  <a:pt x="178" y="260"/>
                </a:moveTo>
                <a:cubicBezTo>
                  <a:pt x="176" y="260"/>
                  <a:pt x="176" y="260"/>
                  <a:pt x="176" y="260"/>
                </a:cubicBezTo>
                <a:cubicBezTo>
                  <a:pt x="162" y="260"/>
                  <a:pt x="148" y="245"/>
                  <a:pt x="148" y="231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13"/>
                  <a:pt x="146" y="212"/>
                  <a:pt x="140" y="212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35" y="212"/>
                  <a:pt x="128" y="213"/>
                  <a:pt x="128" y="219"/>
                </a:cubicBezTo>
                <a:cubicBezTo>
                  <a:pt x="128" y="231"/>
                  <a:pt x="128" y="231"/>
                  <a:pt x="128" y="231"/>
                </a:cubicBezTo>
                <a:cubicBezTo>
                  <a:pt x="128" y="245"/>
                  <a:pt x="118" y="260"/>
                  <a:pt x="103" y="260"/>
                </a:cubicBezTo>
                <a:cubicBezTo>
                  <a:pt x="102" y="260"/>
                  <a:pt x="102" y="260"/>
                  <a:pt x="102" y="260"/>
                </a:cubicBezTo>
                <a:cubicBezTo>
                  <a:pt x="86" y="260"/>
                  <a:pt x="76" y="245"/>
                  <a:pt x="76" y="231"/>
                </a:cubicBezTo>
                <a:cubicBezTo>
                  <a:pt x="76" y="219"/>
                  <a:pt x="76" y="219"/>
                  <a:pt x="76" y="219"/>
                </a:cubicBezTo>
                <a:cubicBezTo>
                  <a:pt x="76" y="212"/>
                  <a:pt x="69" y="212"/>
                  <a:pt x="66" y="212"/>
                </a:cubicBezTo>
                <a:cubicBezTo>
                  <a:pt x="64" y="212"/>
                  <a:pt x="64" y="212"/>
                  <a:pt x="64" y="212"/>
                </a:cubicBezTo>
                <a:cubicBezTo>
                  <a:pt x="59" y="212"/>
                  <a:pt x="52" y="214"/>
                  <a:pt x="52" y="219"/>
                </a:cubicBezTo>
                <a:cubicBezTo>
                  <a:pt x="52" y="231"/>
                  <a:pt x="52" y="231"/>
                  <a:pt x="52" y="231"/>
                </a:cubicBezTo>
                <a:cubicBezTo>
                  <a:pt x="52" y="245"/>
                  <a:pt x="44" y="260"/>
                  <a:pt x="28" y="260"/>
                </a:cubicBezTo>
                <a:cubicBezTo>
                  <a:pt x="27" y="260"/>
                  <a:pt x="27" y="260"/>
                  <a:pt x="27" y="260"/>
                </a:cubicBezTo>
                <a:cubicBezTo>
                  <a:pt x="13" y="260"/>
                  <a:pt x="0" y="246"/>
                  <a:pt x="0" y="231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43"/>
                  <a:pt x="44" y="0"/>
                  <a:pt x="9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60" y="0"/>
                  <a:pt x="204" y="43"/>
                  <a:pt x="204" y="96"/>
                </a:cubicBezTo>
                <a:cubicBezTo>
                  <a:pt x="204" y="231"/>
                  <a:pt x="204" y="231"/>
                  <a:pt x="204" y="231"/>
                </a:cubicBezTo>
                <a:cubicBezTo>
                  <a:pt x="204" y="244"/>
                  <a:pt x="193" y="260"/>
                  <a:pt x="178" y="260"/>
                </a:cubicBezTo>
                <a:close/>
                <a:moveTo>
                  <a:pt x="139" y="196"/>
                </a:moveTo>
                <a:cubicBezTo>
                  <a:pt x="140" y="196"/>
                  <a:pt x="140" y="196"/>
                  <a:pt x="140" y="196"/>
                </a:cubicBezTo>
                <a:cubicBezTo>
                  <a:pt x="155" y="196"/>
                  <a:pt x="164" y="205"/>
                  <a:pt x="164" y="219"/>
                </a:cubicBezTo>
                <a:cubicBezTo>
                  <a:pt x="164" y="231"/>
                  <a:pt x="164" y="231"/>
                  <a:pt x="164" y="231"/>
                </a:cubicBezTo>
                <a:cubicBezTo>
                  <a:pt x="164" y="237"/>
                  <a:pt x="171" y="244"/>
                  <a:pt x="176" y="244"/>
                </a:cubicBezTo>
                <a:cubicBezTo>
                  <a:pt x="178" y="244"/>
                  <a:pt x="178" y="244"/>
                  <a:pt x="178" y="244"/>
                </a:cubicBezTo>
                <a:cubicBezTo>
                  <a:pt x="183" y="244"/>
                  <a:pt x="188" y="237"/>
                  <a:pt x="188" y="231"/>
                </a:cubicBezTo>
                <a:cubicBezTo>
                  <a:pt x="188" y="96"/>
                  <a:pt x="188" y="96"/>
                  <a:pt x="188" y="96"/>
                </a:cubicBezTo>
                <a:cubicBezTo>
                  <a:pt x="188" y="51"/>
                  <a:pt x="152" y="16"/>
                  <a:pt x="106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53" y="16"/>
                  <a:pt x="16" y="52"/>
                  <a:pt x="16" y="96"/>
                </a:cubicBezTo>
                <a:cubicBezTo>
                  <a:pt x="16" y="231"/>
                  <a:pt x="16" y="231"/>
                  <a:pt x="16" y="231"/>
                </a:cubicBezTo>
                <a:cubicBezTo>
                  <a:pt x="16" y="237"/>
                  <a:pt x="22" y="244"/>
                  <a:pt x="27" y="244"/>
                </a:cubicBezTo>
                <a:cubicBezTo>
                  <a:pt x="28" y="244"/>
                  <a:pt x="28" y="244"/>
                  <a:pt x="28" y="244"/>
                </a:cubicBezTo>
                <a:cubicBezTo>
                  <a:pt x="33" y="244"/>
                  <a:pt x="36" y="236"/>
                  <a:pt x="36" y="231"/>
                </a:cubicBezTo>
                <a:cubicBezTo>
                  <a:pt x="36" y="219"/>
                  <a:pt x="36" y="219"/>
                  <a:pt x="36" y="219"/>
                </a:cubicBezTo>
                <a:cubicBezTo>
                  <a:pt x="36" y="204"/>
                  <a:pt x="51" y="196"/>
                  <a:pt x="64" y="196"/>
                </a:cubicBezTo>
                <a:cubicBezTo>
                  <a:pt x="66" y="196"/>
                  <a:pt x="66" y="196"/>
                  <a:pt x="66" y="196"/>
                </a:cubicBezTo>
                <a:cubicBezTo>
                  <a:pt x="81" y="196"/>
                  <a:pt x="92" y="205"/>
                  <a:pt x="92" y="219"/>
                </a:cubicBezTo>
                <a:cubicBezTo>
                  <a:pt x="92" y="231"/>
                  <a:pt x="92" y="231"/>
                  <a:pt x="92" y="231"/>
                </a:cubicBezTo>
                <a:cubicBezTo>
                  <a:pt x="92" y="237"/>
                  <a:pt x="97" y="244"/>
                  <a:pt x="102" y="244"/>
                </a:cubicBezTo>
                <a:cubicBezTo>
                  <a:pt x="103" y="244"/>
                  <a:pt x="103" y="244"/>
                  <a:pt x="103" y="244"/>
                </a:cubicBezTo>
                <a:cubicBezTo>
                  <a:pt x="108" y="244"/>
                  <a:pt x="112" y="237"/>
                  <a:pt x="112" y="231"/>
                </a:cubicBezTo>
                <a:cubicBezTo>
                  <a:pt x="112" y="219"/>
                  <a:pt x="112" y="219"/>
                  <a:pt x="112" y="219"/>
                </a:cubicBezTo>
                <a:cubicBezTo>
                  <a:pt x="112" y="205"/>
                  <a:pt x="123" y="196"/>
                  <a:pt x="139" y="1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Freeform 410"/>
          <p:cNvSpPr>
            <a:spLocks/>
          </p:cNvSpPr>
          <p:nvPr/>
        </p:nvSpPr>
        <p:spPr bwMode="auto">
          <a:xfrm>
            <a:off x="6765318" y="3616417"/>
            <a:ext cx="9525" cy="6350"/>
          </a:xfrm>
          <a:custGeom>
            <a:avLst/>
            <a:gdLst>
              <a:gd name="T0" fmla="*/ 7 w 11"/>
              <a:gd name="T1" fmla="*/ 8 h 8"/>
              <a:gd name="T2" fmla="*/ 7 w 11"/>
              <a:gd name="T3" fmla="*/ 8 h 8"/>
              <a:gd name="T4" fmla="*/ 4 w 11"/>
              <a:gd name="T5" fmla="*/ 8 h 8"/>
              <a:gd name="T6" fmla="*/ 0 w 11"/>
              <a:gd name="T7" fmla="*/ 4 h 8"/>
              <a:gd name="T8" fmla="*/ 4 w 11"/>
              <a:gd name="T9" fmla="*/ 0 h 8"/>
              <a:gd name="T10" fmla="*/ 7 w 11"/>
              <a:gd name="T11" fmla="*/ 0 h 8"/>
              <a:gd name="T12" fmla="*/ 11 w 11"/>
              <a:gd name="T13" fmla="*/ 4 h 8"/>
              <a:gd name="T14" fmla="*/ 7 w 11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8">
                <a:moveTo>
                  <a:pt x="7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5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5" y="0"/>
                  <a:pt x="6" y="0"/>
                  <a:pt x="7" y="0"/>
                </a:cubicBezTo>
                <a:cubicBezTo>
                  <a:pt x="9" y="0"/>
                  <a:pt x="11" y="2"/>
                  <a:pt x="11" y="4"/>
                </a:cubicBezTo>
                <a:cubicBezTo>
                  <a:pt x="11" y="6"/>
                  <a:pt x="9" y="8"/>
                  <a:pt x="7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Freeform 411"/>
          <p:cNvSpPr>
            <a:spLocks/>
          </p:cNvSpPr>
          <p:nvPr/>
        </p:nvSpPr>
        <p:spPr bwMode="auto">
          <a:xfrm>
            <a:off x="6781193" y="3618005"/>
            <a:ext cx="50800" cy="103188"/>
          </a:xfrm>
          <a:custGeom>
            <a:avLst/>
            <a:gdLst>
              <a:gd name="T0" fmla="*/ 56 w 60"/>
              <a:gd name="T1" fmla="*/ 122 h 122"/>
              <a:gd name="T2" fmla="*/ 52 w 60"/>
              <a:gd name="T3" fmla="*/ 118 h 122"/>
              <a:gd name="T4" fmla="*/ 52 w 60"/>
              <a:gd name="T5" fmla="*/ 69 h 122"/>
              <a:gd name="T6" fmla="*/ 3 w 60"/>
              <a:gd name="T7" fmla="*/ 8 h 122"/>
              <a:gd name="T8" fmla="*/ 0 w 60"/>
              <a:gd name="T9" fmla="*/ 3 h 122"/>
              <a:gd name="T10" fmla="*/ 5 w 60"/>
              <a:gd name="T11" fmla="*/ 0 h 122"/>
              <a:gd name="T12" fmla="*/ 60 w 60"/>
              <a:gd name="T13" fmla="*/ 69 h 122"/>
              <a:gd name="T14" fmla="*/ 60 w 60"/>
              <a:gd name="T15" fmla="*/ 118 h 122"/>
              <a:gd name="T16" fmla="*/ 56 w 60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122">
                <a:moveTo>
                  <a:pt x="56" y="122"/>
                </a:moveTo>
                <a:cubicBezTo>
                  <a:pt x="54" y="122"/>
                  <a:pt x="52" y="120"/>
                  <a:pt x="52" y="118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40"/>
                  <a:pt x="32" y="16"/>
                  <a:pt x="3" y="8"/>
                </a:cubicBezTo>
                <a:cubicBezTo>
                  <a:pt x="1" y="7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38" y="9"/>
                  <a:pt x="60" y="37"/>
                  <a:pt x="60" y="69"/>
                </a:cubicBezTo>
                <a:cubicBezTo>
                  <a:pt x="60" y="118"/>
                  <a:pt x="60" y="118"/>
                  <a:pt x="60" y="118"/>
                </a:cubicBezTo>
                <a:cubicBezTo>
                  <a:pt x="60" y="120"/>
                  <a:pt x="58" y="122"/>
                  <a:pt x="56" y="1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Freeform 412"/>
          <p:cNvSpPr>
            <a:spLocks noEditPoints="1"/>
          </p:cNvSpPr>
          <p:nvPr/>
        </p:nvSpPr>
        <p:spPr bwMode="auto">
          <a:xfrm>
            <a:off x="6708168" y="3664042"/>
            <a:ext cx="39688" cy="39688"/>
          </a:xfrm>
          <a:custGeom>
            <a:avLst/>
            <a:gdLst>
              <a:gd name="T0" fmla="*/ 23 w 47"/>
              <a:gd name="T1" fmla="*/ 47 h 47"/>
              <a:gd name="T2" fmla="*/ 0 w 47"/>
              <a:gd name="T3" fmla="*/ 24 h 47"/>
              <a:gd name="T4" fmla="*/ 23 w 47"/>
              <a:gd name="T5" fmla="*/ 0 h 47"/>
              <a:gd name="T6" fmla="*/ 47 w 47"/>
              <a:gd name="T7" fmla="*/ 24 h 47"/>
              <a:gd name="T8" fmla="*/ 23 w 47"/>
              <a:gd name="T9" fmla="*/ 47 h 47"/>
              <a:gd name="T10" fmla="*/ 23 w 47"/>
              <a:gd name="T11" fmla="*/ 8 h 47"/>
              <a:gd name="T12" fmla="*/ 8 w 47"/>
              <a:gd name="T13" fmla="*/ 24 h 47"/>
              <a:gd name="T14" fmla="*/ 23 w 47"/>
              <a:gd name="T15" fmla="*/ 39 h 47"/>
              <a:gd name="T16" fmla="*/ 39 w 47"/>
              <a:gd name="T17" fmla="*/ 24 h 47"/>
              <a:gd name="T18" fmla="*/ 23 w 47"/>
              <a:gd name="T1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47"/>
                </a:move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lose/>
                <a:moveTo>
                  <a:pt x="23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2"/>
                  <a:pt x="15" y="39"/>
                  <a:pt x="23" y="39"/>
                </a:cubicBezTo>
                <a:cubicBezTo>
                  <a:pt x="32" y="39"/>
                  <a:pt x="39" y="32"/>
                  <a:pt x="39" y="24"/>
                </a:cubicBezTo>
                <a:cubicBezTo>
                  <a:pt x="39" y="15"/>
                  <a:pt x="32" y="8"/>
                  <a:pt x="23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Freeform 413"/>
          <p:cNvSpPr>
            <a:spLocks noEditPoints="1"/>
          </p:cNvSpPr>
          <p:nvPr/>
        </p:nvSpPr>
        <p:spPr bwMode="auto">
          <a:xfrm>
            <a:off x="6757381" y="3664042"/>
            <a:ext cx="39688" cy="39688"/>
          </a:xfrm>
          <a:custGeom>
            <a:avLst/>
            <a:gdLst>
              <a:gd name="T0" fmla="*/ 23 w 46"/>
              <a:gd name="T1" fmla="*/ 47 h 47"/>
              <a:gd name="T2" fmla="*/ 0 w 46"/>
              <a:gd name="T3" fmla="*/ 24 h 47"/>
              <a:gd name="T4" fmla="*/ 23 w 46"/>
              <a:gd name="T5" fmla="*/ 0 h 47"/>
              <a:gd name="T6" fmla="*/ 46 w 46"/>
              <a:gd name="T7" fmla="*/ 24 h 47"/>
              <a:gd name="T8" fmla="*/ 23 w 46"/>
              <a:gd name="T9" fmla="*/ 47 h 47"/>
              <a:gd name="T10" fmla="*/ 23 w 46"/>
              <a:gd name="T11" fmla="*/ 8 h 47"/>
              <a:gd name="T12" fmla="*/ 8 w 46"/>
              <a:gd name="T13" fmla="*/ 24 h 47"/>
              <a:gd name="T14" fmla="*/ 23 w 46"/>
              <a:gd name="T15" fmla="*/ 39 h 47"/>
              <a:gd name="T16" fmla="*/ 38 w 46"/>
              <a:gd name="T17" fmla="*/ 24 h 47"/>
              <a:gd name="T18" fmla="*/ 23 w 46"/>
              <a:gd name="T1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47">
                <a:moveTo>
                  <a:pt x="23" y="47"/>
                </a:move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ubicBezTo>
                  <a:pt x="36" y="0"/>
                  <a:pt x="46" y="11"/>
                  <a:pt x="46" y="24"/>
                </a:cubicBezTo>
                <a:cubicBezTo>
                  <a:pt x="46" y="37"/>
                  <a:pt x="36" y="47"/>
                  <a:pt x="23" y="47"/>
                </a:cubicBezTo>
                <a:close/>
                <a:moveTo>
                  <a:pt x="23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2"/>
                  <a:pt x="15" y="39"/>
                  <a:pt x="23" y="39"/>
                </a:cubicBezTo>
                <a:cubicBezTo>
                  <a:pt x="32" y="39"/>
                  <a:pt x="38" y="32"/>
                  <a:pt x="38" y="24"/>
                </a:cubicBezTo>
                <a:cubicBezTo>
                  <a:pt x="38" y="15"/>
                  <a:pt x="32" y="8"/>
                  <a:pt x="23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Freeform 505"/>
          <p:cNvSpPr>
            <a:spLocks noEditPoints="1"/>
          </p:cNvSpPr>
          <p:nvPr/>
        </p:nvSpPr>
        <p:spPr bwMode="auto">
          <a:xfrm>
            <a:off x="7378093" y="3592605"/>
            <a:ext cx="220663" cy="223839"/>
          </a:xfrm>
          <a:custGeom>
            <a:avLst/>
            <a:gdLst>
              <a:gd name="T0" fmla="*/ 260 w 260"/>
              <a:gd name="T1" fmla="*/ 236 h 264"/>
              <a:gd name="T2" fmla="*/ 232 w 260"/>
              <a:gd name="T3" fmla="*/ 264 h 264"/>
              <a:gd name="T4" fmla="*/ 28 w 260"/>
              <a:gd name="T5" fmla="*/ 264 h 264"/>
              <a:gd name="T6" fmla="*/ 0 w 260"/>
              <a:gd name="T7" fmla="*/ 236 h 264"/>
              <a:gd name="T8" fmla="*/ 0 w 260"/>
              <a:gd name="T9" fmla="*/ 28 h 264"/>
              <a:gd name="T10" fmla="*/ 28 w 260"/>
              <a:gd name="T11" fmla="*/ 0 h 264"/>
              <a:gd name="T12" fmla="*/ 232 w 260"/>
              <a:gd name="T13" fmla="*/ 0 h 264"/>
              <a:gd name="T14" fmla="*/ 260 w 260"/>
              <a:gd name="T15" fmla="*/ 28 h 264"/>
              <a:gd name="T16" fmla="*/ 260 w 260"/>
              <a:gd name="T17" fmla="*/ 236 h 264"/>
              <a:gd name="T18" fmla="*/ 244 w 260"/>
              <a:gd name="T19" fmla="*/ 28 h 264"/>
              <a:gd name="T20" fmla="*/ 232 w 260"/>
              <a:gd name="T21" fmla="*/ 16 h 264"/>
              <a:gd name="T22" fmla="*/ 28 w 260"/>
              <a:gd name="T23" fmla="*/ 16 h 264"/>
              <a:gd name="T24" fmla="*/ 16 w 260"/>
              <a:gd name="T25" fmla="*/ 28 h 264"/>
              <a:gd name="T26" fmla="*/ 16 w 260"/>
              <a:gd name="T27" fmla="*/ 236 h 264"/>
              <a:gd name="T28" fmla="*/ 28 w 260"/>
              <a:gd name="T29" fmla="*/ 248 h 264"/>
              <a:gd name="T30" fmla="*/ 232 w 260"/>
              <a:gd name="T31" fmla="*/ 248 h 264"/>
              <a:gd name="T32" fmla="*/ 244 w 260"/>
              <a:gd name="T33" fmla="*/ 236 h 264"/>
              <a:gd name="T34" fmla="*/ 244 w 260"/>
              <a:gd name="T35" fmla="*/ 2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264">
                <a:moveTo>
                  <a:pt x="260" y="236"/>
                </a:moveTo>
                <a:cubicBezTo>
                  <a:pt x="260" y="252"/>
                  <a:pt x="248" y="264"/>
                  <a:pt x="232" y="264"/>
                </a:cubicBezTo>
                <a:cubicBezTo>
                  <a:pt x="28" y="264"/>
                  <a:pt x="28" y="264"/>
                  <a:pt x="28" y="264"/>
                </a:cubicBezTo>
                <a:cubicBezTo>
                  <a:pt x="12" y="264"/>
                  <a:pt x="0" y="252"/>
                  <a:pt x="0" y="2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48" y="0"/>
                  <a:pt x="260" y="12"/>
                  <a:pt x="260" y="28"/>
                </a:cubicBezTo>
                <a:lnTo>
                  <a:pt x="260" y="236"/>
                </a:lnTo>
                <a:close/>
                <a:moveTo>
                  <a:pt x="244" y="28"/>
                </a:moveTo>
                <a:cubicBezTo>
                  <a:pt x="244" y="21"/>
                  <a:pt x="239" y="16"/>
                  <a:pt x="232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16" y="243"/>
                  <a:pt x="21" y="248"/>
                  <a:pt x="28" y="248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9" y="248"/>
                  <a:pt x="244" y="243"/>
                  <a:pt x="244" y="236"/>
                </a:cubicBezTo>
                <a:lnTo>
                  <a:pt x="244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Freeform 506"/>
          <p:cNvSpPr>
            <a:spLocks/>
          </p:cNvSpPr>
          <p:nvPr/>
        </p:nvSpPr>
        <p:spPr bwMode="auto">
          <a:xfrm>
            <a:off x="7416193" y="3729131"/>
            <a:ext cx="12700" cy="19050"/>
          </a:xfrm>
          <a:custGeom>
            <a:avLst/>
            <a:gdLst>
              <a:gd name="T0" fmla="*/ 11 w 15"/>
              <a:gd name="T1" fmla="*/ 22 h 22"/>
              <a:gd name="T2" fmla="*/ 7 w 15"/>
              <a:gd name="T3" fmla="*/ 20 h 22"/>
              <a:gd name="T4" fmla="*/ 0 w 15"/>
              <a:gd name="T5" fmla="*/ 6 h 22"/>
              <a:gd name="T6" fmla="*/ 3 w 15"/>
              <a:gd name="T7" fmla="*/ 1 h 22"/>
              <a:gd name="T8" fmla="*/ 8 w 15"/>
              <a:gd name="T9" fmla="*/ 3 h 22"/>
              <a:gd name="T10" fmla="*/ 14 w 15"/>
              <a:gd name="T11" fmla="*/ 16 h 22"/>
              <a:gd name="T12" fmla="*/ 13 w 15"/>
              <a:gd name="T13" fmla="*/ 21 h 22"/>
              <a:gd name="T14" fmla="*/ 11 w 15"/>
              <a:gd name="T1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22">
                <a:moveTo>
                  <a:pt x="11" y="22"/>
                </a:moveTo>
                <a:cubicBezTo>
                  <a:pt x="9" y="22"/>
                  <a:pt x="8" y="21"/>
                  <a:pt x="7" y="20"/>
                </a:cubicBezTo>
                <a:cubicBezTo>
                  <a:pt x="5" y="16"/>
                  <a:pt x="2" y="11"/>
                  <a:pt x="0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10" y="8"/>
                  <a:pt x="12" y="12"/>
                  <a:pt x="14" y="16"/>
                </a:cubicBezTo>
                <a:cubicBezTo>
                  <a:pt x="15" y="18"/>
                  <a:pt x="15" y="20"/>
                  <a:pt x="13" y="21"/>
                </a:cubicBezTo>
                <a:cubicBezTo>
                  <a:pt x="12" y="22"/>
                  <a:pt x="11" y="22"/>
                  <a:pt x="11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Freeform 507"/>
          <p:cNvSpPr>
            <a:spLocks/>
          </p:cNvSpPr>
          <p:nvPr/>
        </p:nvSpPr>
        <p:spPr bwMode="auto">
          <a:xfrm>
            <a:off x="7409843" y="3629117"/>
            <a:ext cx="153988" cy="153989"/>
          </a:xfrm>
          <a:custGeom>
            <a:avLst/>
            <a:gdLst>
              <a:gd name="T0" fmla="*/ 91 w 181"/>
              <a:gd name="T1" fmla="*/ 181 h 181"/>
              <a:gd name="T2" fmla="*/ 31 w 181"/>
              <a:gd name="T3" fmla="*/ 159 h 181"/>
              <a:gd name="T4" fmla="*/ 30 w 181"/>
              <a:gd name="T5" fmla="*/ 153 h 181"/>
              <a:gd name="T6" fmla="*/ 36 w 181"/>
              <a:gd name="T7" fmla="*/ 153 h 181"/>
              <a:gd name="T8" fmla="*/ 91 w 181"/>
              <a:gd name="T9" fmla="*/ 173 h 181"/>
              <a:gd name="T10" fmla="*/ 173 w 181"/>
              <a:gd name="T11" fmla="*/ 91 h 181"/>
              <a:gd name="T12" fmla="*/ 91 w 181"/>
              <a:gd name="T13" fmla="*/ 8 h 181"/>
              <a:gd name="T14" fmla="*/ 8 w 181"/>
              <a:gd name="T15" fmla="*/ 91 h 181"/>
              <a:gd name="T16" fmla="*/ 4 w 181"/>
              <a:gd name="T17" fmla="*/ 95 h 181"/>
              <a:gd name="T18" fmla="*/ 0 w 181"/>
              <a:gd name="T19" fmla="*/ 91 h 181"/>
              <a:gd name="T20" fmla="*/ 91 w 181"/>
              <a:gd name="T21" fmla="*/ 0 h 181"/>
              <a:gd name="T22" fmla="*/ 181 w 181"/>
              <a:gd name="T23" fmla="*/ 91 h 181"/>
              <a:gd name="T24" fmla="*/ 91 w 181"/>
              <a:gd name="T2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" h="181">
                <a:moveTo>
                  <a:pt x="91" y="181"/>
                </a:moveTo>
                <a:cubicBezTo>
                  <a:pt x="68" y="181"/>
                  <a:pt x="47" y="173"/>
                  <a:pt x="31" y="159"/>
                </a:cubicBezTo>
                <a:cubicBezTo>
                  <a:pt x="29" y="157"/>
                  <a:pt x="29" y="155"/>
                  <a:pt x="30" y="153"/>
                </a:cubicBezTo>
                <a:cubicBezTo>
                  <a:pt x="32" y="151"/>
                  <a:pt x="34" y="151"/>
                  <a:pt x="36" y="153"/>
                </a:cubicBezTo>
                <a:cubicBezTo>
                  <a:pt x="51" y="166"/>
                  <a:pt x="70" y="173"/>
                  <a:pt x="91" y="173"/>
                </a:cubicBezTo>
                <a:cubicBezTo>
                  <a:pt x="136" y="173"/>
                  <a:pt x="173" y="136"/>
                  <a:pt x="173" y="91"/>
                </a:cubicBezTo>
                <a:cubicBezTo>
                  <a:pt x="173" y="45"/>
                  <a:pt x="136" y="8"/>
                  <a:pt x="91" y="8"/>
                </a:cubicBezTo>
                <a:cubicBezTo>
                  <a:pt x="45" y="8"/>
                  <a:pt x="8" y="45"/>
                  <a:pt x="8" y="91"/>
                </a:cubicBezTo>
                <a:cubicBezTo>
                  <a:pt x="8" y="93"/>
                  <a:pt x="6" y="95"/>
                  <a:pt x="4" y="95"/>
                </a:cubicBezTo>
                <a:cubicBezTo>
                  <a:pt x="2" y="95"/>
                  <a:pt x="0" y="93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140" y="0"/>
                  <a:pt x="181" y="41"/>
                  <a:pt x="181" y="91"/>
                </a:cubicBezTo>
                <a:cubicBezTo>
                  <a:pt x="181" y="141"/>
                  <a:pt x="140" y="181"/>
                  <a:pt x="91" y="1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Freeform 508"/>
          <p:cNvSpPr>
            <a:spLocks noEditPoints="1"/>
          </p:cNvSpPr>
          <p:nvPr/>
        </p:nvSpPr>
        <p:spPr bwMode="auto">
          <a:xfrm>
            <a:off x="7440006" y="3686267"/>
            <a:ext cx="39688" cy="39688"/>
          </a:xfrm>
          <a:custGeom>
            <a:avLst/>
            <a:gdLst>
              <a:gd name="T0" fmla="*/ 23 w 47"/>
              <a:gd name="T1" fmla="*/ 47 h 47"/>
              <a:gd name="T2" fmla="*/ 0 w 47"/>
              <a:gd name="T3" fmla="*/ 24 h 47"/>
              <a:gd name="T4" fmla="*/ 23 w 47"/>
              <a:gd name="T5" fmla="*/ 0 h 47"/>
              <a:gd name="T6" fmla="*/ 47 w 47"/>
              <a:gd name="T7" fmla="*/ 24 h 47"/>
              <a:gd name="T8" fmla="*/ 23 w 47"/>
              <a:gd name="T9" fmla="*/ 47 h 47"/>
              <a:gd name="T10" fmla="*/ 23 w 47"/>
              <a:gd name="T11" fmla="*/ 8 h 47"/>
              <a:gd name="T12" fmla="*/ 8 w 47"/>
              <a:gd name="T13" fmla="*/ 24 h 47"/>
              <a:gd name="T14" fmla="*/ 23 w 47"/>
              <a:gd name="T15" fmla="*/ 39 h 47"/>
              <a:gd name="T16" fmla="*/ 39 w 47"/>
              <a:gd name="T17" fmla="*/ 24 h 47"/>
              <a:gd name="T18" fmla="*/ 23 w 47"/>
              <a:gd name="T1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47"/>
                </a:move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3" y="0"/>
                </a:cubicBez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lose/>
                <a:moveTo>
                  <a:pt x="23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2"/>
                  <a:pt x="15" y="39"/>
                  <a:pt x="23" y="39"/>
                </a:cubicBezTo>
                <a:cubicBezTo>
                  <a:pt x="32" y="39"/>
                  <a:pt x="39" y="32"/>
                  <a:pt x="39" y="24"/>
                </a:cubicBezTo>
                <a:cubicBezTo>
                  <a:pt x="39" y="15"/>
                  <a:pt x="32" y="8"/>
                  <a:pt x="23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Freeform 509"/>
          <p:cNvSpPr>
            <a:spLocks noEditPoints="1"/>
          </p:cNvSpPr>
          <p:nvPr/>
        </p:nvSpPr>
        <p:spPr bwMode="auto">
          <a:xfrm>
            <a:off x="7493981" y="3686267"/>
            <a:ext cx="41275" cy="39688"/>
          </a:xfrm>
          <a:custGeom>
            <a:avLst/>
            <a:gdLst>
              <a:gd name="T0" fmla="*/ 24 w 47"/>
              <a:gd name="T1" fmla="*/ 47 h 47"/>
              <a:gd name="T2" fmla="*/ 0 w 47"/>
              <a:gd name="T3" fmla="*/ 24 h 47"/>
              <a:gd name="T4" fmla="*/ 24 w 47"/>
              <a:gd name="T5" fmla="*/ 0 h 47"/>
              <a:gd name="T6" fmla="*/ 47 w 47"/>
              <a:gd name="T7" fmla="*/ 24 h 47"/>
              <a:gd name="T8" fmla="*/ 24 w 47"/>
              <a:gd name="T9" fmla="*/ 47 h 47"/>
              <a:gd name="T10" fmla="*/ 24 w 47"/>
              <a:gd name="T11" fmla="*/ 8 h 47"/>
              <a:gd name="T12" fmla="*/ 8 w 47"/>
              <a:gd name="T13" fmla="*/ 24 h 47"/>
              <a:gd name="T14" fmla="*/ 24 w 47"/>
              <a:gd name="T15" fmla="*/ 39 h 47"/>
              <a:gd name="T16" fmla="*/ 39 w 47"/>
              <a:gd name="T17" fmla="*/ 24 h 47"/>
              <a:gd name="T18" fmla="*/ 24 w 47"/>
              <a:gd name="T1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47"/>
                </a:move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4" y="47"/>
                </a:cubicBezTo>
                <a:close/>
                <a:moveTo>
                  <a:pt x="24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2"/>
                  <a:pt x="15" y="39"/>
                  <a:pt x="24" y="39"/>
                </a:cubicBezTo>
                <a:cubicBezTo>
                  <a:pt x="32" y="39"/>
                  <a:pt x="39" y="32"/>
                  <a:pt x="39" y="24"/>
                </a:cubicBezTo>
                <a:cubicBezTo>
                  <a:pt x="39" y="15"/>
                  <a:pt x="32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Freeform 537"/>
          <p:cNvSpPr>
            <a:spLocks noEditPoints="1"/>
          </p:cNvSpPr>
          <p:nvPr/>
        </p:nvSpPr>
        <p:spPr bwMode="auto">
          <a:xfrm>
            <a:off x="8138506" y="3637055"/>
            <a:ext cx="139700" cy="138114"/>
          </a:xfrm>
          <a:custGeom>
            <a:avLst/>
            <a:gdLst>
              <a:gd name="T0" fmla="*/ 135 w 164"/>
              <a:gd name="T1" fmla="*/ 164 h 164"/>
              <a:gd name="T2" fmla="*/ 24 w 164"/>
              <a:gd name="T3" fmla="*/ 164 h 164"/>
              <a:gd name="T4" fmla="*/ 0 w 164"/>
              <a:gd name="T5" fmla="*/ 140 h 164"/>
              <a:gd name="T6" fmla="*/ 0 w 164"/>
              <a:gd name="T7" fmla="*/ 30 h 164"/>
              <a:gd name="T8" fmla="*/ 24 w 164"/>
              <a:gd name="T9" fmla="*/ 0 h 164"/>
              <a:gd name="T10" fmla="*/ 135 w 164"/>
              <a:gd name="T11" fmla="*/ 0 h 164"/>
              <a:gd name="T12" fmla="*/ 164 w 164"/>
              <a:gd name="T13" fmla="*/ 30 h 164"/>
              <a:gd name="T14" fmla="*/ 164 w 164"/>
              <a:gd name="T15" fmla="*/ 140 h 164"/>
              <a:gd name="T16" fmla="*/ 135 w 164"/>
              <a:gd name="T17" fmla="*/ 164 h 164"/>
              <a:gd name="T18" fmla="*/ 24 w 164"/>
              <a:gd name="T19" fmla="*/ 16 h 164"/>
              <a:gd name="T20" fmla="*/ 16 w 164"/>
              <a:gd name="T21" fmla="*/ 30 h 164"/>
              <a:gd name="T22" fmla="*/ 16 w 164"/>
              <a:gd name="T23" fmla="*/ 140 h 164"/>
              <a:gd name="T24" fmla="*/ 24 w 164"/>
              <a:gd name="T25" fmla="*/ 148 h 164"/>
              <a:gd name="T26" fmla="*/ 135 w 164"/>
              <a:gd name="T27" fmla="*/ 148 h 164"/>
              <a:gd name="T28" fmla="*/ 148 w 164"/>
              <a:gd name="T29" fmla="*/ 140 h 164"/>
              <a:gd name="T30" fmla="*/ 148 w 164"/>
              <a:gd name="T31" fmla="*/ 30 h 164"/>
              <a:gd name="T32" fmla="*/ 135 w 164"/>
              <a:gd name="T33" fmla="*/ 16 h 164"/>
              <a:gd name="T34" fmla="*/ 24 w 164"/>
              <a:gd name="T35" fmla="*/ 1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" h="164">
                <a:moveTo>
                  <a:pt x="135" y="164"/>
                </a:moveTo>
                <a:cubicBezTo>
                  <a:pt x="24" y="164"/>
                  <a:pt x="24" y="164"/>
                  <a:pt x="24" y="164"/>
                </a:cubicBezTo>
                <a:cubicBezTo>
                  <a:pt x="8" y="164"/>
                  <a:pt x="0" y="154"/>
                  <a:pt x="0" y="14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6"/>
                  <a:pt x="9" y="0"/>
                  <a:pt x="24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50" y="0"/>
                  <a:pt x="164" y="16"/>
                  <a:pt x="164" y="3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4" y="154"/>
                  <a:pt x="150" y="164"/>
                  <a:pt x="135" y="164"/>
                </a:cubicBezTo>
                <a:close/>
                <a:moveTo>
                  <a:pt x="24" y="16"/>
                </a:moveTo>
                <a:cubicBezTo>
                  <a:pt x="19" y="16"/>
                  <a:pt x="16" y="23"/>
                  <a:pt x="16" y="3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7"/>
                  <a:pt x="20" y="148"/>
                  <a:pt x="24" y="148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8" y="148"/>
                  <a:pt x="148" y="147"/>
                  <a:pt x="148" y="140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48" y="23"/>
                  <a:pt x="140" y="16"/>
                  <a:pt x="135" y="16"/>
                </a:cubicBezTo>
                <a:lnTo>
                  <a:pt x="24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Freeform 538"/>
          <p:cNvSpPr>
            <a:spLocks/>
          </p:cNvSpPr>
          <p:nvPr/>
        </p:nvSpPr>
        <p:spPr bwMode="auto">
          <a:xfrm>
            <a:off x="8203593" y="3660867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Freeform 539"/>
          <p:cNvSpPr>
            <a:spLocks/>
          </p:cNvSpPr>
          <p:nvPr/>
        </p:nvSpPr>
        <p:spPr bwMode="auto">
          <a:xfrm>
            <a:off x="8155968" y="3660867"/>
            <a:ext cx="41275" cy="33338"/>
          </a:xfrm>
          <a:custGeom>
            <a:avLst/>
            <a:gdLst>
              <a:gd name="T0" fmla="*/ 7 w 48"/>
              <a:gd name="T1" fmla="*/ 40 h 40"/>
              <a:gd name="T2" fmla="*/ 3 w 48"/>
              <a:gd name="T3" fmla="*/ 36 h 40"/>
              <a:gd name="T4" fmla="*/ 3 w 48"/>
              <a:gd name="T5" fmla="*/ 27 h 40"/>
              <a:gd name="T6" fmla="*/ 22 w 48"/>
              <a:gd name="T7" fmla="*/ 0 h 40"/>
              <a:gd name="T8" fmla="*/ 44 w 48"/>
              <a:gd name="T9" fmla="*/ 0 h 40"/>
              <a:gd name="T10" fmla="*/ 48 w 48"/>
              <a:gd name="T11" fmla="*/ 4 h 40"/>
              <a:gd name="T12" fmla="*/ 44 w 48"/>
              <a:gd name="T13" fmla="*/ 8 h 40"/>
              <a:gd name="T14" fmla="*/ 22 w 48"/>
              <a:gd name="T15" fmla="*/ 8 h 40"/>
              <a:gd name="T16" fmla="*/ 11 w 48"/>
              <a:gd name="T17" fmla="*/ 27 h 40"/>
              <a:gd name="T18" fmla="*/ 11 w 48"/>
              <a:gd name="T19" fmla="*/ 36 h 40"/>
              <a:gd name="T20" fmla="*/ 7 w 48"/>
              <a:gd name="T2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40">
                <a:moveTo>
                  <a:pt x="7" y="40"/>
                </a:moveTo>
                <a:cubicBezTo>
                  <a:pt x="5" y="40"/>
                  <a:pt x="3" y="38"/>
                  <a:pt x="3" y="36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14"/>
                  <a:pt x="0" y="0"/>
                  <a:pt x="2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8" y="2"/>
                  <a:pt x="48" y="4"/>
                </a:cubicBezTo>
                <a:cubicBezTo>
                  <a:pt x="48" y="6"/>
                  <a:pt x="46" y="8"/>
                  <a:pt x="44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8" y="8"/>
                  <a:pt x="11" y="13"/>
                  <a:pt x="11" y="27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8"/>
                  <a:pt x="9" y="40"/>
                  <a:pt x="7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Freeform 540"/>
          <p:cNvSpPr>
            <a:spLocks/>
          </p:cNvSpPr>
          <p:nvPr/>
        </p:nvSpPr>
        <p:spPr bwMode="auto">
          <a:xfrm>
            <a:off x="8289318" y="3649755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Freeform 541"/>
          <p:cNvSpPr>
            <a:spLocks/>
          </p:cNvSpPr>
          <p:nvPr/>
        </p:nvSpPr>
        <p:spPr bwMode="auto">
          <a:xfrm>
            <a:off x="8289318" y="3687855"/>
            <a:ext cx="30163" cy="12700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Freeform 542"/>
          <p:cNvSpPr>
            <a:spLocks/>
          </p:cNvSpPr>
          <p:nvPr/>
        </p:nvSpPr>
        <p:spPr bwMode="auto">
          <a:xfrm>
            <a:off x="8289318" y="3721193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Freeform 543"/>
          <p:cNvSpPr>
            <a:spLocks/>
          </p:cNvSpPr>
          <p:nvPr/>
        </p:nvSpPr>
        <p:spPr bwMode="auto">
          <a:xfrm>
            <a:off x="8289318" y="3751356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Freeform 544"/>
          <p:cNvSpPr>
            <a:spLocks/>
          </p:cNvSpPr>
          <p:nvPr/>
        </p:nvSpPr>
        <p:spPr bwMode="auto">
          <a:xfrm>
            <a:off x="8148031" y="3595780"/>
            <a:ext cx="14288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Freeform 545"/>
          <p:cNvSpPr>
            <a:spLocks/>
          </p:cNvSpPr>
          <p:nvPr/>
        </p:nvSpPr>
        <p:spPr bwMode="auto">
          <a:xfrm>
            <a:off x="8182956" y="3595780"/>
            <a:ext cx="12700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" name="Freeform 546"/>
          <p:cNvSpPr>
            <a:spLocks/>
          </p:cNvSpPr>
          <p:nvPr/>
        </p:nvSpPr>
        <p:spPr bwMode="auto">
          <a:xfrm>
            <a:off x="8219468" y="3595780"/>
            <a:ext cx="14288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" name="Freeform 547"/>
          <p:cNvSpPr>
            <a:spLocks/>
          </p:cNvSpPr>
          <p:nvPr/>
        </p:nvSpPr>
        <p:spPr bwMode="auto">
          <a:xfrm>
            <a:off x="8251218" y="3595780"/>
            <a:ext cx="12700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Freeform 548"/>
          <p:cNvSpPr>
            <a:spLocks/>
          </p:cNvSpPr>
          <p:nvPr/>
        </p:nvSpPr>
        <p:spPr bwMode="auto">
          <a:xfrm>
            <a:off x="8148031" y="3786281"/>
            <a:ext cx="14288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" name="Freeform 549"/>
          <p:cNvSpPr>
            <a:spLocks/>
          </p:cNvSpPr>
          <p:nvPr/>
        </p:nvSpPr>
        <p:spPr bwMode="auto">
          <a:xfrm>
            <a:off x="8182956" y="3786281"/>
            <a:ext cx="12700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550"/>
          <p:cNvSpPr>
            <a:spLocks/>
          </p:cNvSpPr>
          <p:nvPr/>
        </p:nvSpPr>
        <p:spPr bwMode="auto">
          <a:xfrm>
            <a:off x="8219468" y="3786281"/>
            <a:ext cx="14288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551"/>
          <p:cNvSpPr>
            <a:spLocks/>
          </p:cNvSpPr>
          <p:nvPr/>
        </p:nvSpPr>
        <p:spPr bwMode="auto">
          <a:xfrm>
            <a:off x="8251218" y="3786281"/>
            <a:ext cx="12700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552"/>
          <p:cNvSpPr>
            <a:spLocks/>
          </p:cNvSpPr>
          <p:nvPr/>
        </p:nvSpPr>
        <p:spPr bwMode="auto">
          <a:xfrm>
            <a:off x="8092468" y="3649755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Freeform 553"/>
          <p:cNvSpPr>
            <a:spLocks/>
          </p:cNvSpPr>
          <p:nvPr/>
        </p:nvSpPr>
        <p:spPr bwMode="auto">
          <a:xfrm>
            <a:off x="8092468" y="3687855"/>
            <a:ext cx="30163" cy="12700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Freeform 554"/>
          <p:cNvSpPr>
            <a:spLocks/>
          </p:cNvSpPr>
          <p:nvPr/>
        </p:nvSpPr>
        <p:spPr bwMode="auto">
          <a:xfrm>
            <a:off x="8092468" y="3721193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Freeform 555"/>
          <p:cNvSpPr>
            <a:spLocks/>
          </p:cNvSpPr>
          <p:nvPr/>
        </p:nvSpPr>
        <p:spPr bwMode="auto">
          <a:xfrm>
            <a:off x="8092468" y="3751356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" name="Freeform 667"/>
          <p:cNvSpPr>
            <a:spLocks noEditPoints="1"/>
          </p:cNvSpPr>
          <p:nvPr/>
        </p:nvSpPr>
        <p:spPr bwMode="auto">
          <a:xfrm>
            <a:off x="8475055" y="3595779"/>
            <a:ext cx="182563" cy="217489"/>
          </a:xfrm>
          <a:custGeom>
            <a:avLst/>
            <a:gdLst>
              <a:gd name="T0" fmla="*/ 216 w 216"/>
              <a:gd name="T1" fmla="*/ 228 h 256"/>
              <a:gd name="T2" fmla="*/ 188 w 216"/>
              <a:gd name="T3" fmla="*/ 256 h 256"/>
              <a:gd name="T4" fmla="*/ 28 w 216"/>
              <a:gd name="T5" fmla="*/ 256 h 256"/>
              <a:gd name="T6" fmla="*/ 0 w 216"/>
              <a:gd name="T7" fmla="*/ 228 h 256"/>
              <a:gd name="T8" fmla="*/ 0 w 216"/>
              <a:gd name="T9" fmla="*/ 28 h 256"/>
              <a:gd name="T10" fmla="*/ 28 w 216"/>
              <a:gd name="T11" fmla="*/ 0 h 256"/>
              <a:gd name="T12" fmla="*/ 188 w 216"/>
              <a:gd name="T13" fmla="*/ 0 h 256"/>
              <a:gd name="T14" fmla="*/ 216 w 216"/>
              <a:gd name="T15" fmla="*/ 28 h 256"/>
              <a:gd name="T16" fmla="*/ 216 w 216"/>
              <a:gd name="T17" fmla="*/ 228 h 256"/>
              <a:gd name="T18" fmla="*/ 200 w 216"/>
              <a:gd name="T19" fmla="*/ 28 h 256"/>
              <a:gd name="T20" fmla="*/ 188 w 216"/>
              <a:gd name="T21" fmla="*/ 16 h 256"/>
              <a:gd name="T22" fmla="*/ 28 w 216"/>
              <a:gd name="T23" fmla="*/ 16 h 256"/>
              <a:gd name="T24" fmla="*/ 16 w 216"/>
              <a:gd name="T25" fmla="*/ 28 h 256"/>
              <a:gd name="T26" fmla="*/ 16 w 216"/>
              <a:gd name="T27" fmla="*/ 228 h 256"/>
              <a:gd name="T28" fmla="*/ 28 w 216"/>
              <a:gd name="T29" fmla="*/ 240 h 256"/>
              <a:gd name="T30" fmla="*/ 188 w 216"/>
              <a:gd name="T31" fmla="*/ 240 h 256"/>
              <a:gd name="T32" fmla="*/ 200 w 216"/>
              <a:gd name="T33" fmla="*/ 228 h 256"/>
              <a:gd name="T34" fmla="*/ 200 w 216"/>
              <a:gd name="T35" fmla="*/ 2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" h="256">
                <a:moveTo>
                  <a:pt x="216" y="228"/>
                </a:moveTo>
                <a:cubicBezTo>
                  <a:pt x="216" y="244"/>
                  <a:pt x="204" y="256"/>
                  <a:pt x="188" y="256"/>
                </a:cubicBezTo>
                <a:cubicBezTo>
                  <a:pt x="28" y="256"/>
                  <a:pt x="28" y="256"/>
                  <a:pt x="28" y="256"/>
                </a:cubicBezTo>
                <a:cubicBezTo>
                  <a:pt x="12" y="256"/>
                  <a:pt x="0" y="244"/>
                  <a:pt x="0" y="2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204" y="0"/>
                  <a:pt x="216" y="12"/>
                  <a:pt x="216" y="28"/>
                </a:cubicBezTo>
                <a:lnTo>
                  <a:pt x="216" y="228"/>
                </a:lnTo>
                <a:close/>
                <a:moveTo>
                  <a:pt x="200" y="28"/>
                </a:moveTo>
                <a:cubicBezTo>
                  <a:pt x="200" y="21"/>
                  <a:pt x="195" y="16"/>
                  <a:pt x="18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35"/>
                  <a:pt x="21" y="240"/>
                  <a:pt x="28" y="240"/>
                </a:cubicBezTo>
                <a:cubicBezTo>
                  <a:pt x="188" y="240"/>
                  <a:pt x="188" y="240"/>
                  <a:pt x="188" y="240"/>
                </a:cubicBezTo>
                <a:cubicBezTo>
                  <a:pt x="195" y="240"/>
                  <a:pt x="200" y="235"/>
                  <a:pt x="200" y="228"/>
                </a:cubicBezTo>
                <a:lnTo>
                  <a:pt x="200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3" name="Freeform 668"/>
          <p:cNvSpPr>
            <a:spLocks noEditPoints="1"/>
          </p:cNvSpPr>
          <p:nvPr/>
        </p:nvSpPr>
        <p:spPr bwMode="auto">
          <a:xfrm>
            <a:off x="8509980" y="3670392"/>
            <a:ext cx="111125" cy="111125"/>
          </a:xfrm>
          <a:custGeom>
            <a:avLst/>
            <a:gdLst>
              <a:gd name="T0" fmla="*/ 66 w 131"/>
              <a:gd name="T1" fmla="*/ 131 h 131"/>
              <a:gd name="T2" fmla="*/ 0 w 131"/>
              <a:gd name="T3" fmla="*/ 66 h 131"/>
              <a:gd name="T4" fmla="*/ 66 w 131"/>
              <a:gd name="T5" fmla="*/ 0 h 131"/>
              <a:gd name="T6" fmla="*/ 131 w 131"/>
              <a:gd name="T7" fmla="*/ 66 h 131"/>
              <a:gd name="T8" fmla="*/ 66 w 131"/>
              <a:gd name="T9" fmla="*/ 131 h 131"/>
              <a:gd name="T10" fmla="*/ 66 w 131"/>
              <a:gd name="T11" fmla="*/ 8 h 131"/>
              <a:gd name="T12" fmla="*/ 8 w 131"/>
              <a:gd name="T13" fmla="*/ 66 h 131"/>
              <a:gd name="T14" fmla="*/ 66 w 131"/>
              <a:gd name="T15" fmla="*/ 123 h 131"/>
              <a:gd name="T16" fmla="*/ 123 w 131"/>
              <a:gd name="T17" fmla="*/ 66 h 131"/>
              <a:gd name="T18" fmla="*/ 66 w 131"/>
              <a:gd name="T19" fmla="*/ 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31">
                <a:moveTo>
                  <a:pt x="66" y="131"/>
                </a:moveTo>
                <a:cubicBezTo>
                  <a:pt x="29" y="131"/>
                  <a:pt x="0" y="102"/>
                  <a:pt x="0" y="66"/>
                </a:cubicBezTo>
                <a:cubicBezTo>
                  <a:pt x="0" y="30"/>
                  <a:pt x="29" y="0"/>
                  <a:pt x="66" y="0"/>
                </a:cubicBezTo>
                <a:cubicBezTo>
                  <a:pt x="102" y="0"/>
                  <a:pt x="131" y="30"/>
                  <a:pt x="131" y="66"/>
                </a:cubicBezTo>
                <a:cubicBezTo>
                  <a:pt x="131" y="102"/>
                  <a:pt x="102" y="131"/>
                  <a:pt x="66" y="131"/>
                </a:cubicBezTo>
                <a:close/>
                <a:moveTo>
                  <a:pt x="66" y="8"/>
                </a:moveTo>
                <a:cubicBezTo>
                  <a:pt x="34" y="8"/>
                  <a:pt x="8" y="34"/>
                  <a:pt x="8" y="66"/>
                </a:cubicBezTo>
                <a:cubicBezTo>
                  <a:pt x="8" y="97"/>
                  <a:pt x="34" y="123"/>
                  <a:pt x="66" y="123"/>
                </a:cubicBezTo>
                <a:cubicBezTo>
                  <a:pt x="97" y="123"/>
                  <a:pt x="123" y="97"/>
                  <a:pt x="123" y="66"/>
                </a:cubicBezTo>
                <a:cubicBezTo>
                  <a:pt x="123" y="34"/>
                  <a:pt x="97" y="8"/>
                  <a:pt x="6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" name="Freeform 669"/>
          <p:cNvSpPr>
            <a:spLocks/>
          </p:cNvSpPr>
          <p:nvPr/>
        </p:nvSpPr>
        <p:spPr bwMode="auto">
          <a:xfrm>
            <a:off x="8527443" y="3722780"/>
            <a:ext cx="25400" cy="36513"/>
          </a:xfrm>
          <a:custGeom>
            <a:avLst/>
            <a:gdLst>
              <a:gd name="T0" fmla="*/ 25 w 30"/>
              <a:gd name="T1" fmla="*/ 43 h 43"/>
              <a:gd name="T2" fmla="*/ 24 w 30"/>
              <a:gd name="T3" fmla="*/ 42 h 43"/>
              <a:gd name="T4" fmla="*/ 0 w 30"/>
              <a:gd name="T5" fmla="*/ 4 h 43"/>
              <a:gd name="T6" fmla="*/ 4 w 30"/>
              <a:gd name="T7" fmla="*/ 0 h 43"/>
              <a:gd name="T8" fmla="*/ 8 w 30"/>
              <a:gd name="T9" fmla="*/ 4 h 43"/>
              <a:gd name="T10" fmla="*/ 27 w 30"/>
              <a:gd name="T11" fmla="*/ 35 h 43"/>
              <a:gd name="T12" fmla="*/ 29 w 30"/>
              <a:gd name="T13" fmla="*/ 41 h 43"/>
              <a:gd name="T14" fmla="*/ 25 w 30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43">
                <a:moveTo>
                  <a:pt x="25" y="43"/>
                </a:moveTo>
                <a:cubicBezTo>
                  <a:pt x="25" y="43"/>
                  <a:pt x="24" y="43"/>
                  <a:pt x="24" y="42"/>
                </a:cubicBezTo>
                <a:cubicBezTo>
                  <a:pt x="9" y="35"/>
                  <a:pt x="0" y="20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ubicBezTo>
                  <a:pt x="8" y="17"/>
                  <a:pt x="15" y="29"/>
                  <a:pt x="27" y="35"/>
                </a:cubicBezTo>
                <a:cubicBezTo>
                  <a:pt x="29" y="36"/>
                  <a:pt x="30" y="39"/>
                  <a:pt x="29" y="41"/>
                </a:cubicBezTo>
                <a:cubicBezTo>
                  <a:pt x="28" y="42"/>
                  <a:pt x="27" y="43"/>
                  <a:pt x="25" y="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" name="Freeform 670"/>
          <p:cNvSpPr>
            <a:spLocks/>
          </p:cNvSpPr>
          <p:nvPr/>
        </p:nvSpPr>
        <p:spPr bwMode="auto">
          <a:xfrm>
            <a:off x="8562368" y="3754530"/>
            <a:ext cx="12700" cy="7938"/>
          </a:xfrm>
          <a:custGeom>
            <a:avLst/>
            <a:gdLst>
              <a:gd name="T0" fmla="*/ 4 w 16"/>
              <a:gd name="T1" fmla="*/ 9 h 9"/>
              <a:gd name="T2" fmla="*/ 0 w 16"/>
              <a:gd name="T3" fmla="*/ 5 h 9"/>
              <a:gd name="T4" fmla="*/ 4 w 16"/>
              <a:gd name="T5" fmla="*/ 1 h 9"/>
              <a:gd name="T6" fmla="*/ 11 w 16"/>
              <a:gd name="T7" fmla="*/ 0 h 9"/>
              <a:gd name="T8" fmla="*/ 15 w 16"/>
              <a:gd name="T9" fmla="*/ 4 h 9"/>
              <a:gd name="T10" fmla="*/ 12 w 16"/>
              <a:gd name="T11" fmla="*/ 8 h 9"/>
              <a:gd name="T12" fmla="*/ 4 w 1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9">
                <a:moveTo>
                  <a:pt x="4" y="9"/>
                </a:moveTo>
                <a:cubicBezTo>
                  <a:pt x="1" y="9"/>
                  <a:pt x="0" y="7"/>
                  <a:pt x="0" y="5"/>
                </a:cubicBezTo>
                <a:cubicBezTo>
                  <a:pt x="0" y="3"/>
                  <a:pt x="1" y="1"/>
                  <a:pt x="4" y="1"/>
                </a:cubicBezTo>
                <a:cubicBezTo>
                  <a:pt x="6" y="1"/>
                  <a:pt x="8" y="1"/>
                  <a:pt x="11" y="0"/>
                </a:cubicBezTo>
                <a:cubicBezTo>
                  <a:pt x="13" y="0"/>
                  <a:pt x="15" y="1"/>
                  <a:pt x="15" y="4"/>
                </a:cubicBezTo>
                <a:cubicBezTo>
                  <a:pt x="16" y="6"/>
                  <a:pt x="14" y="8"/>
                  <a:pt x="12" y="8"/>
                </a:cubicBezTo>
                <a:cubicBezTo>
                  <a:pt x="9" y="9"/>
                  <a:pt x="6" y="9"/>
                  <a:pt x="4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" name="Freeform 671"/>
          <p:cNvSpPr>
            <a:spLocks/>
          </p:cNvSpPr>
          <p:nvPr/>
        </p:nvSpPr>
        <p:spPr bwMode="auto">
          <a:xfrm>
            <a:off x="8476643" y="3646579"/>
            <a:ext cx="176213" cy="6350"/>
          </a:xfrm>
          <a:custGeom>
            <a:avLst/>
            <a:gdLst>
              <a:gd name="T0" fmla="*/ 204 w 208"/>
              <a:gd name="T1" fmla="*/ 8 h 8"/>
              <a:gd name="T2" fmla="*/ 4 w 208"/>
              <a:gd name="T3" fmla="*/ 8 h 8"/>
              <a:gd name="T4" fmla="*/ 0 w 208"/>
              <a:gd name="T5" fmla="*/ 4 h 8"/>
              <a:gd name="T6" fmla="*/ 4 w 208"/>
              <a:gd name="T7" fmla="*/ 0 h 8"/>
              <a:gd name="T8" fmla="*/ 204 w 208"/>
              <a:gd name="T9" fmla="*/ 0 h 8"/>
              <a:gd name="T10" fmla="*/ 208 w 208"/>
              <a:gd name="T11" fmla="*/ 4 h 8"/>
              <a:gd name="T12" fmla="*/ 204 w 20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8">
                <a:moveTo>
                  <a:pt x="204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6" y="0"/>
                  <a:pt x="208" y="2"/>
                  <a:pt x="208" y="4"/>
                </a:cubicBezTo>
                <a:cubicBezTo>
                  <a:pt x="208" y="6"/>
                  <a:pt x="206" y="8"/>
                  <a:pt x="20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7" name="Freeform 672"/>
          <p:cNvSpPr>
            <a:spLocks/>
          </p:cNvSpPr>
          <p:nvPr/>
        </p:nvSpPr>
        <p:spPr bwMode="auto">
          <a:xfrm>
            <a:off x="8517918" y="3625942"/>
            <a:ext cx="14288" cy="6350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4" y="0"/>
                  <a:pt x="16" y="2"/>
                  <a:pt x="16" y="4"/>
                </a:cubicBezTo>
                <a:cubicBezTo>
                  <a:pt x="16" y="6"/>
                  <a:pt x="14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8" name="Freeform 673"/>
          <p:cNvSpPr>
            <a:spLocks/>
          </p:cNvSpPr>
          <p:nvPr/>
        </p:nvSpPr>
        <p:spPr bwMode="auto">
          <a:xfrm>
            <a:off x="8497280" y="3625942"/>
            <a:ext cx="14288" cy="6350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4" y="0"/>
                  <a:pt x="16" y="2"/>
                  <a:pt x="16" y="4"/>
                </a:cubicBezTo>
                <a:cubicBezTo>
                  <a:pt x="16" y="6"/>
                  <a:pt x="14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9" name="Freeform 674"/>
          <p:cNvSpPr>
            <a:spLocks noEditPoints="1"/>
          </p:cNvSpPr>
          <p:nvPr/>
        </p:nvSpPr>
        <p:spPr bwMode="auto">
          <a:xfrm>
            <a:off x="7733693" y="3595779"/>
            <a:ext cx="227013" cy="220664"/>
          </a:xfrm>
          <a:custGeom>
            <a:avLst/>
            <a:gdLst>
              <a:gd name="T0" fmla="*/ 232 w 267"/>
              <a:gd name="T1" fmla="*/ 260 h 260"/>
              <a:gd name="T2" fmla="*/ 35 w 267"/>
              <a:gd name="T3" fmla="*/ 260 h 260"/>
              <a:gd name="T4" fmla="*/ 5 w 267"/>
              <a:gd name="T5" fmla="*/ 246 h 260"/>
              <a:gd name="T6" fmla="*/ 8 w 267"/>
              <a:gd name="T7" fmla="*/ 215 h 260"/>
              <a:gd name="T8" fmla="*/ 9 w 267"/>
              <a:gd name="T9" fmla="*/ 213 h 260"/>
              <a:gd name="T10" fmla="*/ 93 w 267"/>
              <a:gd name="T11" fmla="*/ 96 h 260"/>
              <a:gd name="T12" fmla="*/ 93 w 267"/>
              <a:gd name="T13" fmla="*/ 8 h 260"/>
              <a:gd name="T14" fmla="*/ 98 w 267"/>
              <a:gd name="T15" fmla="*/ 0 h 260"/>
              <a:gd name="T16" fmla="*/ 175 w 267"/>
              <a:gd name="T17" fmla="*/ 0 h 260"/>
              <a:gd name="T18" fmla="*/ 181 w 267"/>
              <a:gd name="T19" fmla="*/ 8 h 260"/>
              <a:gd name="T20" fmla="*/ 181 w 267"/>
              <a:gd name="T21" fmla="*/ 99 h 260"/>
              <a:gd name="T22" fmla="*/ 260 w 267"/>
              <a:gd name="T23" fmla="*/ 213 h 260"/>
              <a:gd name="T24" fmla="*/ 260 w 267"/>
              <a:gd name="T25" fmla="*/ 213 h 260"/>
              <a:gd name="T26" fmla="*/ 262 w 267"/>
              <a:gd name="T27" fmla="*/ 246 h 260"/>
              <a:gd name="T28" fmla="*/ 232 w 267"/>
              <a:gd name="T29" fmla="*/ 260 h 260"/>
              <a:gd name="T30" fmla="*/ 21 w 267"/>
              <a:gd name="T31" fmla="*/ 222 h 260"/>
              <a:gd name="T32" fmla="*/ 19 w 267"/>
              <a:gd name="T33" fmla="*/ 238 h 260"/>
              <a:gd name="T34" fmla="*/ 35 w 267"/>
              <a:gd name="T35" fmla="*/ 244 h 260"/>
              <a:gd name="T36" fmla="*/ 232 w 267"/>
              <a:gd name="T37" fmla="*/ 244 h 260"/>
              <a:gd name="T38" fmla="*/ 248 w 267"/>
              <a:gd name="T39" fmla="*/ 238 h 260"/>
              <a:gd name="T40" fmla="*/ 246 w 267"/>
              <a:gd name="T41" fmla="*/ 222 h 260"/>
              <a:gd name="T42" fmla="*/ 166 w 267"/>
              <a:gd name="T43" fmla="*/ 103 h 260"/>
              <a:gd name="T44" fmla="*/ 165 w 267"/>
              <a:gd name="T45" fmla="*/ 99 h 260"/>
              <a:gd name="T46" fmla="*/ 165 w 267"/>
              <a:gd name="T47" fmla="*/ 16 h 260"/>
              <a:gd name="T48" fmla="*/ 109 w 267"/>
              <a:gd name="T49" fmla="*/ 16 h 260"/>
              <a:gd name="T50" fmla="*/ 109 w 267"/>
              <a:gd name="T51" fmla="*/ 99 h 260"/>
              <a:gd name="T52" fmla="*/ 106 w 267"/>
              <a:gd name="T53" fmla="*/ 103 h 260"/>
              <a:gd name="T54" fmla="*/ 21 w 267"/>
              <a:gd name="T55" fmla="*/ 22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7" h="260">
                <a:moveTo>
                  <a:pt x="232" y="260"/>
                </a:moveTo>
                <a:cubicBezTo>
                  <a:pt x="35" y="260"/>
                  <a:pt x="35" y="260"/>
                  <a:pt x="35" y="260"/>
                </a:cubicBezTo>
                <a:cubicBezTo>
                  <a:pt x="21" y="260"/>
                  <a:pt x="10" y="255"/>
                  <a:pt x="5" y="246"/>
                </a:cubicBezTo>
                <a:cubicBezTo>
                  <a:pt x="0" y="237"/>
                  <a:pt x="1" y="226"/>
                  <a:pt x="8" y="215"/>
                </a:cubicBezTo>
                <a:cubicBezTo>
                  <a:pt x="8" y="215"/>
                  <a:pt x="9" y="213"/>
                  <a:pt x="9" y="213"/>
                </a:cubicBezTo>
                <a:cubicBezTo>
                  <a:pt x="93" y="96"/>
                  <a:pt x="93" y="96"/>
                  <a:pt x="93" y="96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3"/>
                  <a:pt x="94" y="0"/>
                  <a:pt x="98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9" y="0"/>
                  <a:pt x="181" y="3"/>
                  <a:pt x="181" y="8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7" y="225"/>
                  <a:pt x="267" y="237"/>
                  <a:pt x="262" y="246"/>
                </a:cubicBezTo>
                <a:cubicBezTo>
                  <a:pt x="257" y="255"/>
                  <a:pt x="246" y="260"/>
                  <a:pt x="232" y="260"/>
                </a:cubicBezTo>
                <a:close/>
                <a:moveTo>
                  <a:pt x="21" y="222"/>
                </a:moveTo>
                <a:cubicBezTo>
                  <a:pt x="18" y="228"/>
                  <a:pt x="17" y="234"/>
                  <a:pt x="19" y="238"/>
                </a:cubicBezTo>
                <a:cubicBezTo>
                  <a:pt x="21" y="242"/>
                  <a:pt x="27" y="244"/>
                  <a:pt x="35" y="244"/>
                </a:cubicBezTo>
                <a:cubicBezTo>
                  <a:pt x="232" y="244"/>
                  <a:pt x="232" y="244"/>
                  <a:pt x="232" y="244"/>
                </a:cubicBezTo>
                <a:cubicBezTo>
                  <a:pt x="240" y="244"/>
                  <a:pt x="246" y="242"/>
                  <a:pt x="248" y="238"/>
                </a:cubicBezTo>
                <a:cubicBezTo>
                  <a:pt x="250" y="234"/>
                  <a:pt x="249" y="228"/>
                  <a:pt x="246" y="222"/>
                </a:cubicBezTo>
                <a:cubicBezTo>
                  <a:pt x="166" y="103"/>
                  <a:pt x="166" y="103"/>
                  <a:pt x="166" y="103"/>
                </a:cubicBezTo>
                <a:cubicBezTo>
                  <a:pt x="165" y="102"/>
                  <a:pt x="165" y="100"/>
                  <a:pt x="165" y="99"/>
                </a:cubicBezTo>
                <a:cubicBezTo>
                  <a:pt x="165" y="16"/>
                  <a:pt x="165" y="16"/>
                  <a:pt x="165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9" y="100"/>
                  <a:pt x="107" y="102"/>
                  <a:pt x="106" y="103"/>
                </a:cubicBezTo>
                <a:lnTo>
                  <a:pt x="21" y="2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" name="Freeform 675"/>
          <p:cNvSpPr>
            <a:spLocks/>
          </p:cNvSpPr>
          <p:nvPr/>
        </p:nvSpPr>
        <p:spPr bwMode="auto">
          <a:xfrm>
            <a:off x="7776555" y="3703729"/>
            <a:ext cx="139700" cy="36513"/>
          </a:xfrm>
          <a:custGeom>
            <a:avLst/>
            <a:gdLst>
              <a:gd name="T0" fmla="*/ 133 w 164"/>
              <a:gd name="T1" fmla="*/ 44 h 44"/>
              <a:gd name="T2" fmla="*/ 89 w 164"/>
              <a:gd name="T3" fmla="*/ 29 h 44"/>
              <a:gd name="T4" fmla="*/ 6 w 164"/>
              <a:gd name="T5" fmla="*/ 36 h 44"/>
              <a:gd name="T6" fmla="*/ 1 w 164"/>
              <a:gd name="T7" fmla="*/ 35 h 44"/>
              <a:gd name="T8" fmla="*/ 2 w 164"/>
              <a:gd name="T9" fmla="*/ 29 h 44"/>
              <a:gd name="T10" fmla="*/ 93 w 164"/>
              <a:gd name="T11" fmla="*/ 22 h 44"/>
              <a:gd name="T12" fmla="*/ 155 w 164"/>
              <a:gd name="T13" fmla="*/ 30 h 44"/>
              <a:gd name="T14" fmla="*/ 158 w 164"/>
              <a:gd name="T15" fmla="*/ 29 h 44"/>
              <a:gd name="T16" fmla="*/ 163 w 164"/>
              <a:gd name="T17" fmla="*/ 31 h 44"/>
              <a:gd name="T18" fmla="*/ 161 w 164"/>
              <a:gd name="T19" fmla="*/ 36 h 44"/>
              <a:gd name="T20" fmla="*/ 158 w 164"/>
              <a:gd name="T21" fmla="*/ 38 h 44"/>
              <a:gd name="T22" fmla="*/ 133 w 164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4" h="44">
                <a:moveTo>
                  <a:pt x="133" y="44"/>
                </a:moveTo>
                <a:cubicBezTo>
                  <a:pt x="122" y="44"/>
                  <a:pt x="108" y="40"/>
                  <a:pt x="89" y="29"/>
                </a:cubicBezTo>
                <a:cubicBezTo>
                  <a:pt x="56" y="9"/>
                  <a:pt x="7" y="36"/>
                  <a:pt x="6" y="36"/>
                </a:cubicBezTo>
                <a:cubicBezTo>
                  <a:pt x="4" y="37"/>
                  <a:pt x="2" y="37"/>
                  <a:pt x="1" y="35"/>
                </a:cubicBezTo>
                <a:cubicBezTo>
                  <a:pt x="0" y="33"/>
                  <a:pt x="1" y="30"/>
                  <a:pt x="2" y="29"/>
                </a:cubicBezTo>
                <a:cubicBezTo>
                  <a:pt x="5" y="28"/>
                  <a:pt x="56" y="0"/>
                  <a:pt x="93" y="22"/>
                </a:cubicBezTo>
                <a:cubicBezTo>
                  <a:pt x="127" y="42"/>
                  <a:pt x="142" y="36"/>
                  <a:pt x="155" y="30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60" y="28"/>
                  <a:pt x="162" y="29"/>
                  <a:pt x="163" y="31"/>
                </a:cubicBezTo>
                <a:cubicBezTo>
                  <a:pt x="164" y="33"/>
                  <a:pt x="163" y="36"/>
                  <a:pt x="161" y="36"/>
                </a:cubicBezTo>
                <a:cubicBezTo>
                  <a:pt x="158" y="38"/>
                  <a:pt x="158" y="38"/>
                  <a:pt x="158" y="38"/>
                </a:cubicBezTo>
                <a:cubicBezTo>
                  <a:pt x="151" y="40"/>
                  <a:pt x="144" y="44"/>
                  <a:pt x="133" y="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1" name="Freeform 676"/>
          <p:cNvSpPr>
            <a:spLocks noEditPoints="1"/>
          </p:cNvSpPr>
          <p:nvPr/>
        </p:nvSpPr>
        <p:spPr bwMode="auto">
          <a:xfrm>
            <a:off x="7781318" y="3756118"/>
            <a:ext cx="38100" cy="38100"/>
          </a:xfrm>
          <a:custGeom>
            <a:avLst/>
            <a:gdLst>
              <a:gd name="T0" fmla="*/ 22 w 44"/>
              <a:gd name="T1" fmla="*/ 44 h 44"/>
              <a:gd name="T2" fmla="*/ 0 w 44"/>
              <a:gd name="T3" fmla="*/ 22 h 44"/>
              <a:gd name="T4" fmla="*/ 22 w 44"/>
              <a:gd name="T5" fmla="*/ 0 h 44"/>
              <a:gd name="T6" fmla="*/ 44 w 44"/>
              <a:gd name="T7" fmla="*/ 22 h 44"/>
              <a:gd name="T8" fmla="*/ 22 w 44"/>
              <a:gd name="T9" fmla="*/ 44 h 44"/>
              <a:gd name="T10" fmla="*/ 22 w 44"/>
              <a:gd name="T11" fmla="*/ 8 h 44"/>
              <a:gd name="T12" fmla="*/ 8 w 44"/>
              <a:gd name="T13" fmla="*/ 22 h 44"/>
              <a:gd name="T14" fmla="*/ 22 w 44"/>
              <a:gd name="T15" fmla="*/ 36 h 44"/>
              <a:gd name="T16" fmla="*/ 36 w 44"/>
              <a:gd name="T17" fmla="*/ 22 h 44"/>
              <a:gd name="T18" fmla="*/ 22 w 44"/>
              <a:gd name="T19" fmla="*/ 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ubicBezTo>
                  <a:pt x="44" y="34"/>
                  <a:pt x="34" y="44"/>
                  <a:pt x="22" y="44"/>
                </a:cubicBezTo>
                <a:close/>
                <a:moveTo>
                  <a:pt x="22" y="8"/>
                </a:moveTo>
                <a:cubicBezTo>
                  <a:pt x="14" y="8"/>
                  <a:pt x="8" y="14"/>
                  <a:pt x="8" y="22"/>
                </a:cubicBezTo>
                <a:cubicBezTo>
                  <a:pt x="8" y="29"/>
                  <a:pt x="14" y="36"/>
                  <a:pt x="22" y="36"/>
                </a:cubicBezTo>
                <a:cubicBezTo>
                  <a:pt x="29" y="36"/>
                  <a:pt x="36" y="29"/>
                  <a:pt x="36" y="22"/>
                </a:cubicBezTo>
                <a:cubicBezTo>
                  <a:pt x="36" y="14"/>
                  <a:pt x="29" y="8"/>
                  <a:pt x="2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2" name="Freeform 677"/>
          <p:cNvSpPr>
            <a:spLocks noEditPoints="1"/>
          </p:cNvSpPr>
          <p:nvPr/>
        </p:nvSpPr>
        <p:spPr bwMode="auto">
          <a:xfrm>
            <a:off x="7881330" y="3762468"/>
            <a:ext cx="31750" cy="31750"/>
          </a:xfrm>
          <a:custGeom>
            <a:avLst/>
            <a:gdLst>
              <a:gd name="T0" fmla="*/ 19 w 38"/>
              <a:gd name="T1" fmla="*/ 38 h 38"/>
              <a:gd name="T2" fmla="*/ 0 w 38"/>
              <a:gd name="T3" fmla="*/ 19 h 38"/>
              <a:gd name="T4" fmla="*/ 19 w 38"/>
              <a:gd name="T5" fmla="*/ 0 h 38"/>
              <a:gd name="T6" fmla="*/ 38 w 38"/>
              <a:gd name="T7" fmla="*/ 19 h 38"/>
              <a:gd name="T8" fmla="*/ 19 w 38"/>
              <a:gd name="T9" fmla="*/ 38 h 38"/>
              <a:gd name="T10" fmla="*/ 19 w 38"/>
              <a:gd name="T11" fmla="*/ 8 h 38"/>
              <a:gd name="T12" fmla="*/ 8 w 38"/>
              <a:gd name="T13" fmla="*/ 19 h 38"/>
              <a:gd name="T14" fmla="*/ 19 w 38"/>
              <a:gd name="T15" fmla="*/ 30 h 38"/>
              <a:gd name="T16" fmla="*/ 30 w 38"/>
              <a:gd name="T17" fmla="*/ 19 h 38"/>
              <a:gd name="T18" fmla="*/ 19 w 38"/>
              <a:gd name="T19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38">
                <a:moveTo>
                  <a:pt x="19" y="38"/>
                </a:moveTo>
                <a:cubicBezTo>
                  <a:pt x="8" y="38"/>
                  <a:pt x="0" y="2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29" y="0"/>
                  <a:pt x="38" y="8"/>
                  <a:pt x="38" y="19"/>
                </a:cubicBezTo>
                <a:cubicBezTo>
                  <a:pt x="38" y="29"/>
                  <a:pt x="29" y="38"/>
                  <a:pt x="19" y="38"/>
                </a:cubicBezTo>
                <a:close/>
                <a:moveTo>
                  <a:pt x="19" y="8"/>
                </a:moveTo>
                <a:cubicBezTo>
                  <a:pt x="13" y="8"/>
                  <a:pt x="8" y="13"/>
                  <a:pt x="8" y="19"/>
                </a:cubicBezTo>
                <a:cubicBezTo>
                  <a:pt x="8" y="25"/>
                  <a:pt x="13" y="30"/>
                  <a:pt x="19" y="30"/>
                </a:cubicBezTo>
                <a:cubicBezTo>
                  <a:pt x="25" y="30"/>
                  <a:pt x="30" y="25"/>
                  <a:pt x="30" y="19"/>
                </a:cubicBezTo>
                <a:cubicBezTo>
                  <a:pt x="30" y="13"/>
                  <a:pt x="25" y="8"/>
                  <a:pt x="19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3" name="Freeform 678"/>
          <p:cNvSpPr>
            <a:spLocks noEditPoints="1"/>
          </p:cNvSpPr>
          <p:nvPr/>
        </p:nvSpPr>
        <p:spPr bwMode="auto">
          <a:xfrm>
            <a:off x="7830530" y="3738655"/>
            <a:ext cx="26988" cy="26988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8 h 32"/>
              <a:gd name="T12" fmla="*/ 8 w 32"/>
              <a:gd name="T13" fmla="*/ 16 h 32"/>
              <a:gd name="T14" fmla="*/ 16 w 32"/>
              <a:gd name="T15" fmla="*/ 24 h 32"/>
              <a:gd name="T16" fmla="*/ 24 w 32"/>
              <a:gd name="T17" fmla="*/ 16 h 32"/>
              <a:gd name="T18" fmla="*/ 16 w 32"/>
              <a:gd name="T19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8"/>
                </a:moveTo>
                <a:cubicBezTo>
                  <a:pt x="12" y="8"/>
                  <a:pt x="8" y="12"/>
                  <a:pt x="8" y="16"/>
                </a:cubicBezTo>
                <a:cubicBezTo>
                  <a:pt x="8" y="20"/>
                  <a:pt x="12" y="24"/>
                  <a:pt x="16" y="24"/>
                </a:cubicBezTo>
                <a:cubicBezTo>
                  <a:pt x="20" y="24"/>
                  <a:pt x="24" y="20"/>
                  <a:pt x="24" y="16"/>
                </a:cubicBezTo>
                <a:cubicBezTo>
                  <a:pt x="24" y="12"/>
                  <a:pt x="20" y="8"/>
                  <a:pt x="1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4" name="Freeform 679"/>
          <p:cNvSpPr>
            <a:spLocks/>
          </p:cNvSpPr>
          <p:nvPr/>
        </p:nvSpPr>
        <p:spPr bwMode="auto">
          <a:xfrm>
            <a:off x="7860693" y="3616417"/>
            <a:ext cx="6350" cy="44450"/>
          </a:xfrm>
          <a:custGeom>
            <a:avLst/>
            <a:gdLst>
              <a:gd name="T0" fmla="*/ 4 w 8"/>
              <a:gd name="T1" fmla="*/ 52 h 52"/>
              <a:gd name="T2" fmla="*/ 0 w 8"/>
              <a:gd name="T3" fmla="*/ 48 h 52"/>
              <a:gd name="T4" fmla="*/ 0 w 8"/>
              <a:gd name="T5" fmla="*/ 4 h 52"/>
              <a:gd name="T6" fmla="*/ 4 w 8"/>
              <a:gd name="T7" fmla="*/ 0 h 52"/>
              <a:gd name="T8" fmla="*/ 8 w 8"/>
              <a:gd name="T9" fmla="*/ 4 h 52"/>
              <a:gd name="T10" fmla="*/ 8 w 8"/>
              <a:gd name="T11" fmla="*/ 48 h 52"/>
              <a:gd name="T12" fmla="*/ 4 w 8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52">
                <a:moveTo>
                  <a:pt x="4" y="52"/>
                </a:moveTo>
                <a:cubicBezTo>
                  <a:pt x="2" y="52"/>
                  <a:pt x="0" y="50"/>
                  <a:pt x="0" y="4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50"/>
                  <a:pt x="6" y="52"/>
                  <a:pt x="4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" name="Freeform 680"/>
          <p:cNvSpPr>
            <a:spLocks/>
          </p:cNvSpPr>
          <p:nvPr/>
        </p:nvSpPr>
        <p:spPr bwMode="auto">
          <a:xfrm>
            <a:off x="7860693" y="3667217"/>
            <a:ext cx="6350" cy="9525"/>
          </a:xfrm>
          <a:custGeom>
            <a:avLst/>
            <a:gdLst>
              <a:gd name="T0" fmla="*/ 4 w 8"/>
              <a:gd name="T1" fmla="*/ 12 h 12"/>
              <a:gd name="T2" fmla="*/ 0 w 8"/>
              <a:gd name="T3" fmla="*/ 8 h 12"/>
              <a:gd name="T4" fmla="*/ 0 w 8"/>
              <a:gd name="T5" fmla="*/ 4 h 12"/>
              <a:gd name="T6" fmla="*/ 4 w 8"/>
              <a:gd name="T7" fmla="*/ 0 h 12"/>
              <a:gd name="T8" fmla="*/ 8 w 8"/>
              <a:gd name="T9" fmla="*/ 4 h 12"/>
              <a:gd name="T10" fmla="*/ 8 w 8"/>
              <a:gd name="T11" fmla="*/ 8 h 12"/>
              <a:gd name="T12" fmla="*/ 4 w 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2">
                <a:moveTo>
                  <a:pt x="4" y="12"/>
                </a:move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4" name="Group 743"/>
          <p:cNvGrpSpPr/>
          <p:nvPr/>
        </p:nvGrpSpPr>
        <p:grpSpPr>
          <a:xfrm>
            <a:off x="8870715" y="3607685"/>
            <a:ext cx="2381251" cy="217488"/>
            <a:chOff x="4806950" y="4608513"/>
            <a:chExt cx="2381250" cy="2174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76" name="Freeform 681"/>
            <p:cNvSpPr>
              <a:spLocks/>
            </p:cNvSpPr>
            <p:nvPr/>
          </p:nvSpPr>
          <p:spPr bwMode="auto">
            <a:xfrm>
              <a:off x="4806950" y="4811713"/>
              <a:ext cx="217488" cy="14288"/>
            </a:xfrm>
            <a:custGeom>
              <a:avLst/>
              <a:gdLst>
                <a:gd name="T0" fmla="*/ 248 w 256"/>
                <a:gd name="T1" fmla="*/ 16 h 16"/>
                <a:gd name="T2" fmla="*/ 8 w 256"/>
                <a:gd name="T3" fmla="*/ 16 h 16"/>
                <a:gd name="T4" fmla="*/ 0 w 256"/>
                <a:gd name="T5" fmla="*/ 8 h 16"/>
                <a:gd name="T6" fmla="*/ 8 w 256"/>
                <a:gd name="T7" fmla="*/ 0 h 16"/>
                <a:gd name="T8" fmla="*/ 248 w 256"/>
                <a:gd name="T9" fmla="*/ 0 h 16"/>
                <a:gd name="T10" fmla="*/ 256 w 256"/>
                <a:gd name="T11" fmla="*/ 8 h 16"/>
                <a:gd name="T12" fmla="*/ 248 w 25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3" y="0"/>
                    <a:pt x="256" y="4"/>
                    <a:pt x="256" y="8"/>
                  </a:cubicBezTo>
                  <a:cubicBezTo>
                    <a:pt x="256" y="12"/>
                    <a:pt x="253" y="16"/>
                    <a:pt x="24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682"/>
            <p:cNvSpPr>
              <a:spLocks noEditPoints="1"/>
            </p:cNvSpPr>
            <p:nvPr/>
          </p:nvSpPr>
          <p:spPr bwMode="auto">
            <a:xfrm>
              <a:off x="4808538" y="4683125"/>
              <a:ext cx="65088" cy="115888"/>
            </a:xfrm>
            <a:custGeom>
              <a:avLst/>
              <a:gdLst>
                <a:gd name="T0" fmla="*/ 76 w 76"/>
                <a:gd name="T1" fmla="*/ 108 h 136"/>
                <a:gd name="T2" fmla="*/ 48 w 76"/>
                <a:gd name="T3" fmla="*/ 136 h 136"/>
                <a:gd name="T4" fmla="*/ 28 w 76"/>
                <a:gd name="T5" fmla="*/ 136 h 136"/>
                <a:gd name="T6" fmla="*/ 0 w 76"/>
                <a:gd name="T7" fmla="*/ 108 h 136"/>
                <a:gd name="T8" fmla="*/ 0 w 76"/>
                <a:gd name="T9" fmla="*/ 28 h 136"/>
                <a:gd name="T10" fmla="*/ 28 w 76"/>
                <a:gd name="T11" fmla="*/ 0 h 136"/>
                <a:gd name="T12" fmla="*/ 48 w 76"/>
                <a:gd name="T13" fmla="*/ 0 h 136"/>
                <a:gd name="T14" fmla="*/ 76 w 76"/>
                <a:gd name="T15" fmla="*/ 28 h 136"/>
                <a:gd name="T16" fmla="*/ 76 w 76"/>
                <a:gd name="T17" fmla="*/ 108 h 136"/>
                <a:gd name="T18" fmla="*/ 60 w 76"/>
                <a:gd name="T19" fmla="*/ 28 h 136"/>
                <a:gd name="T20" fmla="*/ 48 w 76"/>
                <a:gd name="T21" fmla="*/ 16 h 136"/>
                <a:gd name="T22" fmla="*/ 28 w 76"/>
                <a:gd name="T23" fmla="*/ 16 h 136"/>
                <a:gd name="T24" fmla="*/ 16 w 76"/>
                <a:gd name="T25" fmla="*/ 28 h 136"/>
                <a:gd name="T26" fmla="*/ 16 w 76"/>
                <a:gd name="T27" fmla="*/ 108 h 136"/>
                <a:gd name="T28" fmla="*/ 28 w 76"/>
                <a:gd name="T29" fmla="*/ 120 h 136"/>
                <a:gd name="T30" fmla="*/ 48 w 76"/>
                <a:gd name="T31" fmla="*/ 120 h 136"/>
                <a:gd name="T32" fmla="*/ 60 w 76"/>
                <a:gd name="T33" fmla="*/ 108 h 136"/>
                <a:gd name="T34" fmla="*/ 60 w 76"/>
                <a:gd name="T35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136">
                  <a:moveTo>
                    <a:pt x="76" y="108"/>
                  </a:moveTo>
                  <a:cubicBezTo>
                    <a:pt x="76" y="124"/>
                    <a:pt x="64" y="136"/>
                    <a:pt x="48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12" y="136"/>
                    <a:pt x="0" y="124"/>
                    <a:pt x="0" y="10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4" y="0"/>
                    <a:pt x="76" y="12"/>
                    <a:pt x="76" y="28"/>
                  </a:cubicBezTo>
                  <a:lnTo>
                    <a:pt x="76" y="108"/>
                  </a:lnTo>
                  <a:close/>
                  <a:moveTo>
                    <a:pt x="60" y="28"/>
                  </a:moveTo>
                  <a:cubicBezTo>
                    <a:pt x="60" y="21"/>
                    <a:pt x="55" y="16"/>
                    <a:pt x="4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5"/>
                    <a:pt x="21" y="120"/>
                    <a:pt x="2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55" y="120"/>
                    <a:pt x="60" y="115"/>
                    <a:pt x="60" y="108"/>
                  </a:cubicBezTo>
                  <a:lnTo>
                    <a:pt x="6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683"/>
            <p:cNvSpPr>
              <a:spLocks noEditPoints="1"/>
            </p:cNvSpPr>
            <p:nvPr/>
          </p:nvSpPr>
          <p:spPr bwMode="auto">
            <a:xfrm>
              <a:off x="4887913" y="4646613"/>
              <a:ext cx="63500" cy="152400"/>
            </a:xfrm>
            <a:custGeom>
              <a:avLst/>
              <a:gdLst>
                <a:gd name="T0" fmla="*/ 76 w 76"/>
                <a:gd name="T1" fmla="*/ 152 h 180"/>
                <a:gd name="T2" fmla="*/ 48 w 76"/>
                <a:gd name="T3" fmla="*/ 180 h 180"/>
                <a:gd name="T4" fmla="*/ 28 w 76"/>
                <a:gd name="T5" fmla="*/ 180 h 180"/>
                <a:gd name="T6" fmla="*/ 0 w 76"/>
                <a:gd name="T7" fmla="*/ 152 h 180"/>
                <a:gd name="T8" fmla="*/ 0 w 76"/>
                <a:gd name="T9" fmla="*/ 28 h 180"/>
                <a:gd name="T10" fmla="*/ 28 w 76"/>
                <a:gd name="T11" fmla="*/ 0 h 180"/>
                <a:gd name="T12" fmla="*/ 48 w 76"/>
                <a:gd name="T13" fmla="*/ 0 h 180"/>
                <a:gd name="T14" fmla="*/ 76 w 76"/>
                <a:gd name="T15" fmla="*/ 28 h 180"/>
                <a:gd name="T16" fmla="*/ 76 w 76"/>
                <a:gd name="T17" fmla="*/ 152 h 180"/>
                <a:gd name="T18" fmla="*/ 60 w 76"/>
                <a:gd name="T19" fmla="*/ 28 h 180"/>
                <a:gd name="T20" fmla="*/ 48 w 76"/>
                <a:gd name="T21" fmla="*/ 16 h 180"/>
                <a:gd name="T22" fmla="*/ 28 w 76"/>
                <a:gd name="T23" fmla="*/ 16 h 180"/>
                <a:gd name="T24" fmla="*/ 16 w 76"/>
                <a:gd name="T25" fmla="*/ 28 h 180"/>
                <a:gd name="T26" fmla="*/ 16 w 76"/>
                <a:gd name="T27" fmla="*/ 152 h 180"/>
                <a:gd name="T28" fmla="*/ 28 w 76"/>
                <a:gd name="T29" fmla="*/ 164 h 180"/>
                <a:gd name="T30" fmla="*/ 48 w 76"/>
                <a:gd name="T31" fmla="*/ 164 h 180"/>
                <a:gd name="T32" fmla="*/ 60 w 76"/>
                <a:gd name="T33" fmla="*/ 152 h 180"/>
                <a:gd name="T34" fmla="*/ 60 w 76"/>
                <a:gd name="T35" fmla="*/ 2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180">
                  <a:moveTo>
                    <a:pt x="76" y="152"/>
                  </a:moveTo>
                  <a:cubicBezTo>
                    <a:pt x="76" y="168"/>
                    <a:pt x="64" y="180"/>
                    <a:pt x="4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12" y="180"/>
                    <a:pt x="0" y="168"/>
                    <a:pt x="0" y="15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4" y="0"/>
                    <a:pt x="76" y="12"/>
                    <a:pt x="76" y="28"/>
                  </a:cubicBezTo>
                  <a:lnTo>
                    <a:pt x="76" y="152"/>
                  </a:lnTo>
                  <a:close/>
                  <a:moveTo>
                    <a:pt x="60" y="28"/>
                  </a:moveTo>
                  <a:cubicBezTo>
                    <a:pt x="60" y="21"/>
                    <a:pt x="55" y="16"/>
                    <a:pt x="4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9"/>
                    <a:pt x="21" y="164"/>
                    <a:pt x="28" y="164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55" y="164"/>
                    <a:pt x="60" y="159"/>
                    <a:pt x="60" y="152"/>
                  </a:cubicBezTo>
                  <a:lnTo>
                    <a:pt x="6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684"/>
            <p:cNvSpPr>
              <a:spLocks/>
            </p:cNvSpPr>
            <p:nvPr/>
          </p:nvSpPr>
          <p:spPr bwMode="auto">
            <a:xfrm>
              <a:off x="4981575" y="4629150"/>
              <a:ext cx="19050" cy="30163"/>
            </a:xfrm>
            <a:custGeom>
              <a:avLst/>
              <a:gdLst>
                <a:gd name="T0" fmla="*/ 3 w 22"/>
                <a:gd name="T1" fmla="*/ 36 h 36"/>
                <a:gd name="T2" fmla="*/ 0 w 22"/>
                <a:gd name="T3" fmla="*/ 32 h 36"/>
                <a:gd name="T4" fmla="*/ 0 w 22"/>
                <a:gd name="T5" fmla="*/ 8 h 36"/>
                <a:gd name="T6" fmla="*/ 9 w 22"/>
                <a:gd name="T7" fmla="*/ 0 h 36"/>
                <a:gd name="T8" fmla="*/ 18 w 22"/>
                <a:gd name="T9" fmla="*/ 0 h 36"/>
                <a:gd name="T10" fmla="*/ 22 w 22"/>
                <a:gd name="T11" fmla="*/ 4 h 36"/>
                <a:gd name="T12" fmla="*/ 18 w 22"/>
                <a:gd name="T13" fmla="*/ 8 h 36"/>
                <a:gd name="T14" fmla="*/ 9 w 22"/>
                <a:gd name="T15" fmla="*/ 8 h 36"/>
                <a:gd name="T16" fmla="*/ 6 w 22"/>
                <a:gd name="T17" fmla="*/ 8 h 36"/>
                <a:gd name="T18" fmla="*/ 7 w 22"/>
                <a:gd name="T19" fmla="*/ 32 h 36"/>
                <a:gd name="T20" fmla="*/ 3 w 22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6">
                  <a:moveTo>
                    <a:pt x="3" y="36"/>
                  </a:moveTo>
                  <a:cubicBezTo>
                    <a:pt x="1" y="36"/>
                    <a:pt x="0" y="34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6" y="0"/>
                    <a:pt x="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4"/>
                  </a:cubicBezTo>
                  <a:cubicBezTo>
                    <a:pt x="22" y="6"/>
                    <a:pt x="21" y="8"/>
                    <a:pt x="1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6"/>
                    <a:pt x="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685"/>
            <p:cNvSpPr>
              <a:spLocks/>
            </p:cNvSpPr>
            <p:nvPr/>
          </p:nvSpPr>
          <p:spPr bwMode="auto">
            <a:xfrm>
              <a:off x="4979988" y="4659313"/>
              <a:ext cx="7938" cy="7938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8 h 9"/>
                <a:gd name="T4" fmla="*/ 0 w 8"/>
                <a:gd name="T5" fmla="*/ 5 h 9"/>
                <a:gd name="T6" fmla="*/ 2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6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686"/>
            <p:cNvSpPr>
              <a:spLocks noEditPoints="1"/>
            </p:cNvSpPr>
            <p:nvPr/>
          </p:nvSpPr>
          <p:spPr bwMode="auto">
            <a:xfrm>
              <a:off x="4962525" y="4608513"/>
              <a:ext cx="63500" cy="190500"/>
            </a:xfrm>
            <a:custGeom>
              <a:avLst/>
              <a:gdLst>
                <a:gd name="T0" fmla="*/ 76 w 76"/>
                <a:gd name="T1" fmla="*/ 196 h 224"/>
                <a:gd name="T2" fmla="*/ 48 w 76"/>
                <a:gd name="T3" fmla="*/ 224 h 224"/>
                <a:gd name="T4" fmla="*/ 28 w 76"/>
                <a:gd name="T5" fmla="*/ 224 h 224"/>
                <a:gd name="T6" fmla="*/ 0 w 76"/>
                <a:gd name="T7" fmla="*/ 196 h 224"/>
                <a:gd name="T8" fmla="*/ 0 w 76"/>
                <a:gd name="T9" fmla="*/ 28 h 224"/>
                <a:gd name="T10" fmla="*/ 28 w 76"/>
                <a:gd name="T11" fmla="*/ 0 h 224"/>
                <a:gd name="T12" fmla="*/ 48 w 76"/>
                <a:gd name="T13" fmla="*/ 0 h 224"/>
                <a:gd name="T14" fmla="*/ 76 w 76"/>
                <a:gd name="T15" fmla="*/ 28 h 224"/>
                <a:gd name="T16" fmla="*/ 76 w 76"/>
                <a:gd name="T17" fmla="*/ 196 h 224"/>
                <a:gd name="T18" fmla="*/ 60 w 76"/>
                <a:gd name="T19" fmla="*/ 28 h 224"/>
                <a:gd name="T20" fmla="*/ 48 w 76"/>
                <a:gd name="T21" fmla="*/ 16 h 224"/>
                <a:gd name="T22" fmla="*/ 28 w 76"/>
                <a:gd name="T23" fmla="*/ 16 h 224"/>
                <a:gd name="T24" fmla="*/ 16 w 76"/>
                <a:gd name="T25" fmla="*/ 28 h 224"/>
                <a:gd name="T26" fmla="*/ 16 w 76"/>
                <a:gd name="T27" fmla="*/ 196 h 224"/>
                <a:gd name="T28" fmla="*/ 28 w 76"/>
                <a:gd name="T29" fmla="*/ 208 h 224"/>
                <a:gd name="T30" fmla="*/ 48 w 76"/>
                <a:gd name="T31" fmla="*/ 208 h 224"/>
                <a:gd name="T32" fmla="*/ 60 w 76"/>
                <a:gd name="T33" fmla="*/ 196 h 224"/>
                <a:gd name="T34" fmla="*/ 60 w 76"/>
                <a:gd name="T35" fmla="*/ 2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224">
                  <a:moveTo>
                    <a:pt x="76" y="196"/>
                  </a:moveTo>
                  <a:cubicBezTo>
                    <a:pt x="76" y="212"/>
                    <a:pt x="64" y="224"/>
                    <a:pt x="48" y="224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12" y="224"/>
                    <a:pt x="0" y="212"/>
                    <a:pt x="0" y="1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4" y="0"/>
                    <a:pt x="76" y="12"/>
                    <a:pt x="76" y="28"/>
                  </a:cubicBezTo>
                  <a:lnTo>
                    <a:pt x="76" y="196"/>
                  </a:lnTo>
                  <a:close/>
                  <a:moveTo>
                    <a:pt x="60" y="28"/>
                  </a:moveTo>
                  <a:cubicBezTo>
                    <a:pt x="60" y="21"/>
                    <a:pt x="55" y="16"/>
                    <a:pt x="4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203"/>
                    <a:pt x="21" y="208"/>
                    <a:pt x="28" y="208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55" y="208"/>
                    <a:pt x="60" y="203"/>
                    <a:pt x="60" y="196"/>
                  </a:cubicBezTo>
                  <a:lnTo>
                    <a:pt x="6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687"/>
            <p:cNvSpPr>
              <a:spLocks noEditPoints="1"/>
            </p:cNvSpPr>
            <p:nvPr/>
          </p:nvSpPr>
          <p:spPr bwMode="auto">
            <a:xfrm>
              <a:off x="6597650" y="4624388"/>
              <a:ext cx="230188" cy="184150"/>
            </a:xfrm>
            <a:custGeom>
              <a:avLst/>
              <a:gdLst>
                <a:gd name="T0" fmla="*/ 164 w 272"/>
                <a:gd name="T1" fmla="*/ 218 h 218"/>
                <a:gd name="T2" fmla="*/ 64 w 272"/>
                <a:gd name="T3" fmla="*/ 218 h 218"/>
                <a:gd name="T4" fmla="*/ 0 w 272"/>
                <a:gd name="T5" fmla="*/ 154 h 218"/>
                <a:gd name="T6" fmla="*/ 30 w 272"/>
                <a:gd name="T7" fmla="*/ 99 h 218"/>
                <a:gd name="T8" fmla="*/ 65 w 272"/>
                <a:gd name="T9" fmla="*/ 63 h 218"/>
                <a:gd name="T10" fmla="*/ 164 w 272"/>
                <a:gd name="T11" fmla="*/ 0 h 218"/>
                <a:gd name="T12" fmla="*/ 272 w 272"/>
                <a:gd name="T13" fmla="*/ 108 h 218"/>
                <a:gd name="T14" fmla="*/ 167 w 272"/>
                <a:gd name="T15" fmla="*/ 217 h 218"/>
                <a:gd name="T16" fmla="*/ 164 w 272"/>
                <a:gd name="T17" fmla="*/ 218 h 218"/>
                <a:gd name="T18" fmla="*/ 69 w 272"/>
                <a:gd name="T19" fmla="*/ 79 h 218"/>
                <a:gd name="T20" fmla="*/ 46 w 272"/>
                <a:gd name="T21" fmla="*/ 102 h 218"/>
                <a:gd name="T22" fmla="*/ 46 w 272"/>
                <a:gd name="T23" fmla="*/ 103 h 218"/>
                <a:gd name="T24" fmla="*/ 42 w 272"/>
                <a:gd name="T25" fmla="*/ 110 h 218"/>
                <a:gd name="T26" fmla="*/ 16 w 272"/>
                <a:gd name="T27" fmla="*/ 154 h 218"/>
                <a:gd name="T28" fmla="*/ 64 w 272"/>
                <a:gd name="T29" fmla="*/ 202 h 218"/>
                <a:gd name="T30" fmla="*/ 162 w 272"/>
                <a:gd name="T31" fmla="*/ 202 h 218"/>
                <a:gd name="T32" fmla="*/ 165 w 272"/>
                <a:gd name="T33" fmla="*/ 201 h 218"/>
                <a:gd name="T34" fmla="*/ 256 w 272"/>
                <a:gd name="T35" fmla="*/ 108 h 218"/>
                <a:gd name="T36" fmla="*/ 164 w 272"/>
                <a:gd name="T37" fmla="*/ 16 h 218"/>
                <a:gd name="T38" fmla="*/ 77 w 272"/>
                <a:gd name="T39" fmla="*/ 74 h 218"/>
                <a:gd name="T40" fmla="*/ 70 w 272"/>
                <a:gd name="T41" fmla="*/ 79 h 218"/>
                <a:gd name="T42" fmla="*/ 69 w 272"/>
                <a:gd name="T43" fmla="*/ 7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2" h="218">
                  <a:moveTo>
                    <a:pt x="164" y="218"/>
                  </a:moveTo>
                  <a:cubicBezTo>
                    <a:pt x="64" y="218"/>
                    <a:pt x="64" y="218"/>
                    <a:pt x="64" y="218"/>
                  </a:cubicBezTo>
                  <a:cubicBezTo>
                    <a:pt x="29" y="218"/>
                    <a:pt x="0" y="189"/>
                    <a:pt x="0" y="154"/>
                  </a:cubicBezTo>
                  <a:cubicBezTo>
                    <a:pt x="0" y="131"/>
                    <a:pt x="12" y="110"/>
                    <a:pt x="30" y="99"/>
                  </a:cubicBezTo>
                  <a:cubicBezTo>
                    <a:pt x="32" y="80"/>
                    <a:pt x="46" y="66"/>
                    <a:pt x="65" y="63"/>
                  </a:cubicBezTo>
                  <a:cubicBezTo>
                    <a:pt x="82" y="24"/>
                    <a:pt x="121" y="0"/>
                    <a:pt x="164" y="0"/>
                  </a:cubicBezTo>
                  <a:cubicBezTo>
                    <a:pt x="223" y="0"/>
                    <a:pt x="272" y="48"/>
                    <a:pt x="272" y="108"/>
                  </a:cubicBezTo>
                  <a:cubicBezTo>
                    <a:pt x="272" y="167"/>
                    <a:pt x="225" y="215"/>
                    <a:pt x="167" y="217"/>
                  </a:cubicBezTo>
                  <a:cubicBezTo>
                    <a:pt x="166" y="218"/>
                    <a:pt x="165" y="218"/>
                    <a:pt x="164" y="218"/>
                  </a:cubicBezTo>
                  <a:close/>
                  <a:moveTo>
                    <a:pt x="69" y="79"/>
                  </a:moveTo>
                  <a:cubicBezTo>
                    <a:pt x="57" y="79"/>
                    <a:pt x="46" y="89"/>
                    <a:pt x="46" y="102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6"/>
                    <a:pt x="45" y="109"/>
                    <a:pt x="42" y="110"/>
                  </a:cubicBezTo>
                  <a:cubicBezTo>
                    <a:pt x="26" y="119"/>
                    <a:pt x="16" y="136"/>
                    <a:pt x="16" y="154"/>
                  </a:cubicBezTo>
                  <a:cubicBezTo>
                    <a:pt x="16" y="180"/>
                    <a:pt x="38" y="202"/>
                    <a:pt x="64" y="202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3" y="202"/>
                    <a:pt x="164" y="201"/>
                    <a:pt x="165" y="201"/>
                  </a:cubicBezTo>
                  <a:cubicBezTo>
                    <a:pt x="215" y="201"/>
                    <a:pt x="256" y="159"/>
                    <a:pt x="256" y="108"/>
                  </a:cubicBezTo>
                  <a:cubicBezTo>
                    <a:pt x="256" y="57"/>
                    <a:pt x="215" y="16"/>
                    <a:pt x="164" y="16"/>
                  </a:cubicBezTo>
                  <a:cubicBezTo>
                    <a:pt x="125" y="16"/>
                    <a:pt x="92" y="39"/>
                    <a:pt x="77" y="74"/>
                  </a:cubicBezTo>
                  <a:cubicBezTo>
                    <a:pt x="76" y="77"/>
                    <a:pt x="73" y="79"/>
                    <a:pt x="70" y="79"/>
                  </a:cubicBezTo>
                  <a:cubicBezTo>
                    <a:pt x="70" y="79"/>
                    <a:pt x="69" y="79"/>
                    <a:pt x="69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688"/>
            <p:cNvSpPr>
              <a:spLocks/>
            </p:cNvSpPr>
            <p:nvPr/>
          </p:nvSpPr>
          <p:spPr bwMode="auto">
            <a:xfrm>
              <a:off x="6792913" y="4700588"/>
              <a:ext cx="7938" cy="12700"/>
            </a:xfrm>
            <a:custGeom>
              <a:avLst/>
              <a:gdLst>
                <a:gd name="T0" fmla="*/ 5 w 9"/>
                <a:gd name="T1" fmla="*/ 15 h 15"/>
                <a:gd name="T2" fmla="*/ 1 w 9"/>
                <a:gd name="T3" fmla="*/ 11 h 15"/>
                <a:gd name="T4" fmla="*/ 0 w 9"/>
                <a:gd name="T5" fmla="*/ 4 h 15"/>
                <a:gd name="T6" fmla="*/ 4 w 9"/>
                <a:gd name="T7" fmla="*/ 0 h 15"/>
                <a:gd name="T8" fmla="*/ 8 w 9"/>
                <a:gd name="T9" fmla="*/ 4 h 15"/>
                <a:gd name="T10" fmla="*/ 9 w 9"/>
                <a:gd name="T11" fmla="*/ 11 h 15"/>
                <a:gd name="T12" fmla="*/ 5 w 9"/>
                <a:gd name="T13" fmla="*/ 15 h 15"/>
                <a:gd name="T14" fmla="*/ 5 w 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5" y="15"/>
                  </a:moveTo>
                  <a:cubicBezTo>
                    <a:pt x="2" y="15"/>
                    <a:pt x="1" y="13"/>
                    <a:pt x="1" y="11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9" y="8"/>
                    <a:pt x="9" y="11"/>
                  </a:cubicBezTo>
                  <a:cubicBezTo>
                    <a:pt x="9" y="13"/>
                    <a:pt x="7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689"/>
            <p:cNvSpPr>
              <a:spLocks/>
            </p:cNvSpPr>
            <p:nvPr/>
          </p:nvSpPr>
          <p:spPr bwMode="auto">
            <a:xfrm>
              <a:off x="6740525" y="4652963"/>
              <a:ext cx="53975" cy="34925"/>
            </a:xfrm>
            <a:custGeom>
              <a:avLst/>
              <a:gdLst>
                <a:gd name="T0" fmla="*/ 59 w 63"/>
                <a:gd name="T1" fmla="*/ 40 h 40"/>
                <a:gd name="T2" fmla="*/ 55 w 63"/>
                <a:gd name="T3" fmla="*/ 38 h 40"/>
                <a:gd name="T4" fmla="*/ 4 w 63"/>
                <a:gd name="T5" fmla="*/ 8 h 40"/>
                <a:gd name="T6" fmla="*/ 0 w 63"/>
                <a:gd name="T7" fmla="*/ 4 h 40"/>
                <a:gd name="T8" fmla="*/ 4 w 63"/>
                <a:gd name="T9" fmla="*/ 0 h 40"/>
                <a:gd name="T10" fmla="*/ 62 w 63"/>
                <a:gd name="T11" fmla="*/ 34 h 40"/>
                <a:gd name="T12" fmla="*/ 61 w 63"/>
                <a:gd name="T13" fmla="*/ 40 h 40"/>
                <a:gd name="T14" fmla="*/ 59 w 63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0">
                  <a:moveTo>
                    <a:pt x="59" y="40"/>
                  </a:moveTo>
                  <a:cubicBezTo>
                    <a:pt x="57" y="40"/>
                    <a:pt x="56" y="40"/>
                    <a:pt x="55" y="38"/>
                  </a:cubicBezTo>
                  <a:cubicBezTo>
                    <a:pt x="45" y="19"/>
                    <a:pt x="25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51" y="13"/>
                    <a:pt x="62" y="34"/>
                  </a:cubicBezTo>
                  <a:cubicBezTo>
                    <a:pt x="63" y="36"/>
                    <a:pt x="63" y="39"/>
                    <a:pt x="61" y="40"/>
                  </a:cubicBezTo>
                  <a:cubicBezTo>
                    <a:pt x="60" y="40"/>
                    <a:pt x="59" y="40"/>
                    <a:pt x="5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690"/>
            <p:cNvSpPr>
              <a:spLocks/>
            </p:cNvSpPr>
            <p:nvPr/>
          </p:nvSpPr>
          <p:spPr bwMode="auto">
            <a:xfrm>
              <a:off x="6675438" y="4686300"/>
              <a:ext cx="82550" cy="88900"/>
            </a:xfrm>
            <a:custGeom>
              <a:avLst/>
              <a:gdLst>
                <a:gd name="T0" fmla="*/ 50 w 98"/>
                <a:gd name="T1" fmla="*/ 104 h 104"/>
                <a:gd name="T2" fmla="*/ 29 w 98"/>
                <a:gd name="T3" fmla="*/ 90 h 104"/>
                <a:gd name="T4" fmla="*/ 31 w 98"/>
                <a:gd name="T5" fmla="*/ 85 h 104"/>
                <a:gd name="T6" fmla="*/ 36 w 98"/>
                <a:gd name="T7" fmla="*/ 87 h 104"/>
                <a:gd name="T8" fmla="*/ 50 w 98"/>
                <a:gd name="T9" fmla="*/ 96 h 104"/>
                <a:gd name="T10" fmla="*/ 65 w 98"/>
                <a:gd name="T11" fmla="*/ 80 h 104"/>
                <a:gd name="T12" fmla="*/ 65 w 98"/>
                <a:gd name="T13" fmla="*/ 64 h 104"/>
                <a:gd name="T14" fmla="*/ 66 w 98"/>
                <a:gd name="T15" fmla="*/ 60 h 104"/>
                <a:gd name="T16" fmla="*/ 84 w 98"/>
                <a:gd name="T17" fmla="*/ 60 h 104"/>
                <a:gd name="T18" fmla="*/ 89 w 98"/>
                <a:gd name="T19" fmla="*/ 58 h 104"/>
                <a:gd name="T20" fmla="*/ 87 w 98"/>
                <a:gd name="T21" fmla="*/ 52 h 104"/>
                <a:gd name="T22" fmla="*/ 57 w 98"/>
                <a:gd name="T23" fmla="*/ 12 h 104"/>
                <a:gd name="T24" fmla="*/ 49 w 98"/>
                <a:gd name="T25" fmla="*/ 8 h 104"/>
                <a:gd name="T26" fmla="*/ 49 w 98"/>
                <a:gd name="T27" fmla="*/ 8 h 104"/>
                <a:gd name="T28" fmla="*/ 42 w 98"/>
                <a:gd name="T29" fmla="*/ 12 h 104"/>
                <a:gd name="T30" fmla="*/ 12 w 98"/>
                <a:gd name="T31" fmla="*/ 52 h 104"/>
                <a:gd name="T32" fmla="*/ 10 w 98"/>
                <a:gd name="T33" fmla="*/ 58 h 104"/>
                <a:gd name="T34" fmla="*/ 15 w 98"/>
                <a:gd name="T35" fmla="*/ 60 h 104"/>
                <a:gd name="T36" fmla="*/ 30 w 98"/>
                <a:gd name="T37" fmla="*/ 60 h 104"/>
                <a:gd name="T38" fmla="*/ 34 w 98"/>
                <a:gd name="T39" fmla="*/ 64 h 104"/>
                <a:gd name="T40" fmla="*/ 30 w 98"/>
                <a:gd name="T41" fmla="*/ 68 h 104"/>
                <a:gd name="T42" fmla="*/ 15 w 98"/>
                <a:gd name="T43" fmla="*/ 68 h 104"/>
                <a:gd name="T44" fmla="*/ 3 w 98"/>
                <a:gd name="T45" fmla="*/ 61 h 104"/>
                <a:gd name="T46" fmla="*/ 5 w 98"/>
                <a:gd name="T47" fmla="*/ 47 h 104"/>
                <a:gd name="T48" fmla="*/ 36 w 98"/>
                <a:gd name="T49" fmla="*/ 7 h 104"/>
                <a:gd name="T50" fmla="*/ 49 w 98"/>
                <a:gd name="T51" fmla="*/ 0 h 104"/>
                <a:gd name="T52" fmla="*/ 49 w 98"/>
                <a:gd name="T53" fmla="*/ 0 h 104"/>
                <a:gd name="T54" fmla="*/ 63 w 98"/>
                <a:gd name="T55" fmla="*/ 7 h 104"/>
                <a:gd name="T56" fmla="*/ 93 w 98"/>
                <a:gd name="T57" fmla="*/ 47 h 104"/>
                <a:gd name="T58" fmla="*/ 96 w 98"/>
                <a:gd name="T59" fmla="*/ 61 h 104"/>
                <a:gd name="T60" fmla="*/ 84 w 98"/>
                <a:gd name="T61" fmla="*/ 68 h 104"/>
                <a:gd name="T62" fmla="*/ 73 w 98"/>
                <a:gd name="T63" fmla="*/ 68 h 104"/>
                <a:gd name="T64" fmla="*/ 73 w 98"/>
                <a:gd name="T65" fmla="*/ 80 h 104"/>
                <a:gd name="T66" fmla="*/ 50 w 98"/>
                <a:gd name="T6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104">
                  <a:moveTo>
                    <a:pt x="50" y="104"/>
                  </a:moveTo>
                  <a:cubicBezTo>
                    <a:pt x="40" y="104"/>
                    <a:pt x="32" y="99"/>
                    <a:pt x="29" y="90"/>
                  </a:cubicBezTo>
                  <a:cubicBezTo>
                    <a:pt x="28" y="88"/>
                    <a:pt x="28" y="85"/>
                    <a:pt x="31" y="85"/>
                  </a:cubicBezTo>
                  <a:cubicBezTo>
                    <a:pt x="33" y="84"/>
                    <a:pt x="35" y="85"/>
                    <a:pt x="36" y="87"/>
                  </a:cubicBezTo>
                  <a:cubicBezTo>
                    <a:pt x="38" y="93"/>
                    <a:pt x="44" y="96"/>
                    <a:pt x="50" y="96"/>
                  </a:cubicBezTo>
                  <a:cubicBezTo>
                    <a:pt x="58" y="96"/>
                    <a:pt x="65" y="89"/>
                    <a:pt x="65" y="8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2"/>
                    <a:pt x="64" y="60"/>
                    <a:pt x="66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6" y="60"/>
                    <a:pt x="88" y="59"/>
                    <a:pt x="89" y="58"/>
                  </a:cubicBezTo>
                  <a:cubicBezTo>
                    <a:pt x="90" y="56"/>
                    <a:pt x="89" y="54"/>
                    <a:pt x="87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5" y="9"/>
                    <a:pt x="52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6" y="8"/>
                    <a:pt x="44" y="9"/>
                    <a:pt x="42" y="1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0" y="54"/>
                    <a:pt x="9" y="56"/>
                    <a:pt x="10" y="58"/>
                  </a:cubicBezTo>
                  <a:cubicBezTo>
                    <a:pt x="10" y="59"/>
                    <a:pt x="12" y="60"/>
                    <a:pt x="15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2" y="60"/>
                    <a:pt x="34" y="62"/>
                    <a:pt x="34" y="64"/>
                  </a:cubicBezTo>
                  <a:cubicBezTo>
                    <a:pt x="34" y="66"/>
                    <a:pt x="32" y="68"/>
                    <a:pt x="30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9" y="68"/>
                    <a:pt x="5" y="66"/>
                    <a:pt x="3" y="61"/>
                  </a:cubicBezTo>
                  <a:cubicBezTo>
                    <a:pt x="0" y="57"/>
                    <a:pt x="1" y="52"/>
                    <a:pt x="5" y="4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9" y="2"/>
                    <a:pt x="4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0"/>
                    <a:pt x="60" y="3"/>
                    <a:pt x="63" y="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7" y="52"/>
                    <a:pt x="98" y="57"/>
                    <a:pt x="96" y="61"/>
                  </a:cubicBezTo>
                  <a:cubicBezTo>
                    <a:pt x="94" y="66"/>
                    <a:pt x="90" y="68"/>
                    <a:pt x="84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93"/>
                    <a:pt x="62" y="104"/>
                    <a:pt x="5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691"/>
            <p:cNvSpPr>
              <a:spLocks/>
            </p:cNvSpPr>
            <p:nvPr/>
          </p:nvSpPr>
          <p:spPr bwMode="auto">
            <a:xfrm>
              <a:off x="6699250" y="4746625"/>
              <a:ext cx="6350" cy="6350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1 w 8"/>
                <a:gd name="T7" fmla="*/ 1 h 8"/>
                <a:gd name="T8" fmla="*/ 7 w 8"/>
                <a:gd name="T9" fmla="*/ 1 h 8"/>
                <a:gd name="T10" fmla="*/ 8 w 8"/>
                <a:gd name="T11" fmla="*/ 4 h 8"/>
                <a:gd name="T12" fmla="*/ 7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692"/>
            <p:cNvSpPr>
              <a:spLocks noEditPoints="1"/>
            </p:cNvSpPr>
            <p:nvPr/>
          </p:nvSpPr>
          <p:spPr bwMode="auto">
            <a:xfrm>
              <a:off x="6956425" y="4624388"/>
              <a:ext cx="231775" cy="184150"/>
            </a:xfrm>
            <a:custGeom>
              <a:avLst/>
              <a:gdLst>
                <a:gd name="T0" fmla="*/ 164 w 272"/>
                <a:gd name="T1" fmla="*/ 218 h 218"/>
                <a:gd name="T2" fmla="*/ 64 w 272"/>
                <a:gd name="T3" fmla="*/ 218 h 218"/>
                <a:gd name="T4" fmla="*/ 0 w 272"/>
                <a:gd name="T5" fmla="*/ 154 h 218"/>
                <a:gd name="T6" fmla="*/ 30 w 272"/>
                <a:gd name="T7" fmla="*/ 99 h 218"/>
                <a:gd name="T8" fmla="*/ 64 w 272"/>
                <a:gd name="T9" fmla="*/ 63 h 218"/>
                <a:gd name="T10" fmla="*/ 163 w 272"/>
                <a:gd name="T11" fmla="*/ 0 h 218"/>
                <a:gd name="T12" fmla="*/ 272 w 272"/>
                <a:gd name="T13" fmla="*/ 108 h 218"/>
                <a:gd name="T14" fmla="*/ 167 w 272"/>
                <a:gd name="T15" fmla="*/ 217 h 218"/>
                <a:gd name="T16" fmla="*/ 164 w 272"/>
                <a:gd name="T17" fmla="*/ 218 h 218"/>
                <a:gd name="T18" fmla="*/ 69 w 272"/>
                <a:gd name="T19" fmla="*/ 79 h 218"/>
                <a:gd name="T20" fmla="*/ 46 w 272"/>
                <a:gd name="T21" fmla="*/ 102 h 218"/>
                <a:gd name="T22" fmla="*/ 46 w 272"/>
                <a:gd name="T23" fmla="*/ 103 h 218"/>
                <a:gd name="T24" fmla="*/ 41 w 272"/>
                <a:gd name="T25" fmla="*/ 110 h 218"/>
                <a:gd name="T26" fmla="*/ 16 w 272"/>
                <a:gd name="T27" fmla="*/ 154 h 218"/>
                <a:gd name="T28" fmla="*/ 64 w 272"/>
                <a:gd name="T29" fmla="*/ 202 h 218"/>
                <a:gd name="T30" fmla="*/ 161 w 272"/>
                <a:gd name="T31" fmla="*/ 202 h 218"/>
                <a:gd name="T32" fmla="*/ 164 w 272"/>
                <a:gd name="T33" fmla="*/ 201 h 218"/>
                <a:gd name="T34" fmla="*/ 256 w 272"/>
                <a:gd name="T35" fmla="*/ 108 h 218"/>
                <a:gd name="T36" fmla="*/ 163 w 272"/>
                <a:gd name="T37" fmla="*/ 16 h 218"/>
                <a:gd name="T38" fmla="*/ 77 w 272"/>
                <a:gd name="T39" fmla="*/ 74 h 218"/>
                <a:gd name="T40" fmla="*/ 69 w 272"/>
                <a:gd name="T41" fmla="*/ 79 h 218"/>
                <a:gd name="T42" fmla="*/ 69 w 272"/>
                <a:gd name="T43" fmla="*/ 7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2" h="218">
                  <a:moveTo>
                    <a:pt x="164" y="218"/>
                  </a:moveTo>
                  <a:cubicBezTo>
                    <a:pt x="64" y="218"/>
                    <a:pt x="64" y="218"/>
                    <a:pt x="64" y="218"/>
                  </a:cubicBezTo>
                  <a:cubicBezTo>
                    <a:pt x="28" y="218"/>
                    <a:pt x="0" y="189"/>
                    <a:pt x="0" y="154"/>
                  </a:cubicBezTo>
                  <a:cubicBezTo>
                    <a:pt x="0" y="131"/>
                    <a:pt x="11" y="110"/>
                    <a:pt x="30" y="99"/>
                  </a:cubicBezTo>
                  <a:cubicBezTo>
                    <a:pt x="31" y="80"/>
                    <a:pt x="46" y="66"/>
                    <a:pt x="64" y="63"/>
                  </a:cubicBezTo>
                  <a:cubicBezTo>
                    <a:pt x="82" y="24"/>
                    <a:pt x="120" y="0"/>
                    <a:pt x="163" y="0"/>
                  </a:cubicBezTo>
                  <a:cubicBezTo>
                    <a:pt x="223" y="0"/>
                    <a:pt x="272" y="48"/>
                    <a:pt x="272" y="108"/>
                  </a:cubicBezTo>
                  <a:cubicBezTo>
                    <a:pt x="272" y="167"/>
                    <a:pt x="225" y="215"/>
                    <a:pt x="167" y="217"/>
                  </a:cubicBezTo>
                  <a:cubicBezTo>
                    <a:pt x="165" y="218"/>
                    <a:pt x="164" y="218"/>
                    <a:pt x="164" y="218"/>
                  </a:cubicBezTo>
                  <a:close/>
                  <a:moveTo>
                    <a:pt x="69" y="79"/>
                  </a:moveTo>
                  <a:cubicBezTo>
                    <a:pt x="56" y="79"/>
                    <a:pt x="46" y="89"/>
                    <a:pt x="46" y="102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6"/>
                    <a:pt x="44" y="109"/>
                    <a:pt x="41" y="110"/>
                  </a:cubicBezTo>
                  <a:cubicBezTo>
                    <a:pt x="26" y="119"/>
                    <a:pt x="16" y="136"/>
                    <a:pt x="16" y="154"/>
                  </a:cubicBezTo>
                  <a:cubicBezTo>
                    <a:pt x="16" y="180"/>
                    <a:pt x="37" y="202"/>
                    <a:pt x="64" y="202"/>
                  </a:cubicBezTo>
                  <a:cubicBezTo>
                    <a:pt x="161" y="202"/>
                    <a:pt x="161" y="202"/>
                    <a:pt x="161" y="202"/>
                  </a:cubicBezTo>
                  <a:cubicBezTo>
                    <a:pt x="162" y="202"/>
                    <a:pt x="163" y="201"/>
                    <a:pt x="164" y="201"/>
                  </a:cubicBezTo>
                  <a:cubicBezTo>
                    <a:pt x="215" y="201"/>
                    <a:pt x="256" y="159"/>
                    <a:pt x="256" y="108"/>
                  </a:cubicBezTo>
                  <a:cubicBezTo>
                    <a:pt x="256" y="57"/>
                    <a:pt x="214" y="16"/>
                    <a:pt x="163" y="16"/>
                  </a:cubicBezTo>
                  <a:cubicBezTo>
                    <a:pt x="125" y="16"/>
                    <a:pt x="91" y="39"/>
                    <a:pt x="77" y="74"/>
                  </a:cubicBezTo>
                  <a:cubicBezTo>
                    <a:pt x="76" y="77"/>
                    <a:pt x="73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693"/>
            <p:cNvSpPr>
              <a:spLocks/>
            </p:cNvSpPr>
            <p:nvPr/>
          </p:nvSpPr>
          <p:spPr bwMode="auto">
            <a:xfrm>
              <a:off x="7151688" y="4700588"/>
              <a:ext cx="7938" cy="12700"/>
            </a:xfrm>
            <a:custGeom>
              <a:avLst/>
              <a:gdLst>
                <a:gd name="T0" fmla="*/ 5 w 9"/>
                <a:gd name="T1" fmla="*/ 15 h 15"/>
                <a:gd name="T2" fmla="*/ 1 w 9"/>
                <a:gd name="T3" fmla="*/ 11 h 15"/>
                <a:gd name="T4" fmla="*/ 1 w 9"/>
                <a:gd name="T5" fmla="*/ 4 h 15"/>
                <a:gd name="T6" fmla="*/ 4 w 9"/>
                <a:gd name="T7" fmla="*/ 0 h 15"/>
                <a:gd name="T8" fmla="*/ 8 w 9"/>
                <a:gd name="T9" fmla="*/ 4 h 15"/>
                <a:gd name="T10" fmla="*/ 9 w 9"/>
                <a:gd name="T11" fmla="*/ 11 h 15"/>
                <a:gd name="T12" fmla="*/ 5 w 9"/>
                <a:gd name="T13" fmla="*/ 15 h 15"/>
                <a:gd name="T14" fmla="*/ 5 w 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5" y="15"/>
                  </a:moveTo>
                  <a:cubicBezTo>
                    <a:pt x="3" y="15"/>
                    <a:pt x="1" y="13"/>
                    <a:pt x="1" y="11"/>
                  </a:cubicBezTo>
                  <a:cubicBezTo>
                    <a:pt x="1" y="9"/>
                    <a:pt x="1" y="6"/>
                    <a:pt x="1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9" y="6"/>
                    <a:pt x="9" y="8"/>
                    <a:pt x="9" y="11"/>
                  </a:cubicBezTo>
                  <a:cubicBezTo>
                    <a:pt x="9" y="13"/>
                    <a:pt x="7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694"/>
            <p:cNvSpPr>
              <a:spLocks/>
            </p:cNvSpPr>
            <p:nvPr/>
          </p:nvSpPr>
          <p:spPr bwMode="auto">
            <a:xfrm>
              <a:off x="7099300" y="4652963"/>
              <a:ext cx="53975" cy="34925"/>
            </a:xfrm>
            <a:custGeom>
              <a:avLst/>
              <a:gdLst>
                <a:gd name="T0" fmla="*/ 59 w 64"/>
                <a:gd name="T1" fmla="*/ 40 h 40"/>
                <a:gd name="T2" fmla="*/ 56 w 64"/>
                <a:gd name="T3" fmla="*/ 38 h 40"/>
                <a:gd name="T4" fmla="*/ 4 w 64"/>
                <a:gd name="T5" fmla="*/ 8 h 40"/>
                <a:gd name="T6" fmla="*/ 0 w 64"/>
                <a:gd name="T7" fmla="*/ 4 h 40"/>
                <a:gd name="T8" fmla="*/ 4 w 64"/>
                <a:gd name="T9" fmla="*/ 0 h 40"/>
                <a:gd name="T10" fmla="*/ 63 w 64"/>
                <a:gd name="T11" fmla="*/ 34 h 40"/>
                <a:gd name="T12" fmla="*/ 61 w 64"/>
                <a:gd name="T13" fmla="*/ 40 h 40"/>
                <a:gd name="T14" fmla="*/ 59 w 6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0">
                  <a:moveTo>
                    <a:pt x="59" y="40"/>
                  </a:moveTo>
                  <a:cubicBezTo>
                    <a:pt x="58" y="40"/>
                    <a:pt x="56" y="40"/>
                    <a:pt x="56" y="38"/>
                  </a:cubicBezTo>
                  <a:cubicBezTo>
                    <a:pt x="45" y="19"/>
                    <a:pt x="2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51" y="13"/>
                    <a:pt x="63" y="34"/>
                  </a:cubicBezTo>
                  <a:cubicBezTo>
                    <a:pt x="64" y="36"/>
                    <a:pt x="63" y="39"/>
                    <a:pt x="61" y="40"/>
                  </a:cubicBezTo>
                  <a:cubicBezTo>
                    <a:pt x="60" y="40"/>
                    <a:pt x="60" y="40"/>
                    <a:pt x="5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695"/>
            <p:cNvSpPr>
              <a:spLocks/>
            </p:cNvSpPr>
            <p:nvPr/>
          </p:nvSpPr>
          <p:spPr bwMode="auto">
            <a:xfrm>
              <a:off x="7034213" y="4686300"/>
              <a:ext cx="84138" cy="88900"/>
            </a:xfrm>
            <a:custGeom>
              <a:avLst/>
              <a:gdLst>
                <a:gd name="T0" fmla="*/ 49 w 98"/>
                <a:gd name="T1" fmla="*/ 104 h 104"/>
                <a:gd name="T2" fmla="*/ 49 w 98"/>
                <a:gd name="T3" fmla="*/ 104 h 104"/>
                <a:gd name="T4" fmla="*/ 35 w 98"/>
                <a:gd name="T5" fmla="*/ 96 h 104"/>
                <a:gd name="T6" fmla="*/ 5 w 98"/>
                <a:gd name="T7" fmla="*/ 57 h 104"/>
                <a:gd name="T8" fmla="*/ 2 w 98"/>
                <a:gd name="T9" fmla="*/ 43 h 104"/>
                <a:gd name="T10" fmla="*/ 14 w 98"/>
                <a:gd name="T11" fmla="*/ 36 h 104"/>
                <a:gd name="T12" fmla="*/ 14 w 98"/>
                <a:gd name="T13" fmla="*/ 36 h 104"/>
                <a:gd name="T14" fmla="*/ 29 w 98"/>
                <a:gd name="T15" fmla="*/ 36 h 104"/>
                <a:gd name="T16" fmla="*/ 29 w 98"/>
                <a:gd name="T17" fmla="*/ 23 h 104"/>
                <a:gd name="T18" fmla="*/ 50 w 98"/>
                <a:gd name="T19" fmla="*/ 0 h 104"/>
                <a:gd name="T20" fmla="*/ 70 w 98"/>
                <a:gd name="T21" fmla="*/ 14 h 104"/>
                <a:gd name="T22" fmla="*/ 68 w 98"/>
                <a:gd name="T23" fmla="*/ 19 h 104"/>
                <a:gd name="T24" fmla="*/ 63 w 98"/>
                <a:gd name="T25" fmla="*/ 17 h 104"/>
                <a:gd name="T26" fmla="*/ 50 w 98"/>
                <a:gd name="T27" fmla="*/ 8 h 104"/>
                <a:gd name="T28" fmla="*/ 37 w 98"/>
                <a:gd name="T29" fmla="*/ 23 h 104"/>
                <a:gd name="T30" fmla="*/ 37 w 98"/>
                <a:gd name="T31" fmla="*/ 40 h 104"/>
                <a:gd name="T32" fmla="*/ 32 w 98"/>
                <a:gd name="T33" fmla="*/ 44 h 104"/>
                <a:gd name="T34" fmla="*/ 14 w 98"/>
                <a:gd name="T35" fmla="*/ 44 h 104"/>
                <a:gd name="T36" fmla="*/ 9 w 98"/>
                <a:gd name="T37" fmla="*/ 46 h 104"/>
                <a:gd name="T38" fmla="*/ 11 w 98"/>
                <a:gd name="T39" fmla="*/ 52 h 104"/>
                <a:gd name="T40" fmla="*/ 41 w 98"/>
                <a:gd name="T41" fmla="*/ 91 h 104"/>
                <a:gd name="T42" fmla="*/ 49 w 98"/>
                <a:gd name="T43" fmla="*/ 96 h 104"/>
                <a:gd name="T44" fmla="*/ 49 w 98"/>
                <a:gd name="T45" fmla="*/ 96 h 104"/>
                <a:gd name="T46" fmla="*/ 56 w 98"/>
                <a:gd name="T47" fmla="*/ 92 h 104"/>
                <a:gd name="T48" fmla="*/ 86 w 98"/>
                <a:gd name="T49" fmla="*/ 52 h 104"/>
                <a:gd name="T50" fmla="*/ 88 w 98"/>
                <a:gd name="T51" fmla="*/ 46 h 104"/>
                <a:gd name="T52" fmla="*/ 83 w 98"/>
                <a:gd name="T53" fmla="*/ 44 h 104"/>
                <a:gd name="T54" fmla="*/ 68 w 98"/>
                <a:gd name="T55" fmla="*/ 44 h 104"/>
                <a:gd name="T56" fmla="*/ 64 w 98"/>
                <a:gd name="T57" fmla="*/ 40 h 104"/>
                <a:gd name="T58" fmla="*/ 68 w 98"/>
                <a:gd name="T59" fmla="*/ 36 h 104"/>
                <a:gd name="T60" fmla="*/ 83 w 98"/>
                <a:gd name="T61" fmla="*/ 36 h 104"/>
                <a:gd name="T62" fmla="*/ 96 w 98"/>
                <a:gd name="T63" fmla="*/ 43 h 104"/>
                <a:gd name="T64" fmla="*/ 93 w 98"/>
                <a:gd name="T65" fmla="*/ 57 h 104"/>
                <a:gd name="T66" fmla="*/ 63 w 98"/>
                <a:gd name="T67" fmla="*/ 97 h 104"/>
                <a:gd name="T68" fmla="*/ 49 w 98"/>
                <a:gd name="T6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4" y="104"/>
                    <a:pt x="39" y="101"/>
                    <a:pt x="35" y="9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" y="52"/>
                    <a:pt x="0" y="47"/>
                    <a:pt x="2" y="43"/>
                  </a:cubicBezTo>
                  <a:cubicBezTo>
                    <a:pt x="4" y="38"/>
                    <a:pt x="8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0"/>
                    <a:pt x="38" y="0"/>
                    <a:pt x="50" y="0"/>
                  </a:cubicBezTo>
                  <a:cubicBezTo>
                    <a:pt x="60" y="0"/>
                    <a:pt x="67" y="5"/>
                    <a:pt x="70" y="14"/>
                  </a:cubicBezTo>
                  <a:cubicBezTo>
                    <a:pt x="71" y="16"/>
                    <a:pt x="70" y="18"/>
                    <a:pt x="68" y="19"/>
                  </a:cubicBezTo>
                  <a:cubicBezTo>
                    <a:pt x="66" y="20"/>
                    <a:pt x="63" y="19"/>
                    <a:pt x="63" y="17"/>
                  </a:cubicBezTo>
                  <a:cubicBezTo>
                    <a:pt x="60" y="11"/>
                    <a:pt x="56" y="8"/>
                    <a:pt x="50" y="8"/>
                  </a:cubicBezTo>
                  <a:cubicBezTo>
                    <a:pt x="42" y="8"/>
                    <a:pt x="37" y="15"/>
                    <a:pt x="37" y="2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2"/>
                    <a:pt x="34" y="44"/>
                    <a:pt x="3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4"/>
                    <a:pt x="10" y="45"/>
                    <a:pt x="9" y="46"/>
                  </a:cubicBezTo>
                  <a:cubicBezTo>
                    <a:pt x="8" y="47"/>
                    <a:pt x="9" y="50"/>
                    <a:pt x="11" y="52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94"/>
                    <a:pt x="46" y="96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2" y="96"/>
                    <a:pt x="54" y="94"/>
                    <a:pt x="56" y="9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8" y="50"/>
                    <a:pt x="89" y="47"/>
                    <a:pt x="88" y="46"/>
                  </a:cubicBezTo>
                  <a:cubicBezTo>
                    <a:pt x="88" y="45"/>
                    <a:pt x="86" y="44"/>
                    <a:pt x="83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5" y="44"/>
                    <a:pt x="64" y="42"/>
                    <a:pt x="64" y="40"/>
                  </a:cubicBezTo>
                  <a:cubicBezTo>
                    <a:pt x="64" y="38"/>
                    <a:pt x="65" y="36"/>
                    <a:pt x="68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9" y="36"/>
                    <a:pt x="94" y="38"/>
                    <a:pt x="96" y="43"/>
                  </a:cubicBezTo>
                  <a:cubicBezTo>
                    <a:pt x="98" y="47"/>
                    <a:pt x="97" y="52"/>
                    <a:pt x="93" y="5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9" y="101"/>
                    <a:pt x="54" y="104"/>
                    <a:pt x="49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696"/>
            <p:cNvSpPr>
              <a:spLocks/>
            </p:cNvSpPr>
            <p:nvPr/>
          </p:nvSpPr>
          <p:spPr bwMode="auto">
            <a:xfrm>
              <a:off x="7088188" y="4706938"/>
              <a:ext cx="6350" cy="6350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1 w 8"/>
                <a:gd name="T7" fmla="*/ 2 h 8"/>
                <a:gd name="T8" fmla="*/ 7 w 8"/>
                <a:gd name="T9" fmla="*/ 2 h 8"/>
                <a:gd name="T10" fmla="*/ 8 w 8"/>
                <a:gd name="T11" fmla="*/ 4 h 8"/>
                <a:gd name="T12" fmla="*/ 7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697"/>
            <p:cNvSpPr>
              <a:spLocks noEditPoints="1"/>
            </p:cNvSpPr>
            <p:nvPr/>
          </p:nvSpPr>
          <p:spPr bwMode="auto">
            <a:xfrm>
              <a:off x="5592763" y="4646613"/>
              <a:ext cx="82550" cy="80963"/>
            </a:xfrm>
            <a:custGeom>
              <a:avLst/>
              <a:gdLst>
                <a:gd name="T0" fmla="*/ 48 w 97"/>
                <a:gd name="T1" fmla="*/ 96 h 96"/>
                <a:gd name="T2" fmla="*/ 0 w 97"/>
                <a:gd name="T3" fmla="*/ 48 h 96"/>
                <a:gd name="T4" fmla="*/ 48 w 97"/>
                <a:gd name="T5" fmla="*/ 0 h 96"/>
                <a:gd name="T6" fmla="*/ 97 w 97"/>
                <a:gd name="T7" fmla="*/ 48 h 96"/>
                <a:gd name="T8" fmla="*/ 48 w 97"/>
                <a:gd name="T9" fmla="*/ 96 h 96"/>
                <a:gd name="T10" fmla="*/ 48 w 97"/>
                <a:gd name="T11" fmla="*/ 8 h 96"/>
                <a:gd name="T12" fmla="*/ 8 w 97"/>
                <a:gd name="T13" fmla="*/ 48 h 96"/>
                <a:gd name="T14" fmla="*/ 48 w 97"/>
                <a:gd name="T15" fmla="*/ 88 h 96"/>
                <a:gd name="T16" fmla="*/ 89 w 97"/>
                <a:gd name="T17" fmla="*/ 48 h 96"/>
                <a:gd name="T18" fmla="*/ 48 w 97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6">
                  <a:moveTo>
                    <a:pt x="48" y="96"/>
                  </a:move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7" y="22"/>
                    <a:pt x="97" y="48"/>
                  </a:cubicBezTo>
                  <a:cubicBezTo>
                    <a:pt x="97" y="75"/>
                    <a:pt x="75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1" y="88"/>
                    <a:pt x="89" y="70"/>
                    <a:pt x="89" y="48"/>
                  </a:cubicBezTo>
                  <a:cubicBezTo>
                    <a:pt x="89" y="26"/>
                    <a:pt x="71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698"/>
            <p:cNvSpPr>
              <a:spLocks/>
            </p:cNvSpPr>
            <p:nvPr/>
          </p:nvSpPr>
          <p:spPr bwMode="auto">
            <a:xfrm>
              <a:off x="5608638" y="4675188"/>
              <a:ext cx="7938" cy="11113"/>
            </a:xfrm>
            <a:custGeom>
              <a:avLst/>
              <a:gdLst>
                <a:gd name="T0" fmla="*/ 4 w 9"/>
                <a:gd name="T1" fmla="*/ 14 h 14"/>
                <a:gd name="T2" fmla="*/ 0 w 9"/>
                <a:gd name="T3" fmla="*/ 10 h 14"/>
                <a:gd name="T4" fmla="*/ 1 w 9"/>
                <a:gd name="T5" fmla="*/ 4 h 14"/>
                <a:gd name="T6" fmla="*/ 6 w 9"/>
                <a:gd name="T7" fmla="*/ 1 h 14"/>
                <a:gd name="T8" fmla="*/ 9 w 9"/>
                <a:gd name="T9" fmla="*/ 6 h 14"/>
                <a:gd name="T10" fmla="*/ 8 w 9"/>
                <a:gd name="T11" fmla="*/ 10 h 14"/>
                <a:gd name="T12" fmla="*/ 4 w 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9" y="6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699"/>
            <p:cNvSpPr>
              <a:spLocks/>
            </p:cNvSpPr>
            <p:nvPr/>
          </p:nvSpPr>
          <p:spPr bwMode="auto">
            <a:xfrm>
              <a:off x="5610225" y="4691063"/>
              <a:ext cx="26988" cy="22225"/>
            </a:xfrm>
            <a:custGeom>
              <a:avLst/>
              <a:gdLst>
                <a:gd name="T0" fmla="*/ 28 w 32"/>
                <a:gd name="T1" fmla="*/ 26 h 26"/>
                <a:gd name="T2" fmla="*/ 0 w 32"/>
                <a:gd name="T3" fmla="*/ 6 h 26"/>
                <a:gd name="T4" fmla="*/ 3 w 32"/>
                <a:gd name="T5" fmla="*/ 0 h 26"/>
                <a:gd name="T6" fmla="*/ 8 w 32"/>
                <a:gd name="T7" fmla="*/ 3 h 26"/>
                <a:gd name="T8" fmla="*/ 28 w 32"/>
                <a:gd name="T9" fmla="*/ 18 h 26"/>
                <a:gd name="T10" fmla="*/ 32 w 32"/>
                <a:gd name="T11" fmla="*/ 22 h 26"/>
                <a:gd name="T12" fmla="*/ 28 w 3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6">
                  <a:moveTo>
                    <a:pt x="28" y="26"/>
                  </a:moveTo>
                  <a:cubicBezTo>
                    <a:pt x="16" y="26"/>
                    <a:pt x="4" y="18"/>
                    <a:pt x="0" y="6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11" y="12"/>
                    <a:pt x="19" y="18"/>
                    <a:pt x="28" y="18"/>
                  </a:cubicBezTo>
                  <a:cubicBezTo>
                    <a:pt x="31" y="18"/>
                    <a:pt x="32" y="20"/>
                    <a:pt x="32" y="22"/>
                  </a:cubicBezTo>
                  <a:cubicBezTo>
                    <a:pt x="32" y="24"/>
                    <a:pt x="31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700"/>
            <p:cNvSpPr>
              <a:spLocks noEditPoints="1"/>
            </p:cNvSpPr>
            <p:nvPr/>
          </p:nvSpPr>
          <p:spPr bwMode="auto">
            <a:xfrm>
              <a:off x="5554663" y="4608513"/>
              <a:ext cx="160338" cy="158750"/>
            </a:xfrm>
            <a:custGeom>
              <a:avLst/>
              <a:gdLst>
                <a:gd name="T0" fmla="*/ 100 w 189"/>
                <a:gd name="T1" fmla="*/ 182 h 188"/>
                <a:gd name="T2" fmla="*/ 74 w 189"/>
                <a:gd name="T3" fmla="*/ 188 h 188"/>
                <a:gd name="T4" fmla="*/ 46 w 189"/>
                <a:gd name="T5" fmla="*/ 168 h 188"/>
                <a:gd name="T6" fmla="*/ 21 w 189"/>
                <a:gd name="T7" fmla="*/ 149 h 188"/>
                <a:gd name="T8" fmla="*/ 10 w 189"/>
                <a:gd name="T9" fmla="*/ 131 h 188"/>
                <a:gd name="T10" fmla="*/ 7 w 189"/>
                <a:gd name="T11" fmla="*/ 99 h 188"/>
                <a:gd name="T12" fmla="*/ 1 w 189"/>
                <a:gd name="T13" fmla="*/ 69 h 188"/>
                <a:gd name="T14" fmla="*/ 21 w 189"/>
                <a:gd name="T15" fmla="*/ 46 h 188"/>
                <a:gd name="T16" fmla="*/ 40 w 189"/>
                <a:gd name="T17" fmla="*/ 21 h 188"/>
                <a:gd name="T18" fmla="*/ 55 w 189"/>
                <a:gd name="T19" fmla="*/ 16 h 188"/>
                <a:gd name="T20" fmla="*/ 84 w 189"/>
                <a:gd name="T21" fmla="*/ 3 h 188"/>
                <a:gd name="T22" fmla="*/ 105 w 189"/>
                <a:gd name="T23" fmla="*/ 3 h 188"/>
                <a:gd name="T24" fmla="*/ 134 w 189"/>
                <a:gd name="T25" fmla="*/ 16 h 188"/>
                <a:gd name="T26" fmla="*/ 163 w 189"/>
                <a:gd name="T27" fmla="*/ 26 h 188"/>
                <a:gd name="T28" fmla="*/ 173 w 189"/>
                <a:gd name="T29" fmla="*/ 55 h 188"/>
                <a:gd name="T30" fmla="*/ 186 w 189"/>
                <a:gd name="T31" fmla="*/ 84 h 188"/>
                <a:gd name="T32" fmla="*/ 186 w 189"/>
                <a:gd name="T33" fmla="*/ 105 h 188"/>
                <a:gd name="T34" fmla="*/ 173 w 189"/>
                <a:gd name="T35" fmla="*/ 134 h 188"/>
                <a:gd name="T36" fmla="*/ 163 w 189"/>
                <a:gd name="T37" fmla="*/ 162 h 188"/>
                <a:gd name="T38" fmla="*/ 149 w 189"/>
                <a:gd name="T39" fmla="*/ 169 h 188"/>
                <a:gd name="T40" fmla="*/ 134 w 189"/>
                <a:gd name="T41" fmla="*/ 174 h 188"/>
                <a:gd name="T42" fmla="*/ 94 w 189"/>
                <a:gd name="T43" fmla="*/ 165 h 188"/>
                <a:gd name="T44" fmla="*/ 115 w 189"/>
                <a:gd name="T45" fmla="*/ 172 h 188"/>
                <a:gd name="T46" fmla="*/ 144 w 189"/>
                <a:gd name="T47" fmla="*/ 152 h 188"/>
                <a:gd name="T48" fmla="*/ 152 w 189"/>
                <a:gd name="T49" fmla="*/ 152 h 188"/>
                <a:gd name="T50" fmla="*/ 166 w 189"/>
                <a:gd name="T51" fmla="*/ 120 h 188"/>
                <a:gd name="T52" fmla="*/ 172 w 189"/>
                <a:gd name="T53" fmla="*/ 113 h 188"/>
                <a:gd name="T54" fmla="*/ 172 w 189"/>
                <a:gd name="T55" fmla="*/ 75 h 188"/>
                <a:gd name="T56" fmla="*/ 166 w 189"/>
                <a:gd name="T57" fmla="*/ 69 h 188"/>
                <a:gd name="T58" fmla="*/ 152 w 189"/>
                <a:gd name="T59" fmla="*/ 37 h 188"/>
                <a:gd name="T60" fmla="*/ 120 w 189"/>
                <a:gd name="T61" fmla="*/ 23 h 188"/>
                <a:gd name="T62" fmla="*/ 114 w 189"/>
                <a:gd name="T63" fmla="*/ 16 h 188"/>
                <a:gd name="T64" fmla="*/ 75 w 189"/>
                <a:gd name="T65" fmla="*/ 16 h 188"/>
                <a:gd name="T66" fmla="*/ 69 w 189"/>
                <a:gd name="T67" fmla="*/ 23 h 188"/>
                <a:gd name="T68" fmla="*/ 39 w 189"/>
                <a:gd name="T69" fmla="*/ 37 h 188"/>
                <a:gd name="T70" fmla="*/ 37 w 189"/>
                <a:gd name="T71" fmla="*/ 45 h 188"/>
                <a:gd name="T72" fmla="*/ 16 w 189"/>
                <a:gd name="T73" fmla="*/ 73 h 188"/>
                <a:gd name="T74" fmla="*/ 20 w 189"/>
                <a:gd name="T75" fmla="*/ 108 h 188"/>
                <a:gd name="T76" fmla="*/ 18 w 189"/>
                <a:gd name="T77" fmla="*/ 117 h 188"/>
                <a:gd name="T78" fmla="*/ 37 w 189"/>
                <a:gd name="T79" fmla="*/ 150 h 188"/>
                <a:gd name="T80" fmla="*/ 45 w 189"/>
                <a:gd name="T81" fmla="*/ 152 h 188"/>
                <a:gd name="T82" fmla="*/ 74 w 189"/>
                <a:gd name="T83" fmla="*/ 172 h 188"/>
                <a:gd name="T84" fmla="*/ 94 w 189"/>
                <a:gd name="T85" fmla="*/ 1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9" h="188">
                  <a:moveTo>
                    <a:pt x="115" y="188"/>
                  </a:moveTo>
                  <a:cubicBezTo>
                    <a:pt x="111" y="188"/>
                    <a:pt x="108" y="187"/>
                    <a:pt x="105" y="185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97" y="180"/>
                    <a:pt x="92" y="180"/>
                    <a:pt x="89" y="182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81" y="187"/>
                    <a:pt x="78" y="188"/>
                    <a:pt x="74" y="188"/>
                  </a:cubicBezTo>
                  <a:cubicBezTo>
                    <a:pt x="67" y="188"/>
                    <a:pt x="61" y="185"/>
                    <a:pt x="58" y="178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4" y="170"/>
                    <a:pt x="49" y="168"/>
                    <a:pt x="46" y="168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34" y="168"/>
                    <a:pt x="29" y="166"/>
                    <a:pt x="26" y="162"/>
                  </a:cubicBezTo>
                  <a:cubicBezTo>
                    <a:pt x="22" y="159"/>
                    <a:pt x="20" y="154"/>
                    <a:pt x="21" y="149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40"/>
                    <a:pt x="19" y="135"/>
                    <a:pt x="16" y="134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6" y="128"/>
                    <a:pt x="2" y="124"/>
                    <a:pt x="1" y="119"/>
                  </a:cubicBezTo>
                  <a:cubicBezTo>
                    <a:pt x="0" y="114"/>
                    <a:pt x="0" y="109"/>
                    <a:pt x="3" y="10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8" y="97"/>
                    <a:pt x="8" y="92"/>
                    <a:pt x="7" y="89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0" y="79"/>
                    <a:pt x="0" y="74"/>
                    <a:pt x="1" y="69"/>
                  </a:cubicBezTo>
                  <a:cubicBezTo>
                    <a:pt x="2" y="64"/>
                    <a:pt x="6" y="60"/>
                    <a:pt x="10" y="58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9" y="53"/>
                    <a:pt x="21" y="49"/>
                    <a:pt x="21" y="46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4"/>
                    <a:pt x="22" y="30"/>
                    <a:pt x="26" y="26"/>
                  </a:cubicBezTo>
                  <a:cubicBezTo>
                    <a:pt x="29" y="22"/>
                    <a:pt x="34" y="20"/>
                    <a:pt x="4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9" y="21"/>
                    <a:pt x="54" y="18"/>
                    <a:pt x="55" y="16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1" y="4"/>
                    <a:pt x="67" y="0"/>
                    <a:pt x="74" y="0"/>
                  </a:cubicBezTo>
                  <a:cubicBezTo>
                    <a:pt x="78" y="0"/>
                    <a:pt x="81" y="1"/>
                    <a:pt x="84" y="3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2" y="8"/>
                    <a:pt x="97" y="8"/>
                    <a:pt x="100" y="6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8" y="1"/>
                    <a:pt x="111" y="0"/>
                    <a:pt x="115" y="0"/>
                  </a:cubicBezTo>
                  <a:cubicBezTo>
                    <a:pt x="122" y="0"/>
                    <a:pt x="128" y="4"/>
                    <a:pt x="131" y="1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5" y="18"/>
                    <a:pt x="140" y="21"/>
                    <a:pt x="143" y="21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5" y="20"/>
                    <a:pt x="160" y="22"/>
                    <a:pt x="163" y="26"/>
                  </a:cubicBezTo>
                  <a:cubicBezTo>
                    <a:pt x="167" y="30"/>
                    <a:pt x="168" y="34"/>
                    <a:pt x="168" y="4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49"/>
                    <a:pt x="170" y="53"/>
                    <a:pt x="173" y="55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83" y="60"/>
                    <a:pt x="187" y="64"/>
                    <a:pt x="188" y="69"/>
                  </a:cubicBezTo>
                  <a:cubicBezTo>
                    <a:pt x="189" y="74"/>
                    <a:pt x="188" y="79"/>
                    <a:pt x="186" y="84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1" y="92"/>
                    <a:pt x="181" y="97"/>
                    <a:pt x="182" y="99"/>
                  </a:cubicBezTo>
                  <a:cubicBezTo>
                    <a:pt x="186" y="105"/>
                    <a:pt x="186" y="105"/>
                    <a:pt x="186" y="105"/>
                  </a:cubicBezTo>
                  <a:cubicBezTo>
                    <a:pt x="189" y="109"/>
                    <a:pt x="189" y="114"/>
                    <a:pt x="188" y="119"/>
                  </a:cubicBezTo>
                  <a:cubicBezTo>
                    <a:pt x="187" y="124"/>
                    <a:pt x="183" y="128"/>
                    <a:pt x="179" y="131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0" y="135"/>
                    <a:pt x="168" y="140"/>
                    <a:pt x="168" y="143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68" y="154"/>
                    <a:pt x="167" y="159"/>
                    <a:pt x="163" y="162"/>
                  </a:cubicBezTo>
                  <a:cubicBezTo>
                    <a:pt x="160" y="166"/>
                    <a:pt x="155" y="168"/>
                    <a:pt x="150" y="168"/>
                  </a:cubicBezTo>
                  <a:cubicBezTo>
                    <a:pt x="150" y="168"/>
                    <a:pt x="150" y="168"/>
                    <a:pt x="150" y="168"/>
                  </a:cubicBezTo>
                  <a:cubicBezTo>
                    <a:pt x="150" y="168"/>
                    <a:pt x="149" y="169"/>
                    <a:pt x="14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0" y="169"/>
                    <a:pt x="135" y="171"/>
                    <a:pt x="134" y="174"/>
                  </a:cubicBezTo>
                  <a:cubicBezTo>
                    <a:pt x="131" y="179"/>
                    <a:pt x="131" y="179"/>
                    <a:pt x="131" y="179"/>
                  </a:cubicBezTo>
                  <a:cubicBezTo>
                    <a:pt x="128" y="185"/>
                    <a:pt x="122" y="188"/>
                    <a:pt x="115" y="188"/>
                  </a:cubicBezTo>
                  <a:close/>
                  <a:moveTo>
                    <a:pt x="94" y="165"/>
                  </a:moveTo>
                  <a:cubicBezTo>
                    <a:pt x="100" y="165"/>
                    <a:pt x="104" y="166"/>
                    <a:pt x="108" y="169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5" y="172"/>
                  </a:cubicBezTo>
                  <a:cubicBezTo>
                    <a:pt x="115" y="172"/>
                    <a:pt x="116" y="172"/>
                    <a:pt x="117" y="171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4" y="157"/>
                    <a:pt x="134" y="152"/>
                    <a:pt x="144" y="152"/>
                  </a:cubicBezTo>
                  <a:cubicBezTo>
                    <a:pt x="150" y="153"/>
                    <a:pt x="150" y="153"/>
                    <a:pt x="150" y="153"/>
                  </a:cubicBezTo>
                  <a:cubicBezTo>
                    <a:pt x="150" y="153"/>
                    <a:pt x="150" y="153"/>
                    <a:pt x="150" y="153"/>
                  </a:cubicBezTo>
                  <a:cubicBezTo>
                    <a:pt x="151" y="153"/>
                    <a:pt x="151" y="152"/>
                    <a:pt x="152" y="152"/>
                  </a:cubicBezTo>
                  <a:cubicBezTo>
                    <a:pt x="152" y="151"/>
                    <a:pt x="152" y="151"/>
                    <a:pt x="152" y="150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34"/>
                    <a:pt x="157" y="124"/>
                    <a:pt x="166" y="120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2" y="116"/>
                    <a:pt x="172" y="116"/>
                    <a:pt x="173" y="115"/>
                  </a:cubicBezTo>
                  <a:cubicBezTo>
                    <a:pt x="173" y="115"/>
                    <a:pt x="173" y="114"/>
                    <a:pt x="172" y="113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4" y="100"/>
                    <a:pt x="164" y="88"/>
                    <a:pt x="169" y="80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3" y="74"/>
                    <a:pt x="173" y="74"/>
                    <a:pt x="173" y="73"/>
                  </a:cubicBezTo>
                  <a:cubicBezTo>
                    <a:pt x="172" y="73"/>
                    <a:pt x="172" y="72"/>
                    <a:pt x="171" y="72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57" y="65"/>
                    <a:pt x="152" y="54"/>
                    <a:pt x="152" y="45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2" y="38"/>
                    <a:pt x="152" y="38"/>
                    <a:pt x="152" y="37"/>
                  </a:cubicBezTo>
                  <a:cubicBezTo>
                    <a:pt x="151" y="37"/>
                    <a:pt x="151" y="36"/>
                    <a:pt x="150" y="36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34" y="37"/>
                    <a:pt x="124" y="31"/>
                    <a:pt x="120" y="23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1" y="25"/>
                    <a:pt x="88" y="25"/>
                    <a:pt x="81" y="20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4" y="16"/>
                    <a:pt x="74" y="16"/>
                  </a:cubicBezTo>
                  <a:cubicBezTo>
                    <a:pt x="74" y="16"/>
                    <a:pt x="73" y="16"/>
                    <a:pt x="72" y="17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5" y="31"/>
                    <a:pt x="55" y="38"/>
                    <a:pt x="45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8" y="37"/>
                    <a:pt x="38" y="37"/>
                    <a:pt x="37" y="37"/>
                  </a:cubicBezTo>
                  <a:cubicBezTo>
                    <a:pt x="37" y="38"/>
                    <a:pt x="37" y="38"/>
                    <a:pt x="37" y="39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5"/>
                    <a:pt x="32" y="65"/>
                    <a:pt x="23" y="69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7" y="72"/>
                    <a:pt x="16" y="73"/>
                    <a:pt x="16" y="73"/>
                  </a:cubicBezTo>
                  <a:cubicBezTo>
                    <a:pt x="16" y="74"/>
                    <a:pt x="16" y="74"/>
                    <a:pt x="1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5" y="88"/>
                    <a:pt x="25" y="100"/>
                    <a:pt x="20" y="108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4"/>
                    <a:pt x="16" y="115"/>
                    <a:pt x="16" y="115"/>
                  </a:cubicBezTo>
                  <a:cubicBezTo>
                    <a:pt x="16" y="116"/>
                    <a:pt x="17" y="116"/>
                    <a:pt x="18" y="117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32" y="124"/>
                    <a:pt x="37" y="134"/>
                    <a:pt x="37" y="143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37" y="150"/>
                    <a:pt x="37" y="151"/>
                    <a:pt x="37" y="151"/>
                  </a:cubicBezTo>
                  <a:cubicBezTo>
                    <a:pt x="38" y="152"/>
                    <a:pt x="38" y="152"/>
                    <a:pt x="39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55" y="151"/>
                    <a:pt x="65" y="157"/>
                    <a:pt x="69" y="166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3" y="172"/>
                    <a:pt x="74" y="172"/>
                    <a:pt x="74" y="172"/>
                  </a:cubicBezTo>
                  <a:cubicBezTo>
                    <a:pt x="74" y="172"/>
                    <a:pt x="75" y="172"/>
                    <a:pt x="75" y="172"/>
                  </a:cubicBezTo>
                  <a:cubicBezTo>
                    <a:pt x="81" y="169"/>
                    <a:pt x="81" y="169"/>
                    <a:pt x="81" y="169"/>
                  </a:cubicBezTo>
                  <a:cubicBezTo>
                    <a:pt x="84" y="166"/>
                    <a:pt x="89" y="165"/>
                    <a:pt x="94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701"/>
            <p:cNvSpPr>
              <a:spLocks noEditPoints="1"/>
            </p:cNvSpPr>
            <p:nvPr/>
          </p:nvSpPr>
          <p:spPr bwMode="auto">
            <a:xfrm>
              <a:off x="5565775" y="4735513"/>
              <a:ext cx="61913" cy="82550"/>
            </a:xfrm>
            <a:custGeom>
              <a:avLst/>
              <a:gdLst>
                <a:gd name="T0" fmla="*/ 55 w 74"/>
                <a:gd name="T1" fmla="*/ 96 h 96"/>
                <a:gd name="T2" fmla="*/ 50 w 74"/>
                <a:gd name="T3" fmla="*/ 94 h 96"/>
                <a:gd name="T4" fmla="*/ 32 w 74"/>
                <a:gd name="T5" fmla="*/ 81 h 96"/>
                <a:gd name="T6" fmla="*/ 10 w 74"/>
                <a:gd name="T7" fmla="*/ 87 h 96"/>
                <a:gd name="T8" fmla="*/ 3 w 74"/>
                <a:gd name="T9" fmla="*/ 85 h 96"/>
                <a:gd name="T10" fmla="*/ 0 w 74"/>
                <a:gd name="T11" fmla="*/ 78 h 96"/>
                <a:gd name="T12" fmla="*/ 13 w 74"/>
                <a:gd name="T13" fmla="*/ 6 h 96"/>
                <a:gd name="T14" fmla="*/ 18 w 74"/>
                <a:gd name="T15" fmla="*/ 1 h 96"/>
                <a:gd name="T16" fmla="*/ 25 w 74"/>
                <a:gd name="T17" fmla="*/ 1 h 96"/>
                <a:gd name="T18" fmla="*/ 26 w 74"/>
                <a:gd name="T19" fmla="*/ 1 h 96"/>
                <a:gd name="T20" fmla="*/ 32 w 74"/>
                <a:gd name="T21" fmla="*/ 1 h 96"/>
                <a:gd name="T22" fmla="*/ 56 w 74"/>
                <a:gd name="T23" fmla="*/ 15 h 96"/>
                <a:gd name="T24" fmla="*/ 59 w 74"/>
                <a:gd name="T25" fmla="*/ 20 h 96"/>
                <a:gd name="T26" fmla="*/ 62 w 74"/>
                <a:gd name="T27" fmla="*/ 21 h 96"/>
                <a:gd name="T28" fmla="*/ 71 w 74"/>
                <a:gd name="T29" fmla="*/ 22 h 96"/>
                <a:gd name="T30" fmla="*/ 74 w 74"/>
                <a:gd name="T31" fmla="*/ 30 h 96"/>
                <a:gd name="T32" fmla="*/ 63 w 74"/>
                <a:gd name="T33" fmla="*/ 89 h 96"/>
                <a:gd name="T34" fmla="*/ 58 w 74"/>
                <a:gd name="T35" fmla="*/ 95 h 96"/>
                <a:gd name="T36" fmla="*/ 55 w 74"/>
                <a:gd name="T37" fmla="*/ 96 h 96"/>
                <a:gd name="T38" fmla="*/ 34 w 74"/>
                <a:gd name="T39" fmla="*/ 65 h 96"/>
                <a:gd name="T40" fmla="*/ 38 w 74"/>
                <a:gd name="T41" fmla="*/ 66 h 96"/>
                <a:gd name="T42" fmla="*/ 49 w 74"/>
                <a:gd name="T43" fmla="*/ 74 h 96"/>
                <a:gd name="T44" fmla="*/ 56 w 74"/>
                <a:gd name="T45" fmla="*/ 37 h 96"/>
                <a:gd name="T46" fmla="*/ 45 w 74"/>
                <a:gd name="T47" fmla="*/ 27 h 96"/>
                <a:gd name="T48" fmla="*/ 42 w 74"/>
                <a:gd name="T49" fmla="*/ 22 h 96"/>
                <a:gd name="T50" fmla="*/ 33 w 74"/>
                <a:gd name="T51" fmla="*/ 17 h 96"/>
                <a:gd name="T52" fmla="*/ 28 w 74"/>
                <a:gd name="T53" fmla="*/ 17 h 96"/>
                <a:gd name="T54" fmla="*/ 18 w 74"/>
                <a:gd name="T55" fmla="*/ 68 h 96"/>
                <a:gd name="T56" fmla="*/ 32 w 74"/>
                <a:gd name="T57" fmla="*/ 65 h 96"/>
                <a:gd name="T58" fmla="*/ 34 w 74"/>
                <a:gd name="T59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96">
                  <a:moveTo>
                    <a:pt x="55" y="96"/>
                  </a:moveTo>
                  <a:cubicBezTo>
                    <a:pt x="53" y="96"/>
                    <a:pt x="52" y="95"/>
                    <a:pt x="50" y="94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8" y="88"/>
                    <a:pt x="5" y="87"/>
                    <a:pt x="3" y="85"/>
                  </a:cubicBezTo>
                  <a:cubicBezTo>
                    <a:pt x="1" y="84"/>
                    <a:pt x="0" y="81"/>
                    <a:pt x="0" y="78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4"/>
                    <a:pt x="15" y="2"/>
                    <a:pt x="18" y="1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0"/>
                    <a:pt x="52" y="6"/>
                    <a:pt x="56" y="1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1"/>
                    <a:pt x="61" y="22"/>
                    <a:pt x="62" y="21"/>
                  </a:cubicBezTo>
                  <a:cubicBezTo>
                    <a:pt x="65" y="20"/>
                    <a:pt x="68" y="20"/>
                    <a:pt x="71" y="22"/>
                  </a:cubicBezTo>
                  <a:cubicBezTo>
                    <a:pt x="73" y="24"/>
                    <a:pt x="74" y="27"/>
                    <a:pt x="74" y="30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2" y="92"/>
                    <a:pt x="61" y="94"/>
                    <a:pt x="58" y="95"/>
                  </a:cubicBezTo>
                  <a:cubicBezTo>
                    <a:pt x="57" y="96"/>
                    <a:pt x="56" y="96"/>
                    <a:pt x="55" y="96"/>
                  </a:cubicBezTo>
                  <a:close/>
                  <a:moveTo>
                    <a:pt x="34" y="65"/>
                  </a:moveTo>
                  <a:cubicBezTo>
                    <a:pt x="35" y="65"/>
                    <a:pt x="37" y="65"/>
                    <a:pt x="38" y="66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1" y="35"/>
                    <a:pt x="47" y="32"/>
                    <a:pt x="45" y="27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19"/>
                    <a:pt x="36" y="17"/>
                    <a:pt x="33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3" y="65"/>
                    <a:pt x="34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702"/>
            <p:cNvSpPr>
              <a:spLocks noEditPoints="1"/>
            </p:cNvSpPr>
            <p:nvPr/>
          </p:nvSpPr>
          <p:spPr bwMode="auto">
            <a:xfrm>
              <a:off x="5622925" y="4732338"/>
              <a:ext cx="85725" cy="92075"/>
            </a:xfrm>
            <a:custGeom>
              <a:avLst/>
              <a:gdLst>
                <a:gd name="T0" fmla="*/ 22 w 101"/>
                <a:gd name="T1" fmla="*/ 109 h 109"/>
                <a:gd name="T2" fmla="*/ 19 w 101"/>
                <a:gd name="T3" fmla="*/ 108 h 109"/>
                <a:gd name="T4" fmla="*/ 14 w 101"/>
                <a:gd name="T5" fmla="*/ 102 h 109"/>
                <a:gd name="T6" fmla="*/ 1 w 101"/>
                <a:gd name="T7" fmla="*/ 29 h 109"/>
                <a:gd name="T8" fmla="*/ 7 w 101"/>
                <a:gd name="T9" fmla="*/ 20 h 109"/>
                <a:gd name="T10" fmla="*/ 27 w 101"/>
                <a:gd name="T11" fmla="*/ 23 h 109"/>
                <a:gd name="T12" fmla="*/ 33 w 101"/>
                <a:gd name="T13" fmla="*/ 26 h 109"/>
                <a:gd name="T14" fmla="*/ 34 w 101"/>
                <a:gd name="T15" fmla="*/ 26 h 109"/>
                <a:gd name="T16" fmla="*/ 36 w 101"/>
                <a:gd name="T17" fmla="*/ 25 h 109"/>
                <a:gd name="T18" fmla="*/ 39 w 101"/>
                <a:gd name="T19" fmla="*/ 20 h 109"/>
                <a:gd name="T20" fmla="*/ 63 w 101"/>
                <a:gd name="T21" fmla="*/ 6 h 109"/>
                <a:gd name="T22" fmla="*/ 69 w 101"/>
                <a:gd name="T23" fmla="*/ 7 h 109"/>
                <a:gd name="T24" fmla="*/ 69 w 101"/>
                <a:gd name="T25" fmla="*/ 7 h 109"/>
                <a:gd name="T26" fmla="*/ 71 w 101"/>
                <a:gd name="T27" fmla="*/ 5 h 109"/>
                <a:gd name="T28" fmla="*/ 79 w 101"/>
                <a:gd name="T29" fmla="*/ 0 h 109"/>
                <a:gd name="T30" fmla="*/ 86 w 101"/>
                <a:gd name="T31" fmla="*/ 6 h 109"/>
                <a:gd name="T32" fmla="*/ 101 w 101"/>
                <a:gd name="T33" fmla="*/ 86 h 109"/>
                <a:gd name="T34" fmla="*/ 101 w 101"/>
                <a:gd name="T35" fmla="*/ 88 h 109"/>
                <a:gd name="T36" fmla="*/ 93 w 101"/>
                <a:gd name="T37" fmla="*/ 95 h 109"/>
                <a:gd name="T38" fmla="*/ 93 w 101"/>
                <a:gd name="T39" fmla="*/ 95 h 109"/>
                <a:gd name="T40" fmla="*/ 91 w 101"/>
                <a:gd name="T41" fmla="*/ 95 h 109"/>
                <a:gd name="T42" fmla="*/ 56 w 101"/>
                <a:gd name="T43" fmla="*/ 86 h 109"/>
                <a:gd name="T44" fmla="*/ 27 w 101"/>
                <a:gd name="T45" fmla="*/ 107 h 109"/>
                <a:gd name="T46" fmla="*/ 22 w 101"/>
                <a:gd name="T47" fmla="*/ 109 h 109"/>
                <a:gd name="T48" fmla="*/ 19 w 101"/>
                <a:gd name="T49" fmla="*/ 36 h 109"/>
                <a:gd name="T50" fmla="*/ 28 w 101"/>
                <a:gd name="T51" fmla="*/ 87 h 109"/>
                <a:gd name="T52" fmla="*/ 50 w 101"/>
                <a:gd name="T53" fmla="*/ 71 h 109"/>
                <a:gd name="T54" fmla="*/ 57 w 101"/>
                <a:gd name="T55" fmla="*/ 70 h 109"/>
                <a:gd name="T56" fmla="*/ 83 w 101"/>
                <a:gd name="T57" fmla="*/ 77 h 109"/>
                <a:gd name="T58" fmla="*/ 73 w 101"/>
                <a:gd name="T59" fmla="*/ 22 h 109"/>
                <a:gd name="T60" fmla="*/ 69 w 101"/>
                <a:gd name="T61" fmla="*/ 23 h 109"/>
                <a:gd name="T62" fmla="*/ 62 w 101"/>
                <a:gd name="T63" fmla="*/ 23 h 109"/>
                <a:gd name="T64" fmla="*/ 62 w 101"/>
                <a:gd name="T65" fmla="*/ 23 h 109"/>
                <a:gd name="T66" fmla="*/ 53 w 101"/>
                <a:gd name="T67" fmla="*/ 28 h 109"/>
                <a:gd name="T68" fmla="*/ 50 w 101"/>
                <a:gd name="T69" fmla="*/ 33 h 109"/>
                <a:gd name="T70" fmla="*/ 34 w 101"/>
                <a:gd name="T71" fmla="*/ 43 h 109"/>
                <a:gd name="T72" fmla="*/ 24 w 101"/>
                <a:gd name="T73" fmla="*/ 40 h 109"/>
                <a:gd name="T74" fmla="*/ 19 w 101"/>
                <a:gd name="T75" fmla="*/ 3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9">
                  <a:moveTo>
                    <a:pt x="22" y="109"/>
                  </a:moveTo>
                  <a:cubicBezTo>
                    <a:pt x="21" y="109"/>
                    <a:pt x="20" y="109"/>
                    <a:pt x="19" y="108"/>
                  </a:cubicBezTo>
                  <a:cubicBezTo>
                    <a:pt x="17" y="107"/>
                    <a:pt x="15" y="105"/>
                    <a:pt x="14" y="10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5"/>
                    <a:pt x="3" y="20"/>
                    <a:pt x="7" y="20"/>
                  </a:cubicBezTo>
                  <a:cubicBezTo>
                    <a:pt x="14" y="18"/>
                    <a:pt x="22" y="19"/>
                    <a:pt x="27" y="23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4" y="26"/>
                  </a:cubicBezTo>
                  <a:cubicBezTo>
                    <a:pt x="34" y="26"/>
                    <a:pt x="35" y="26"/>
                    <a:pt x="36" y="25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3" y="11"/>
                    <a:pt x="53" y="6"/>
                    <a:pt x="63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7"/>
                    <a:pt x="71" y="6"/>
                    <a:pt x="71" y="5"/>
                  </a:cubicBezTo>
                  <a:cubicBezTo>
                    <a:pt x="72" y="2"/>
                    <a:pt x="76" y="0"/>
                    <a:pt x="79" y="0"/>
                  </a:cubicBezTo>
                  <a:cubicBezTo>
                    <a:pt x="83" y="0"/>
                    <a:pt x="86" y="3"/>
                    <a:pt x="86" y="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7"/>
                    <a:pt x="101" y="88"/>
                  </a:cubicBezTo>
                  <a:cubicBezTo>
                    <a:pt x="101" y="92"/>
                    <a:pt x="98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2" y="95"/>
                    <a:pt x="92" y="95"/>
                    <a:pt x="91" y="9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6" y="108"/>
                    <a:pt x="24" y="109"/>
                    <a:pt x="22" y="109"/>
                  </a:cubicBezTo>
                  <a:close/>
                  <a:moveTo>
                    <a:pt x="19" y="36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0"/>
                    <a:pt x="54" y="69"/>
                    <a:pt x="57" y="70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22"/>
                    <a:pt x="70" y="23"/>
                    <a:pt x="69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9" y="23"/>
                    <a:pt x="54" y="25"/>
                    <a:pt x="53" y="2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7" y="39"/>
                    <a:pt x="41" y="43"/>
                    <a:pt x="34" y="43"/>
                  </a:cubicBezTo>
                  <a:cubicBezTo>
                    <a:pt x="30" y="43"/>
                    <a:pt x="27" y="41"/>
                    <a:pt x="24" y="40"/>
                  </a:cubicBez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703"/>
            <p:cNvSpPr>
              <a:spLocks noEditPoints="1"/>
            </p:cNvSpPr>
            <p:nvPr/>
          </p:nvSpPr>
          <p:spPr bwMode="auto">
            <a:xfrm>
              <a:off x="5159375" y="4741863"/>
              <a:ext cx="63500" cy="63500"/>
            </a:xfrm>
            <a:custGeom>
              <a:avLst/>
              <a:gdLst>
                <a:gd name="T0" fmla="*/ 38 w 76"/>
                <a:gd name="T1" fmla="*/ 75 h 75"/>
                <a:gd name="T2" fmla="*/ 0 w 76"/>
                <a:gd name="T3" fmla="*/ 38 h 75"/>
                <a:gd name="T4" fmla="*/ 38 w 76"/>
                <a:gd name="T5" fmla="*/ 0 h 75"/>
                <a:gd name="T6" fmla="*/ 76 w 76"/>
                <a:gd name="T7" fmla="*/ 38 h 75"/>
                <a:gd name="T8" fmla="*/ 38 w 76"/>
                <a:gd name="T9" fmla="*/ 75 h 75"/>
                <a:gd name="T10" fmla="*/ 38 w 76"/>
                <a:gd name="T11" fmla="*/ 16 h 75"/>
                <a:gd name="T12" fmla="*/ 16 w 76"/>
                <a:gd name="T13" fmla="*/ 38 h 75"/>
                <a:gd name="T14" fmla="*/ 38 w 76"/>
                <a:gd name="T15" fmla="*/ 59 h 75"/>
                <a:gd name="T16" fmla="*/ 60 w 76"/>
                <a:gd name="T17" fmla="*/ 38 h 75"/>
                <a:gd name="T18" fmla="*/ 38 w 76"/>
                <a:gd name="T19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38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8"/>
                    <a:pt x="59" y="75"/>
                    <a:pt x="38" y="75"/>
                  </a:cubicBezTo>
                  <a:close/>
                  <a:moveTo>
                    <a:pt x="38" y="16"/>
                  </a:moveTo>
                  <a:cubicBezTo>
                    <a:pt x="26" y="16"/>
                    <a:pt x="16" y="25"/>
                    <a:pt x="16" y="38"/>
                  </a:cubicBezTo>
                  <a:cubicBezTo>
                    <a:pt x="16" y="50"/>
                    <a:pt x="26" y="59"/>
                    <a:pt x="38" y="59"/>
                  </a:cubicBezTo>
                  <a:cubicBezTo>
                    <a:pt x="50" y="59"/>
                    <a:pt x="60" y="50"/>
                    <a:pt x="60" y="38"/>
                  </a:cubicBezTo>
                  <a:cubicBezTo>
                    <a:pt x="60" y="25"/>
                    <a:pt x="50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704"/>
            <p:cNvSpPr>
              <a:spLocks noEditPoints="1"/>
            </p:cNvSpPr>
            <p:nvPr/>
          </p:nvSpPr>
          <p:spPr bwMode="auto">
            <a:xfrm>
              <a:off x="5210175" y="4652963"/>
              <a:ext cx="63500" cy="65088"/>
            </a:xfrm>
            <a:custGeom>
              <a:avLst/>
              <a:gdLst>
                <a:gd name="T0" fmla="*/ 38 w 76"/>
                <a:gd name="T1" fmla="*/ 75 h 75"/>
                <a:gd name="T2" fmla="*/ 0 w 76"/>
                <a:gd name="T3" fmla="*/ 38 h 75"/>
                <a:gd name="T4" fmla="*/ 38 w 76"/>
                <a:gd name="T5" fmla="*/ 0 h 75"/>
                <a:gd name="T6" fmla="*/ 76 w 76"/>
                <a:gd name="T7" fmla="*/ 38 h 75"/>
                <a:gd name="T8" fmla="*/ 38 w 76"/>
                <a:gd name="T9" fmla="*/ 75 h 75"/>
                <a:gd name="T10" fmla="*/ 38 w 76"/>
                <a:gd name="T11" fmla="*/ 16 h 75"/>
                <a:gd name="T12" fmla="*/ 16 w 76"/>
                <a:gd name="T13" fmla="*/ 38 h 75"/>
                <a:gd name="T14" fmla="*/ 38 w 76"/>
                <a:gd name="T15" fmla="*/ 59 h 75"/>
                <a:gd name="T16" fmla="*/ 60 w 76"/>
                <a:gd name="T17" fmla="*/ 38 h 75"/>
                <a:gd name="T18" fmla="*/ 38 w 76"/>
                <a:gd name="T19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38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8"/>
                    <a:pt x="59" y="75"/>
                    <a:pt x="38" y="75"/>
                  </a:cubicBezTo>
                  <a:close/>
                  <a:moveTo>
                    <a:pt x="38" y="16"/>
                  </a:moveTo>
                  <a:cubicBezTo>
                    <a:pt x="26" y="16"/>
                    <a:pt x="16" y="25"/>
                    <a:pt x="16" y="38"/>
                  </a:cubicBezTo>
                  <a:cubicBezTo>
                    <a:pt x="16" y="50"/>
                    <a:pt x="26" y="59"/>
                    <a:pt x="38" y="59"/>
                  </a:cubicBezTo>
                  <a:cubicBezTo>
                    <a:pt x="50" y="59"/>
                    <a:pt x="60" y="50"/>
                    <a:pt x="60" y="38"/>
                  </a:cubicBezTo>
                  <a:cubicBezTo>
                    <a:pt x="60" y="25"/>
                    <a:pt x="50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705"/>
            <p:cNvSpPr>
              <a:spLocks noEditPoints="1"/>
            </p:cNvSpPr>
            <p:nvPr/>
          </p:nvSpPr>
          <p:spPr bwMode="auto">
            <a:xfrm>
              <a:off x="5291138" y="4735513"/>
              <a:ext cx="65088" cy="63500"/>
            </a:xfrm>
            <a:custGeom>
              <a:avLst/>
              <a:gdLst>
                <a:gd name="T0" fmla="*/ 38 w 76"/>
                <a:gd name="T1" fmla="*/ 75 h 75"/>
                <a:gd name="T2" fmla="*/ 0 w 76"/>
                <a:gd name="T3" fmla="*/ 38 h 75"/>
                <a:gd name="T4" fmla="*/ 38 w 76"/>
                <a:gd name="T5" fmla="*/ 0 h 75"/>
                <a:gd name="T6" fmla="*/ 76 w 76"/>
                <a:gd name="T7" fmla="*/ 38 h 75"/>
                <a:gd name="T8" fmla="*/ 38 w 76"/>
                <a:gd name="T9" fmla="*/ 75 h 75"/>
                <a:gd name="T10" fmla="*/ 38 w 76"/>
                <a:gd name="T11" fmla="*/ 16 h 75"/>
                <a:gd name="T12" fmla="*/ 16 w 76"/>
                <a:gd name="T13" fmla="*/ 38 h 75"/>
                <a:gd name="T14" fmla="*/ 38 w 76"/>
                <a:gd name="T15" fmla="*/ 59 h 75"/>
                <a:gd name="T16" fmla="*/ 60 w 76"/>
                <a:gd name="T17" fmla="*/ 38 h 75"/>
                <a:gd name="T18" fmla="*/ 38 w 76"/>
                <a:gd name="T19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38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8"/>
                    <a:pt x="59" y="75"/>
                    <a:pt x="38" y="75"/>
                  </a:cubicBezTo>
                  <a:close/>
                  <a:moveTo>
                    <a:pt x="38" y="16"/>
                  </a:moveTo>
                  <a:cubicBezTo>
                    <a:pt x="26" y="16"/>
                    <a:pt x="16" y="25"/>
                    <a:pt x="16" y="38"/>
                  </a:cubicBezTo>
                  <a:cubicBezTo>
                    <a:pt x="16" y="50"/>
                    <a:pt x="26" y="59"/>
                    <a:pt x="38" y="59"/>
                  </a:cubicBezTo>
                  <a:cubicBezTo>
                    <a:pt x="50" y="59"/>
                    <a:pt x="60" y="50"/>
                    <a:pt x="60" y="38"/>
                  </a:cubicBezTo>
                  <a:cubicBezTo>
                    <a:pt x="60" y="25"/>
                    <a:pt x="50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706"/>
            <p:cNvSpPr>
              <a:spLocks noEditPoints="1"/>
            </p:cNvSpPr>
            <p:nvPr/>
          </p:nvSpPr>
          <p:spPr bwMode="auto">
            <a:xfrm>
              <a:off x="5329238" y="4625975"/>
              <a:ext cx="63500" cy="63500"/>
            </a:xfrm>
            <a:custGeom>
              <a:avLst/>
              <a:gdLst>
                <a:gd name="T0" fmla="*/ 38 w 76"/>
                <a:gd name="T1" fmla="*/ 75 h 75"/>
                <a:gd name="T2" fmla="*/ 0 w 76"/>
                <a:gd name="T3" fmla="*/ 38 h 75"/>
                <a:gd name="T4" fmla="*/ 38 w 76"/>
                <a:gd name="T5" fmla="*/ 0 h 75"/>
                <a:gd name="T6" fmla="*/ 76 w 76"/>
                <a:gd name="T7" fmla="*/ 38 h 75"/>
                <a:gd name="T8" fmla="*/ 38 w 76"/>
                <a:gd name="T9" fmla="*/ 75 h 75"/>
                <a:gd name="T10" fmla="*/ 38 w 76"/>
                <a:gd name="T11" fmla="*/ 16 h 75"/>
                <a:gd name="T12" fmla="*/ 16 w 76"/>
                <a:gd name="T13" fmla="*/ 38 h 75"/>
                <a:gd name="T14" fmla="*/ 38 w 76"/>
                <a:gd name="T15" fmla="*/ 59 h 75"/>
                <a:gd name="T16" fmla="*/ 60 w 76"/>
                <a:gd name="T17" fmla="*/ 38 h 75"/>
                <a:gd name="T18" fmla="*/ 38 w 76"/>
                <a:gd name="T19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38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8"/>
                    <a:pt x="59" y="75"/>
                    <a:pt x="38" y="75"/>
                  </a:cubicBezTo>
                  <a:close/>
                  <a:moveTo>
                    <a:pt x="38" y="16"/>
                  </a:moveTo>
                  <a:cubicBezTo>
                    <a:pt x="26" y="16"/>
                    <a:pt x="16" y="25"/>
                    <a:pt x="16" y="38"/>
                  </a:cubicBezTo>
                  <a:cubicBezTo>
                    <a:pt x="16" y="50"/>
                    <a:pt x="26" y="59"/>
                    <a:pt x="38" y="59"/>
                  </a:cubicBezTo>
                  <a:cubicBezTo>
                    <a:pt x="50" y="59"/>
                    <a:pt x="60" y="50"/>
                    <a:pt x="60" y="38"/>
                  </a:cubicBezTo>
                  <a:cubicBezTo>
                    <a:pt x="60" y="25"/>
                    <a:pt x="50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707"/>
            <p:cNvSpPr>
              <a:spLocks/>
            </p:cNvSpPr>
            <p:nvPr/>
          </p:nvSpPr>
          <p:spPr bwMode="auto">
            <a:xfrm>
              <a:off x="5348288" y="4645025"/>
              <a:ext cx="19050" cy="12700"/>
            </a:xfrm>
            <a:custGeom>
              <a:avLst/>
              <a:gdLst>
                <a:gd name="T0" fmla="*/ 5 w 22"/>
                <a:gd name="T1" fmla="*/ 15 h 15"/>
                <a:gd name="T2" fmla="*/ 2 w 22"/>
                <a:gd name="T3" fmla="*/ 14 h 15"/>
                <a:gd name="T4" fmla="*/ 1 w 22"/>
                <a:gd name="T5" fmla="*/ 8 h 15"/>
                <a:gd name="T6" fmla="*/ 18 w 22"/>
                <a:gd name="T7" fmla="*/ 0 h 15"/>
                <a:gd name="T8" fmla="*/ 22 w 22"/>
                <a:gd name="T9" fmla="*/ 4 h 15"/>
                <a:gd name="T10" fmla="*/ 18 w 22"/>
                <a:gd name="T11" fmla="*/ 8 h 15"/>
                <a:gd name="T12" fmla="*/ 8 w 22"/>
                <a:gd name="T13" fmla="*/ 13 h 15"/>
                <a:gd name="T14" fmla="*/ 5 w 2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5">
                  <a:moveTo>
                    <a:pt x="5" y="15"/>
                  </a:moveTo>
                  <a:cubicBezTo>
                    <a:pt x="4" y="15"/>
                    <a:pt x="3" y="14"/>
                    <a:pt x="2" y="14"/>
                  </a:cubicBezTo>
                  <a:cubicBezTo>
                    <a:pt x="1" y="13"/>
                    <a:pt x="0" y="10"/>
                    <a:pt x="1" y="8"/>
                  </a:cubicBezTo>
                  <a:cubicBezTo>
                    <a:pt x="5" y="3"/>
                    <a:pt x="11" y="0"/>
                    <a:pt x="18" y="0"/>
                  </a:cubicBezTo>
                  <a:cubicBezTo>
                    <a:pt x="20" y="0"/>
                    <a:pt x="22" y="1"/>
                    <a:pt x="22" y="4"/>
                  </a:cubicBezTo>
                  <a:cubicBezTo>
                    <a:pt x="22" y="6"/>
                    <a:pt x="20" y="8"/>
                    <a:pt x="18" y="8"/>
                  </a:cubicBezTo>
                  <a:cubicBezTo>
                    <a:pt x="14" y="8"/>
                    <a:pt x="10" y="10"/>
                    <a:pt x="8" y="13"/>
                  </a:cubicBezTo>
                  <a:cubicBezTo>
                    <a:pt x="7" y="14"/>
                    <a:pt x="6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708"/>
            <p:cNvSpPr>
              <a:spLocks/>
            </p:cNvSpPr>
            <p:nvPr/>
          </p:nvSpPr>
          <p:spPr bwMode="auto">
            <a:xfrm>
              <a:off x="5202238" y="4705350"/>
              <a:ext cx="33338" cy="52388"/>
            </a:xfrm>
            <a:custGeom>
              <a:avLst/>
              <a:gdLst>
                <a:gd name="T0" fmla="*/ 7 w 21"/>
                <a:gd name="T1" fmla="*/ 33 h 33"/>
                <a:gd name="T2" fmla="*/ 0 w 21"/>
                <a:gd name="T3" fmla="*/ 29 h 33"/>
                <a:gd name="T4" fmla="*/ 13 w 21"/>
                <a:gd name="T5" fmla="*/ 0 h 33"/>
                <a:gd name="T6" fmla="*/ 21 w 21"/>
                <a:gd name="T7" fmla="*/ 3 h 33"/>
                <a:gd name="T8" fmla="*/ 7 w 21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7" y="33"/>
                  </a:moveTo>
                  <a:lnTo>
                    <a:pt x="0" y="29"/>
                  </a:lnTo>
                  <a:lnTo>
                    <a:pt x="13" y="0"/>
                  </a:lnTo>
                  <a:lnTo>
                    <a:pt x="21" y="3"/>
                  </a:lnTo>
                  <a:lnTo>
                    <a:pt x="7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709"/>
            <p:cNvSpPr>
              <a:spLocks/>
            </p:cNvSpPr>
            <p:nvPr/>
          </p:nvSpPr>
          <p:spPr bwMode="auto">
            <a:xfrm>
              <a:off x="5257800" y="4695825"/>
              <a:ext cx="55563" cy="55563"/>
            </a:xfrm>
            <a:custGeom>
              <a:avLst/>
              <a:gdLst>
                <a:gd name="T0" fmla="*/ 29 w 35"/>
                <a:gd name="T1" fmla="*/ 35 h 35"/>
                <a:gd name="T2" fmla="*/ 0 w 35"/>
                <a:gd name="T3" fmla="*/ 6 h 35"/>
                <a:gd name="T4" fmla="*/ 7 w 35"/>
                <a:gd name="T5" fmla="*/ 0 h 35"/>
                <a:gd name="T6" fmla="*/ 35 w 35"/>
                <a:gd name="T7" fmla="*/ 29 h 35"/>
                <a:gd name="T8" fmla="*/ 29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9" y="35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35" y="29"/>
                  </a:lnTo>
                  <a:lnTo>
                    <a:pt x="29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710"/>
            <p:cNvSpPr>
              <a:spLocks/>
            </p:cNvSpPr>
            <p:nvPr/>
          </p:nvSpPr>
          <p:spPr bwMode="auto">
            <a:xfrm>
              <a:off x="5326063" y="4684713"/>
              <a:ext cx="33338" cy="61913"/>
            </a:xfrm>
            <a:custGeom>
              <a:avLst/>
              <a:gdLst>
                <a:gd name="T0" fmla="*/ 9 w 21"/>
                <a:gd name="T1" fmla="*/ 39 h 39"/>
                <a:gd name="T2" fmla="*/ 0 w 21"/>
                <a:gd name="T3" fmla="*/ 35 h 39"/>
                <a:gd name="T4" fmla="*/ 13 w 21"/>
                <a:gd name="T5" fmla="*/ 0 h 39"/>
                <a:gd name="T6" fmla="*/ 21 w 21"/>
                <a:gd name="T7" fmla="*/ 3 h 39"/>
                <a:gd name="T8" fmla="*/ 9 w 2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9">
                  <a:moveTo>
                    <a:pt x="9" y="39"/>
                  </a:moveTo>
                  <a:lnTo>
                    <a:pt x="0" y="35"/>
                  </a:lnTo>
                  <a:lnTo>
                    <a:pt x="13" y="0"/>
                  </a:lnTo>
                  <a:lnTo>
                    <a:pt x="21" y="3"/>
                  </a:lnTo>
                  <a:lnTo>
                    <a:pt x="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711"/>
            <p:cNvSpPr>
              <a:spLocks noEditPoints="1"/>
            </p:cNvSpPr>
            <p:nvPr/>
          </p:nvSpPr>
          <p:spPr bwMode="auto">
            <a:xfrm>
              <a:off x="5881688" y="4697413"/>
              <a:ext cx="77788" cy="122238"/>
            </a:xfrm>
            <a:custGeom>
              <a:avLst/>
              <a:gdLst>
                <a:gd name="T0" fmla="*/ 92 w 92"/>
                <a:gd name="T1" fmla="*/ 116 h 144"/>
                <a:gd name="T2" fmla="*/ 64 w 92"/>
                <a:gd name="T3" fmla="*/ 144 h 144"/>
                <a:gd name="T4" fmla="*/ 28 w 92"/>
                <a:gd name="T5" fmla="*/ 144 h 144"/>
                <a:gd name="T6" fmla="*/ 0 w 92"/>
                <a:gd name="T7" fmla="*/ 116 h 144"/>
                <a:gd name="T8" fmla="*/ 0 w 92"/>
                <a:gd name="T9" fmla="*/ 28 h 144"/>
                <a:gd name="T10" fmla="*/ 28 w 92"/>
                <a:gd name="T11" fmla="*/ 0 h 144"/>
                <a:gd name="T12" fmla="*/ 64 w 92"/>
                <a:gd name="T13" fmla="*/ 0 h 144"/>
                <a:gd name="T14" fmla="*/ 92 w 92"/>
                <a:gd name="T15" fmla="*/ 28 h 144"/>
                <a:gd name="T16" fmla="*/ 92 w 92"/>
                <a:gd name="T17" fmla="*/ 116 h 144"/>
                <a:gd name="T18" fmla="*/ 76 w 92"/>
                <a:gd name="T19" fmla="*/ 28 h 144"/>
                <a:gd name="T20" fmla="*/ 64 w 92"/>
                <a:gd name="T21" fmla="*/ 16 h 144"/>
                <a:gd name="T22" fmla="*/ 28 w 92"/>
                <a:gd name="T23" fmla="*/ 16 h 144"/>
                <a:gd name="T24" fmla="*/ 16 w 92"/>
                <a:gd name="T25" fmla="*/ 28 h 144"/>
                <a:gd name="T26" fmla="*/ 16 w 92"/>
                <a:gd name="T27" fmla="*/ 116 h 144"/>
                <a:gd name="T28" fmla="*/ 28 w 92"/>
                <a:gd name="T29" fmla="*/ 128 h 144"/>
                <a:gd name="T30" fmla="*/ 64 w 92"/>
                <a:gd name="T31" fmla="*/ 128 h 144"/>
                <a:gd name="T32" fmla="*/ 76 w 92"/>
                <a:gd name="T33" fmla="*/ 116 h 144"/>
                <a:gd name="T34" fmla="*/ 76 w 92"/>
                <a:gd name="T35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44">
                  <a:moveTo>
                    <a:pt x="92" y="116"/>
                  </a:moveTo>
                  <a:cubicBezTo>
                    <a:pt x="92" y="132"/>
                    <a:pt x="80" y="144"/>
                    <a:pt x="64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12" y="144"/>
                    <a:pt x="0" y="132"/>
                    <a:pt x="0" y="1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0" y="0"/>
                    <a:pt x="92" y="12"/>
                    <a:pt x="92" y="28"/>
                  </a:cubicBezTo>
                  <a:lnTo>
                    <a:pt x="92" y="116"/>
                  </a:lnTo>
                  <a:close/>
                  <a:moveTo>
                    <a:pt x="76" y="28"/>
                  </a:moveTo>
                  <a:cubicBezTo>
                    <a:pt x="76" y="21"/>
                    <a:pt x="71" y="16"/>
                    <a:pt x="6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23"/>
                    <a:pt x="21" y="128"/>
                    <a:pt x="28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71" y="128"/>
                    <a:pt x="76" y="123"/>
                    <a:pt x="76" y="116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712"/>
            <p:cNvSpPr>
              <a:spLocks/>
            </p:cNvSpPr>
            <p:nvPr/>
          </p:nvSpPr>
          <p:spPr bwMode="auto">
            <a:xfrm>
              <a:off x="5911850" y="4781550"/>
              <a:ext cx="14288" cy="14288"/>
            </a:xfrm>
            <a:custGeom>
              <a:avLst/>
              <a:gdLst>
                <a:gd name="T0" fmla="*/ 16 w 16"/>
                <a:gd name="T1" fmla="*/ 9 h 16"/>
                <a:gd name="T2" fmla="*/ 9 w 16"/>
                <a:gd name="T3" fmla="*/ 16 h 16"/>
                <a:gd name="T4" fmla="*/ 7 w 16"/>
                <a:gd name="T5" fmla="*/ 16 h 16"/>
                <a:gd name="T6" fmla="*/ 0 w 16"/>
                <a:gd name="T7" fmla="*/ 9 h 16"/>
                <a:gd name="T8" fmla="*/ 0 w 16"/>
                <a:gd name="T9" fmla="*/ 7 h 16"/>
                <a:gd name="T10" fmla="*/ 7 w 16"/>
                <a:gd name="T11" fmla="*/ 0 h 16"/>
                <a:gd name="T12" fmla="*/ 9 w 16"/>
                <a:gd name="T13" fmla="*/ 0 h 16"/>
                <a:gd name="T14" fmla="*/ 16 w 16"/>
                <a:gd name="T15" fmla="*/ 7 h 16"/>
                <a:gd name="T16" fmla="*/ 16 w 16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6" y="9"/>
                  </a:moveTo>
                  <a:cubicBezTo>
                    <a:pt x="16" y="13"/>
                    <a:pt x="13" y="16"/>
                    <a:pt x="9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713"/>
            <p:cNvSpPr>
              <a:spLocks noEditPoints="1"/>
            </p:cNvSpPr>
            <p:nvPr/>
          </p:nvSpPr>
          <p:spPr bwMode="auto">
            <a:xfrm>
              <a:off x="5970588" y="4613275"/>
              <a:ext cx="138113" cy="206375"/>
            </a:xfrm>
            <a:custGeom>
              <a:avLst/>
              <a:gdLst>
                <a:gd name="T0" fmla="*/ 0 w 163"/>
                <a:gd name="T1" fmla="*/ 210 h 243"/>
                <a:gd name="T2" fmla="*/ 0 w 163"/>
                <a:gd name="T3" fmla="*/ 107 h 243"/>
                <a:gd name="T4" fmla="*/ 2 w 163"/>
                <a:gd name="T5" fmla="*/ 101 h 243"/>
                <a:gd name="T6" fmla="*/ 38 w 163"/>
                <a:gd name="T7" fmla="*/ 38 h 243"/>
                <a:gd name="T8" fmla="*/ 45 w 163"/>
                <a:gd name="T9" fmla="*/ 3 h 243"/>
                <a:gd name="T10" fmla="*/ 73 w 163"/>
                <a:gd name="T11" fmla="*/ 4 h 243"/>
                <a:gd name="T12" fmla="*/ 88 w 163"/>
                <a:gd name="T13" fmla="*/ 68 h 243"/>
                <a:gd name="T14" fmla="*/ 82 w 163"/>
                <a:gd name="T15" fmla="*/ 86 h 243"/>
                <a:gd name="T16" fmla="*/ 120 w 163"/>
                <a:gd name="T17" fmla="*/ 87 h 243"/>
                <a:gd name="T18" fmla="*/ 133 w 163"/>
                <a:gd name="T19" fmla="*/ 87 h 243"/>
                <a:gd name="T20" fmla="*/ 162 w 163"/>
                <a:gd name="T21" fmla="*/ 124 h 243"/>
                <a:gd name="T22" fmla="*/ 153 w 163"/>
                <a:gd name="T23" fmla="*/ 163 h 243"/>
                <a:gd name="T24" fmla="*/ 143 w 163"/>
                <a:gd name="T25" fmla="*/ 182 h 243"/>
                <a:gd name="T26" fmla="*/ 135 w 163"/>
                <a:gd name="T27" fmla="*/ 212 h 243"/>
                <a:gd name="T28" fmla="*/ 122 w 163"/>
                <a:gd name="T29" fmla="*/ 240 h 243"/>
                <a:gd name="T30" fmla="*/ 104 w 163"/>
                <a:gd name="T31" fmla="*/ 243 h 243"/>
                <a:gd name="T32" fmla="*/ 81 w 163"/>
                <a:gd name="T33" fmla="*/ 242 h 243"/>
                <a:gd name="T34" fmla="*/ 48 w 163"/>
                <a:gd name="T35" fmla="*/ 243 h 243"/>
                <a:gd name="T36" fmla="*/ 49 w 163"/>
                <a:gd name="T37" fmla="*/ 227 h 243"/>
                <a:gd name="T38" fmla="*/ 81 w 163"/>
                <a:gd name="T39" fmla="*/ 226 h 243"/>
                <a:gd name="T40" fmla="*/ 104 w 163"/>
                <a:gd name="T41" fmla="*/ 227 h 243"/>
                <a:gd name="T42" fmla="*/ 115 w 163"/>
                <a:gd name="T43" fmla="*/ 226 h 243"/>
                <a:gd name="T44" fmla="*/ 121 w 163"/>
                <a:gd name="T45" fmla="*/ 220 h 243"/>
                <a:gd name="T46" fmla="*/ 119 w 163"/>
                <a:gd name="T47" fmla="*/ 207 h 243"/>
                <a:gd name="T48" fmla="*/ 129 w 163"/>
                <a:gd name="T49" fmla="*/ 193 h 243"/>
                <a:gd name="T50" fmla="*/ 132 w 163"/>
                <a:gd name="T51" fmla="*/ 170 h 243"/>
                <a:gd name="T52" fmla="*/ 135 w 163"/>
                <a:gd name="T53" fmla="*/ 152 h 243"/>
                <a:gd name="T54" fmla="*/ 146 w 163"/>
                <a:gd name="T55" fmla="*/ 122 h 243"/>
                <a:gd name="T56" fmla="*/ 131 w 163"/>
                <a:gd name="T57" fmla="*/ 103 h 243"/>
                <a:gd name="T58" fmla="*/ 129 w 163"/>
                <a:gd name="T59" fmla="*/ 103 h 243"/>
                <a:gd name="T60" fmla="*/ 108 w 163"/>
                <a:gd name="T61" fmla="*/ 103 h 243"/>
                <a:gd name="T62" fmla="*/ 73 w 163"/>
                <a:gd name="T63" fmla="*/ 101 h 243"/>
                <a:gd name="T64" fmla="*/ 66 w 163"/>
                <a:gd name="T65" fmla="*/ 92 h 243"/>
                <a:gd name="T66" fmla="*/ 67 w 163"/>
                <a:gd name="T67" fmla="*/ 77 h 243"/>
                <a:gd name="T68" fmla="*/ 79 w 163"/>
                <a:gd name="T69" fmla="*/ 45 h 243"/>
                <a:gd name="T70" fmla="*/ 57 w 163"/>
                <a:gd name="T71" fmla="*/ 16 h 243"/>
                <a:gd name="T72" fmla="*/ 34 w 163"/>
                <a:gd name="T73" fmla="*/ 76 h 243"/>
                <a:gd name="T74" fmla="*/ 17 w 163"/>
                <a:gd name="T75" fmla="*/ 107 h 243"/>
                <a:gd name="T76" fmla="*/ 16 w 163"/>
                <a:gd name="T77" fmla="*/ 20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" h="243">
                  <a:moveTo>
                    <a:pt x="48" y="243"/>
                  </a:moveTo>
                  <a:cubicBezTo>
                    <a:pt x="28" y="243"/>
                    <a:pt x="7" y="241"/>
                    <a:pt x="0" y="210"/>
                  </a:cubicBezTo>
                  <a:cubicBezTo>
                    <a:pt x="0" y="210"/>
                    <a:pt x="0" y="209"/>
                    <a:pt x="0" y="20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6"/>
                    <a:pt x="0" y="105"/>
                    <a:pt x="0" y="104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4" y="94"/>
                    <a:pt x="10" y="83"/>
                    <a:pt x="21" y="67"/>
                  </a:cubicBezTo>
                  <a:cubicBezTo>
                    <a:pt x="28" y="56"/>
                    <a:pt x="35" y="44"/>
                    <a:pt x="38" y="38"/>
                  </a:cubicBezTo>
                  <a:cubicBezTo>
                    <a:pt x="42" y="29"/>
                    <a:pt x="42" y="15"/>
                    <a:pt x="41" y="11"/>
                  </a:cubicBezTo>
                  <a:cubicBezTo>
                    <a:pt x="41" y="8"/>
                    <a:pt x="42" y="5"/>
                    <a:pt x="45" y="3"/>
                  </a:cubicBezTo>
                  <a:cubicBezTo>
                    <a:pt x="46" y="3"/>
                    <a:pt x="52" y="0"/>
                    <a:pt x="60" y="0"/>
                  </a:cubicBezTo>
                  <a:cubicBezTo>
                    <a:pt x="65" y="0"/>
                    <a:pt x="69" y="1"/>
                    <a:pt x="73" y="4"/>
                  </a:cubicBezTo>
                  <a:cubicBezTo>
                    <a:pt x="84" y="11"/>
                    <a:pt x="97" y="23"/>
                    <a:pt x="94" y="47"/>
                  </a:cubicBezTo>
                  <a:cubicBezTo>
                    <a:pt x="94" y="54"/>
                    <a:pt x="91" y="61"/>
                    <a:pt x="88" y="68"/>
                  </a:cubicBezTo>
                  <a:cubicBezTo>
                    <a:pt x="86" y="73"/>
                    <a:pt x="84" y="77"/>
                    <a:pt x="83" y="81"/>
                  </a:cubicBezTo>
                  <a:cubicBezTo>
                    <a:pt x="82" y="82"/>
                    <a:pt x="82" y="84"/>
                    <a:pt x="82" y="86"/>
                  </a:cubicBezTo>
                  <a:cubicBezTo>
                    <a:pt x="91" y="86"/>
                    <a:pt x="100" y="87"/>
                    <a:pt x="108" y="87"/>
                  </a:cubicBezTo>
                  <a:cubicBezTo>
                    <a:pt x="113" y="87"/>
                    <a:pt x="117" y="87"/>
                    <a:pt x="120" y="87"/>
                  </a:cubicBezTo>
                  <a:cubicBezTo>
                    <a:pt x="124" y="87"/>
                    <a:pt x="127" y="87"/>
                    <a:pt x="129" y="87"/>
                  </a:cubicBezTo>
                  <a:cubicBezTo>
                    <a:pt x="131" y="87"/>
                    <a:pt x="132" y="87"/>
                    <a:pt x="133" y="87"/>
                  </a:cubicBezTo>
                  <a:cubicBezTo>
                    <a:pt x="142" y="88"/>
                    <a:pt x="150" y="93"/>
                    <a:pt x="155" y="100"/>
                  </a:cubicBezTo>
                  <a:cubicBezTo>
                    <a:pt x="160" y="107"/>
                    <a:pt x="163" y="115"/>
                    <a:pt x="162" y="124"/>
                  </a:cubicBezTo>
                  <a:cubicBezTo>
                    <a:pt x="161" y="133"/>
                    <a:pt x="156" y="140"/>
                    <a:pt x="149" y="145"/>
                  </a:cubicBezTo>
                  <a:cubicBezTo>
                    <a:pt x="152" y="151"/>
                    <a:pt x="154" y="157"/>
                    <a:pt x="153" y="163"/>
                  </a:cubicBezTo>
                  <a:cubicBezTo>
                    <a:pt x="152" y="170"/>
                    <a:pt x="148" y="177"/>
                    <a:pt x="143" y="181"/>
                  </a:cubicBezTo>
                  <a:cubicBezTo>
                    <a:pt x="143" y="181"/>
                    <a:pt x="143" y="181"/>
                    <a:pt x="143" y="182"/>
                  </a:cubicBezTo>
                  <a:cubicBezTo>
                    <a:pt x="145" y="186"/>
                    <a:pt x="145" y="190"/>
                    <a:pt x="145" y="195"/>
                  </a:cubicBezTo>
                  <a:cubicBezTo>
                    <a:pt x="144" y="201"/>
                    <a:pt x="140" y="207"/>
                    <a:pt x="135" y="212"/>
                  </a:cubicBezTo>
                  <a:cubicBezTo>
                    <a:pt x="137" y="215"/>
                    <a:pt x="137" y="219"/>
                    <a:pt x="137" y="223"/>
                  </a:cubicBezTo>
                  <a:cubicBezTo>
                    <a:pt x="136" y="230"/>
                    <a:pt x="130" y="237"/>
                    <a:pt x="122" y="240"/>
                  </a:cubicBezTo>
                  <a:cubicBezTo>
                    <a:pt x="117" y="242"/>
                    <a:pt x="112" y="243"/>
                    <a:pt x="104" y="243"/>
                  </a:cubicBezTo>
                  <a:cubicBezTo>
                    <a:pt x="104" y="243"/>
                    <a:pt x="104" y="243"/>
                    <a:pt x="104" y="243"/>
                  </a:cubicBezTo>
                  <a:cubicBezTo>
                    <a:pt x="101" y="243"/>
                    <a:pt x="98" y="243"/>
                    <a:pt x="95" y="243"/>
                  </a:cubicBezTo>
                  <a:cubicBezTo>
                    <a:pt x="91" y="243"/>
                    <a:pt x="86" y="242"/>
                    <a:pt x="81" y="242"/>
                  </a:cubicBezTo>
                  <a:cubicBezTo>
                    <a:pt x="75" y="242"/>
                    <a:pt x="69" y="243"/>
                    <a:pt x="63" y="243"/>
                  </a:cubicBezTo>
                  <a:cubicBezTo>
                    <a:pt x="58" y="243"/>
                    <a:pt x="53" y="243"/>
                    <a:pt x="48" y="243"/>
                  </a:cubicBezTo>
                  <a:close/>
                  <a:moveTo>
                    <a:pt x="16" y="208"/>
                  </a:moveTo>
                  <a:cubicBezTo>
                    <a:pt x="20" y="224"/>
                    <a:pt x="29" y="227"/>
                    <a:pt x="49" y="227"/>
                  </a:cubicBezTo>
                  <a:cubicBezTo>
                    <a:pt x="53" y="227"/>
                    <a:pt x="58" y="227"/>
                    <a:pt x="63" y="227"/>
                  </a:cubicBezTo>
                  <a:cubicBezTo>
                    <a:pt x="69" y="227"/>
                    <a:pt x="75" y="226"/>
                    <a:pt x="81" y="226"/>
                  </a:cubicBezTo>
                  <a:cubicBezTo>
                    <a:pt x="86" y="226"/>
                    <a:pt x="91" y="227"/>
                    <a:pt x="95" y="227"/>
                  </a:cubicBezTo>
                  <a:cubicBezTo>
                    <a:pt x="98" y="227"/>
                    <a:pt x="101" y="227"/>
                    <a:pt x="104" y="227"/>
                  </a:cubicBezTo>
                  <a:cubicBezTo>
                    <a:pt x="104" y="227"/>
                    <a:pt x="104" y="227"/>
                    <a:pt x="104" y="227"/>
                  </a:cubicBezTo>
                  <a:cubicBezTo>
                    <a:pt x="106" y="227"/>
                    <a:pt x="113" y="227"/>
                    <a:pt x="115" y="226"/>
                  </a:cubicBezTo>
                  <a:cubicBezTo>
                    <a:pt x="116" y="225"/>
                    <a:pt x="116" y="225"/>
                    <a:pt x="117" y="225"/>
                  </a:cubicBezTo>
                  <a:cubicBezTo>
                    <a:pt x="118" y="224"/>
                    <a:pt x="120" y="223"/>
                    <a:pt x="121" y="220"/>
                  </a:cubicBezTo>
                  <a:cubicBezTo>
                    <a:pt x="121" y="219"/>
                    <a:pt x="121" y="218"/>
                    <a:pt x="120" y="217"/>
                  </a:cubicBezTo>
                  <a:cubicBezTo>
                    <a:pt x="119" y="214"/>
                    <a:pt x="118" y="210"/>
                    <a:pt x="119" y="207"/>
                  </a:cubicBezTo>
                  <a:cubicBezTo>
                    <a:pt x="120" y="204"/>
                    <a:pt x="122" y="201"/>
                    <a:pt x="124" y="200"/>
                  </a:cubicBezTo>
                  <a:cubicBezTo>
                    <a:pt x="127" y="198"/>
                    <a:pt x="129" y="196"/>
                    <a:pt x="129" y="193"/>
                  </a:cubicBezTo>
                  <a:cubicBezTo>
                    <a:pt x="129" y="191"/>
                    <a:pt x="129" y="189"/>
                    <a:pt x="128" y="188"/>
                  </a:cubicBezTo>
                  <a:cubicBezTo>
                    <a:pt x="126" y="184"/>
                    <a:pt x="126" y="174"/>
                    <a:pt x="132" y="170"/>
                  </a:cubicBezTo>
                  <a:cubicBezTo>
                    <a:pt x="135" y="168"/>
                    <a:pt x="136" y="165"/>
                    <a:pt x="137" y="161"/>
                  </a:cubicBezTo>
                  <a:cubicBezTo>
                    <a:pt x="137" y="158"/>
                    <a:pt x="137" y="155"/>
                    <a:pt x="135" y="152"/>
                  </a:cubicBezTo>
                  <a:cubicBezTo>
                    <a:pt x="131" y="147"/>
                    <a:pt x="133" y="137"/>
                    <a:pt x="139" y="134"/>
                  </a:cubicBezTo>
                  <a:cubicBezTo>
                    <a:pt x="143" y="131"/>
                    <a:pt x="145" y="127"/>
                    <a:pt x="146" y="122"/>
                  </a:cubicBezTo>
                  <a:cubicBezTo>
                    <a:pt x="146" y="118"/>
                    <a:pt x="145" y="113"/>
                    <a:pt x="142" y="110"/>
                  </a:cubicBezTo>
                  <a:cubicBezTo>
                    <a:pt x="140" y="106"/>
                    <a:pt x="136" y="104"/>
                    <a:pt x="131" y="103"/>
                  </a:cubicBezTo>
                  <a:cubicBezTo>
                    <a:pt x="131" y="103"/>
                    <a:pt x="130" y="103"/>
                    <a:pt x="129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3"/>
                    <a:pt x="124" y="103"/>
                    <a:pt x="120" y="103"/>
                  </a:cubicBezTo>
                  <a:cubicBezTo>
                    <a:pt x="117" y="103"/>
                    <a:pt x="113" y="103"/>
                    <a:pt x="108" y="103"/>
                  </a:cubicBezTo>
                  <a:cubicBezTo>
                    <a:pt x="98" y="103"/>
                    <a:pt x="86" y="102"/>
                    <a:pt x="76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1" y="101"/>
                    <a:pt x="69" y="100"/>
                    <a:pt x="68" y="98"/>
                  </a:cubicBezTo>
                  <a:cubicBezTo>
                    <a:pt x="66" y="96"/>
                    <a:pt x="66" y="94"/>
                    <a:pt x="66" y="92"/>
                  </a:cubicBezTo>
                  <a:cubicBezTo>
                    <a:pt x="66" y="90"/>
                    <a:pt x="66" y="88"/>
                    <a:pt x="66" y="86"/>
                  </a:cubicBezTo>
                  <a:cubicBezTo>
                    <a:pt x="66" y="83"/>
                    <a:pt x="66" y="79"/>
                    <a:pt x="67" y="77"/>
                  </a:cubicBezTo>
                  <a:cubicBezTo>
                    <a:pt x="68" y="71"/>
                    <a:pt x="71" y="66"/>
                    <a:pt x="73" y="61"/>
                  </a:cubicBezTo>
                  <a:cubicBezTo>
                    <a:pt x="76" y="56"/>
                    <a:pt x="78" y="50"/>
                    <a:pt x="79" y="45"/>
                  </a:cubicBezTo>
                  <a:cubicBezTo>
                    <a:pt x="80" y="29"/>
                    <a:pt x="73" y="22"/>
                    <a:pt x="65" y="17"/>
                  </a:cubicBezTo>
                  <a:cubicBezTo>
                    <a:pt x="62" y="16"/>
                    <a:pt x="60" y="15"/>
                    <a:pt x="57" y="16"/>
                  </a:cubicBezTo>
                  <a:cubicBezTo>
                    <a:pt x="57" y="23"/>
                    <a:pt x="56" y="34"/>
                    <a:pt x="52" y="44"/>
                  </a:cubicBezTo>
                  <a:cubicBezTo>
                    <a:pt x="50" y="52"/>
                    <a:pt x="42" y="63"/>
                    <a:pt x="34" y="76"/>
                  </a:cubicBezTo>
                  <a:cubicBezTo>
                    <a:pt x="27" y="87"/>
                    <a:pt x="18" y="101"/>
                    <a:pt x="17" y="106"/>
                  </a:cubicBezTo>
                  <a:cubicBezTo>
                    <a:pt x="16" y="106"/>
                    <a:pt x="17" y="106"/>
                    <a:pt x="17" y="107"/>
                  </a:cubicBezTo>
                  <a:cubicBezTo>
                    <a:pt x="16" y="109"/>
                    <a:pt x="16" y="109"/>
                    <a:pt x="16" y="109"/>
                  </a:cubicBezTo>
                  <a:lnTo>
                    <a:pt x="16" y="2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714"/>
            <p:cNvSpPr>
              <a:spLocks/>
            </p:cNvSpPr>
            <p:nvPr/>
          </p:nvSpPr>
          <p:spPr bwMode="auto">
            <a:xfrm>
              <a:off x="6035675" y="4789488"/>
              <a:ext cx="9525" cy="6350"/>
            </a:xfrm>
            <a:custGeom>
              <a:avLst/>
              <a:gdLst>
                <a:gd name="T0" fmla="*/ 6 w 10"/>
                <a:gd name="T1" fmla="*/ 7 h 8"/>
                <a:gd name="T2" fmla="*/ 6 w 10"/>
                <a:gd name="T3" fmla="*/ 7 h 8"/>
                <a:gd name="T4" fmla="*/ 4 w 10"/>
                <a:gd name="T5" fmla="*/ 8 h 8"/>
                <a:gd name="T6" fmla="*/ 0 w 10"/>
                <a:gd name="T7" fmla="*/ 4 h 8"/>
                <a:gd name="T8" fmla="*/ 4 w 10"/>
                <a:gd name="T9" fmla="*/ 0 h 8"/>
                <a:gd name="T10" fmla="*/ 10 w 10"/>
                <a:gd name="T11" fmla="*/ 4 h 8"/>
                <a:gd name="T12" fmla="*/ 9 w 10"/>
                <a:gd name="T13" fmla="*/ 5 h 8"/>
                <a:gd name="T14" fmla="*/ 6 w 10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10" y="0"/>
                    <a:pt x="10" y="4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7"/>
                    <a:pt x="7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715"/>
            <p:cNvSpPr>
              <a:spLocks/>
            </p:cNvSpPr>
            <p:nvPr/>
          </p:nvSpPr>
          <p:spPr bwMode="auto">
            <a:xfrm>
              <a:off x="5992813" y="4783138"/>
              <a:ext cx="41275" cy="14288"/>
            </a:xfrm>
            <a:custGeom>
              <a:avLst/>
              <a:gdLst>
                <a:gd name="T0" fmla="*/ 27 w 48"/>
                <a:gd name="T1" fmla="*/ 18 h 18"/>
                <a:gd name="T2" fmla="*/ 2 w 48"/>
                <a:gd name="T3" fmla="*/ 7 h 18"/>
                <a:gd name="T4" fmla="*/ 2 w 48"/>
                <a:gd name="T5" fmla="*/ 1 h 18"/>
                <a:gd name="T6" fmla="*/ 8 w 48"/>
                <a:gd name="T7" fmla="*/ 2 h 18"/>
                <a:gd name="T8" fmla="*/ 38 w 48"/>
                <a:gd name="T9" fmla="*/ 9 h 18"/>
                <a:gd name="T10" fmla="*/ 44 w 48"/>
                <a:gd name="T11" fmla="*/ 9 h 18"/>
                <a:gd name="T12" fmla="*/ 48 w 48"/>
                <a:gd name="T13" fmla="*/ 13 h 18"/>
                <a:gd name="T14" fmla="*/ 44 w 48"/>
                <a:gd name="T15" fmla="*/ 17 h 18"/>
                <a:gd name="T16" fmla="*/ 39 w 48"/>
                <a:gd name="T17" fmla="*/ 17 h 18"/>
                <a:gd name="T18" fmla="*/ 27 w 48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8">
                  <a:moveTo>
                    <a:pt x="27" y="18"/>
                  </a:moveTo>
                  <a:cubicBezTo>
                    <a:pt x="18" y="18"/>
                    <a:pt x="9" y="16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6" y="11"/>
                    <a:pt x="24" y="10"/>
                    <a:pt x="38" y="9"/>
                  </a:cubicBezTo>
                  <a:cubicBezTo>
                    <a:pt x="40" y="9"/>
                    <a:pt x="42" y="9"/>
                    <a:pt x="44" y="9"/>
                  </a:cubicBezTo>
                  <a:cubicBezTo>
                    <a:pt x="46" y="9"/>
                    <a:pt x="48" y="10"/>
                    <a:pt x="48" y="13"/>
                  </a:cubicBezTo>
                  <a:cubicBezTo>
                    <a:pt x="48" y="15"/>
                    <a:pt x="47" y="17"/>
                    <a:pt x="44" y="17"/>
                  </a:cubicBezTo>
                  <a:cubicBezTo>
                    <a:pt x="43" y="17"/>
                    <a:pt x="41" y="17"/>
                    <a:pt x="39" y="17"/>
                  </a:cubicBezTo>
                  <a:cubicBezTo>
                    <a:pt x="35" y="17"/>
                    <a:pt x="31" y="18"/>
                    <a:pt x="2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716"/>
            <p:cNvSpPr>
              <a:spLocks noEditPoints="1"/>
            </p:cNvSpPr>
            <p:nvPr/>
          </p:nvSpPr>
          <p:spPr bwMode="auto">
            <a:xfrm>
              <a:off x="6388100" y="4611688"/>
              <a:ext cx="77788" cy="122238"/>
            </a:xfrm>
            <a:custGeom>
              <a:avLst/>
              <a:gdLst>
                <a:gd name="T0" fmla="*/ 92 w 92"/>
                <a:gd name="T1" fmla="*/ 116 h 144"/>
                <a:gd name="T2" fmla="*/ 64 w 92"/>
                <a:gd name="T3" fmla="*/ 144 h 144"/>
                <a:gd name="T4" fmla="*/ 28 w 92"/>
                <a:gd name="T5" fmla="*/ 144 h 144"/>
                <a:gd name="T6" fmla="*/ 0 w 92"/>
                <a:gd name="T7" fmla="*/ 116 h 144"/>
                <a:gd name="T8" fmla="*/ 0 w 92"/>
                <a:gd name="T9" fmla="*/ 28 h 144"/>
                <a:gd name="T10" fmla="*/ 28 w 92"/>
                <a:gd name="T11" fmla="*/ 0 h 144"/>
                <a:gd name="T12" fmla="*/ 64 w 92"/>
                <a:gd name="T13" fmla="*/ 0 h 144"/>
                <a:gd name="T14" fmla="*/ 92 w 92"/>
                <a:gd name="T15" fmla="*/ 28 h 144"/>
                <a:gd name="T16" fmla="*/ 92 w 92"/>
                <a:gd name="T17" fmla="*/ 116 h 144"/>
                <a:gd name="T18" fmla="*/ 76 w 92"/>
                <a:gd name="T19" fmla="*/ 28 h 144"/>
                <a:gd name="T20" fmla="*/ 64 w 92"/>
                <a:gd name="T21" fmla="*/ 16 h 144"/>
                <a:gd name="T22" fmla="*/ 28 w 92"/>
                <a:gd name="T23" fmla="*/ 16 h 144"/>
                <a:gd name="T24" fmla="*/ 16 w 92"/>
                <a:gd name="T25" fmla="*/ 28 h 144"/>
                <a:gd name="T26" fmla="*/ 16 w 92"/>
                <a:gd name="T27" fmla="*/ 116 h 144"/>
                <a:gd name="T28" fmla="*/ 28 w 92"/>
                <a:gd name="T29" fmla="*/ 128 h 144"/>
                <a:gd name="T30" fmla="*/ 64 w 92"/>
                <a:gd name="T31" fmla="*/ 128 h 144"/>
                <a:gd name="T32" fmla="*/ 76 w 92"/>
                <a:gd name="T33" fmla="*/ 116 h 144"/>
                <a:gd name="T34" fmla="*/ 76 w 92"/>
                <a:gd name="T35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44">
                  <a:moveTo>
                    <a:pt x="92" y="116"/>
                  </a:moveTo>
                  <a:cubicBezTo>
                    <a:pt x="92" y="132"/>
                    <a:pt x="80" y="144"/>
                    <a:pt x="64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12" y="144"/>
                    <a:pt x="0" y="132"/>
                    <a:pt x="0" y="1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0" y="0"/>
                    <a:pt x="92" y="12"/>
                    <a:pt x="92" y="28"/>
                  </a:cubicBezTo>
                  <a:lnTo>
                    <a:pt x="92" y="116"/>
                  </a:lnTo>
                  <a:close/>
                  <a:moveTo>
                    <a:pt x="76" y="28"/>
                  </a:moveTo>
                  <a:cubicBezTo>
                    <a:pt x="76" y="21"/>
                    <a:pt x="71" y="16"/>
                    <a:pt x="6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23"/>
                    <a:pt x="21" y="128"/>
                    <a:pt x="28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71" y="128"/>
                    <a:pt x="76" y="123"/>
                    <a:pt x="76" y="116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717"/>
            <p:cNvSpPr>
              <a:spLocks/>
            </p:cNvSpPr>
            <p:nvPr/>
          </p:nvSpPr>
          <p:spPr bwMode="auto">
            <a:xfrm>
              <a:off x="6421438" y="4635500"/>
              <a:ext cx="14288" cy="14288"/>
            </a:xfrm>
            <a:custGeom>
              <a:avLst/>
              <a:gdLst>
                <a:gd name="T0" fmla="*/ 16 w 16"/>
                <a:gd name="T1" fmla="*/ 9 h 16"/>
                <a:gd name="T2" fmla="*/ 9 w 16"/>
                <a:gd name="T3" fmla="*/ 16 h 16"/>
                <a:gd name="T4" fmla="*/ 7 w 16"/>
                <a:gd name="T5" fmla="*/ 16 h 16"/>
                <a:gd name="T6" fmla="*/ 0 w 16"/>
                <a:gd name="T7" fmla="*/ 9 h 16"/>
                <a:gd name="T8" fmla="*/ 0 w 16"/>
                <a:gd name="T9" fmla="*/ 7 h 16"/>
                <a:gd name="T10" fmla="*/ 7 w 16"/>
                <a:gd name="T11" fmla="*/ 0 h 16"/>
                <a:gd name="T12" fmla="*/ 9 w 16"/>
                <a:gd name="T13" fmla="*/ 0 h 16"/>
                <a:gd name="T14" fmla="*/ 16 w 16"/>
                <a:gd name="T15" fmla="*/ 7 h 16"/>
                <a:gd name="T16" fmla="*/ 16 w 16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6" y="9"/>
                  </a:moveTo>
                  <a:cubicBezTo>
                    <a:pt x="16" y="13"/>
                    <a:pt x="13" y="16"/>
                    <a:pt x="9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718"/>
            <p:cNvSpPr>
              <a:spLocks noEditPoints="1"/>
            </p:cNvSpPr>
            <p:nvPr/>
          </p:nvSpPr>
          <p:spPr bwMode="auto">
            <a:xfrm>
              <a:off x="6242050" y="4613275"/>
              <a:ext cx="134938" cy="206375"/>
            </a:xfrm>
            <a:custGeom>
              <a:avLst/>
              <a:gdLst>
                <a:gd name="T0" fmla="*/ 89 w 160"/>
                <a:gd name="T1" fmla="*/ 239 h 244"/>
                <a:gd name="T2" fmla="*/ 75 w 160"/>
                <a:gd name="T3" fmla="*/ 175 h 244"/>
                <a:gd name="T4" fmla="*/ 80 w 160"/>
                <a:gd name="T5" fmla="*/ 157 h 244"/>
                <a:gd name="T6" fmla="*/ 42 w 160"/>
                <a:gd name="T7" fmla="*/ 156 h 244"/>
                <a:gd name="T8" fmla="*/ 29 w 160"/>
                <a:gd name="T9" fmla="*/ 156 h 244"/>
                <a:gd name="T10" fmla="*/ 1 w 160"/>
                <a:gd name="T11" fmla="*/ 119 h 244"/>
                <a:gd name="T12" fmla="*/ 10 w 160"/>
                <a:gd name="T13" fmla="*/ 80 h 244"/>
                <a:gd name="T14" fmla="*/ 19 w 160"/>
                <a:gd name="T15" fmla="*/ 62 h 244"/>
                <a:gd name="T16" fmla="*/ 27 w 160"/>
                <a:gd name="T17" fmla="*/ 32 h 244"/>
                <a:gd name="T18" fmla="*/ 40 w 160"/>
                <a:gd name="T19" fmla="*/ 3 h 244"/>
                <a:gd name="T20" fmla="*/ 66 w 160"/>
                <a:gd name="T21" fmla="*/ 0 h 244"/>
                <a:gd name="T22" fmla="*/ 98 w 160"/>
                <a:gd name="T23" fmla="*/ 0 h 244"/>
                <a:gd name="T24" fmla="*/ 160 w 160"/>
                <a:gd name="T25" fmla="*/ 33 h 244"/>
                <a:gd name="T26" fmla="*/ 160 w 160"/>
                <a:gd name="T27" fmla="*/ 136 h 244"/>
                <a:gd name="T28" fmla="*/ 160 w 160"/>
                <a:gd name="T29" fmla="*/ 140 h 244"/>
                <a:gd name="T30" fmla="*/ 141 w 160"/>
                <a:gd name="T31" fmla="*/ 176 h 244"/>
                <a:gd name="T32" fmla="*/ 121 w 160"/>
                <a:gd name="T33" fmla="*/ 232 h 244"/>
                <a:gd name="T34" fmla="*/ 103 w 160"/>
                <a:gd name="T35" fmla="*/ 244 h 244"/>
                <a:gd name="T36" fmla="*/ 87 w 160"/>
                <a:gd name="T37" fmla="*/ 142 h 244"/>
                <a:gd name="T38" fmla="*/ 95 w 160"/>
                <a:gd name="T39" fmla="*/ 145 h 244"/>
                <a:gd name="T40" fmla="*/ 96 w 160"/>
                <a:gd name="T41" fmla="*/ 157 h 244"/>
                <a:gd name="T42" fmla="*/ 89 w 160"/>
                <a:gd name="T43" fmla="*/ 182 h 244"/>
                <a:gd name="T44" fmla="*/ 98 w 160"/>
                <a:gd name="T45" fmla="*/ 226 h 244"/>
                <a:gd name="T46" fmla="*/ 110 w 160"/>
                <a:gd name="T47" fmla="*/ 199 h 244"/>
                <a:gd name="T48" fmla="*/ 144 w 160"/>
                <a:gd name="T49" fmla="*/ 138 h 244"/>
                <a:gd name="T50" fmla="*/ 144 w 160"/>
                <a:gd name="T51" fmla="*/ 35 h 244"/>
                <a:gd name="T52" fmla="*/ 98 w 160"/>
                <a:gd name="T53" fmla="*/ 16 h 244"/>
                <a:gd name="T54" fmla="*/ 66 w 160"/>
                <a:gd name="T55" fmla="*/ 16 h 244"/>
                <a:gd name="T56" fmla="*/ 47 w 160"/>
                <a:gd name="T57" fmla="*/ 18 h 244"/>
                <a:gd name="T58" fmla="*/ 41 w 160"/>
                <a:gd name="T59" fmla="*/ 23 h 244"/>
                <a:gd name="T60" fmla="*/ 43 w 160"/>
                <a:gd name="T61" fmla="*/ 36 h 244"/>
                <a:gd name="T62" fmla="*/ 33 w 160"/>
                <a:gd name="T63" fmla="*/ 50 h 244"/>
                <a:gd name="T64" fmla="*/ 31 w 160"/>
                <a:gd name="T65" fmla="*/ 73 h 244"/>
                <a:gd name="T66" fmla="*/ 28 w 160"/>
                <a:gd name="T67" fmla="*/ 91 h 244"/>
                <a:gd name="T68" fmla="*/ 17 w 160"/>
                <a:gd name="T69" fmla="*/ 121 h 244"/>
                <a:gd name="T70" fmla="*/ 31 w 160"/>
                <a:gd name="T71" fmla="*/ 139 h 244"/>
                <a:gd name="T72" fmla="*/ 34 w 160"/>
                <a:gd name="T73" fmla="*/ 139 h 244"/>
                <a:gd name="T74" fmla="*/ 55 w 160"/>
                <a:gd name="T75" fmla="*/ 14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244">
                  <a:moveTo>
                    <a:pt x="103" y="244"/>
                  </a:moveTo>
                  <a:cubicBezTo>
                    <a:pt x="98" y="244"/>
                    <a:pt x="93" y="242"/>
                    <a:pt x="89" y="239"/>
                  </a:cubicBezTo>
                  <a:cubicBezTo>
                    <a:pt x="78" y="232"/>
                    <a:pt x="65" y="220"/>
                    <a:pt x="68" y="197"/>
                  </a:cubicBezTo>
                  <a:cubicBezTo>
                    <a:pt x="69" y="189"/>
                    <a:pt x="72" y="182"/>
                    <a:pt x="75" y="175"/>
                  </a:cubicBezTo>
                  <a:cubicBezTo>
                    <a:pt x="77" y="171"/>
                    <a:pt x="79" y="166"/>
                    <a:pt x="80" y="162"/>
                  </a:cubicBezTo>
                  <a:cubicBezTo>
                    <a:pt x="80" y="162"/>
                    <a:pt x="80" y="159"/>
                    <a:pt x="80" y="157"/>
                  </a:cubicBezTo>
                  <a:cubicBezTo>
                    <a:pt x="71" y="157"/>
                    <a:pt x="63" y="156"/>
                    <a:pt x="55" y="156"/>
                  </a:cubicBezTo>
                  <a:cubicBezTo>
                    <a:pt x="50" y="156"/>
                    <a:pt x="46" y="156"/>
                    <a:pt x="42" y="156"/>
                  </a:cubicBezTo>
                  <a:cubicBezTo>
                    <a:pt x="38" y="156"/>
                    <a:pt x="35" y="156"/>
                    <a:pt x="33" y="156"/>
                  </a:cubicBezTo>
                  <a:cubicBezTo>
                    <a:pt x="32" y="156"/>
                    <a:pt x="30" y="156"/>
                    <a:pt x="29" y="156"/>
                  </a:cubicBezTo>
                  <a:cubicBezTo>
                    <a:pt x="20" y="155"/>
                    <a:pt x="13" y="150"/>
                    <a:pt x="7" y="143"/>
                  </a:cubicBezTo>
                  <a:cubicBezTo>
                    <a:pt x="2" y="136"/>
                    <a:pt x="0" y="128"/>
                    <a:pt x="1" y="119"/>
                  </a:cubicBezTo>
                  <a:cubicBezTo>
                    <a:pt x="2" y="111"/>
                    <a:pt x="6" y="103"/>
                    <a:pt x="13" y="98"/>
                  </a:cubicBezTo>
                  <a:cubicBezTo>
                    <a:pt x="10" y="92"/>
                    <a:pt x="9" y="86"/>
                    <a:pt x="10" y="80"/>
                  </a:cubicBezTo>
                  <a:cubicBezTo>
                    <a:pt x="11" y="73"/>
                    <a:pt x="14" y="67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57"/>
                    <a:pt x="17" y="53"/>
                    <a:pt x="18" y="48"/>
                  </a:cubicBezTo>
                  <a:cubicBezTo>
                    <a:pt x="18" y="42"/>
                    <a:pt x="22" y="36"/>
                    <a:pt x="27" y="32"/>
                  </a:cubicBezTo>
                  <a:cubicBezTo>
                    <a:pt x="25" y="28"/>
                    <a:pt x="25" y="24"/>
                    <a:pt x="25" y="21"/>
                  </a:cubicBezTo>
                  <a:cubicBezTo>
                    <a:pt x="26" y="13"/>
                    <a:pt x="32" y="6"/>
                    <a:pt x="40" y="3"/>
                  </a:cubicBezTo>
                  <a:cubicBezTo>
                    <a:pt x="44" y="1"/>
                    <a:pt x="50" y="0"/>
                    <a:pt x="58" y="0"/>
                  </a:cubicBezTo>
                  <a:cubicBezTo>
                    <a:pt x="60" y="0"/>
                    <a:pt x="63" y="0"/>
                    <a:pt x="66" y="0"/>
                  </a:cubicBezTo>
                  <a:cubicBezTo>
                    <a:pt x="70" y="1"/>
                    <a:pt x="75" y="1"/>
                    <a:pt x="80" y="1"/>
                  </a:cubicBezTo>
                  <a:cubicBezTo>
                    <a:pt x="86" y="1"/>
                    <a:pt x="92" y="0"/>
                    <a:pt x="98" y="0"/>
                  </a:cubicBezTo>
                  <a:cubicBezTo>
                    <a:pt x="103" y="0"/>
                    <a:pt x="108" y="0"/>
                    <a:pt x="112" y="0"/>
                  </a:cubicBezTo>
                  <a:cubicBezTo>
                    <a:pt x="132" y="0"/>
                    <a:pt x="153" y="2"/>
                    <a:pt x="160" y="33"/>
                  </a:cubicBezTo>
                  <a:cubicBezTo>
                    <a:pt x="160" y="33"/>
                    <a:pt x="160" y="34"/>
                    <a:pt x="160" y="35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1"/>
                    <a:pt x="160" y="141"/>
                    <a:pt x="160" y="142"/>
                  </a:cubicBezTo>
                  <a:cubicBezTo>
                    <a:pt x="158" y="149"/>
                    <a:pt x="149" y="162"/>
                    <a:pt x="141" y="176"/>
                  </a:cubicBezTo>
                  <a:cubicBezTo>
                    <a:pt x="134" y="187"/>
                    <a:pt x="127" y="199"/>
                    <a:pt x="125" y="205"/>
                  </a:cubicBezTo>
                  <a:cubicBezTo>
                    <a:pt x="121" y="215"/>
                    <a:pt x="121" y="228"/>
                    <a:pt x="121" y="232"/>
                  </a:cubicBezTo>
                  <a:cubicBezTo>
                    <a:pt x="121" y="235"/>
                    <a:pt x="120" y="238"/>
                    <a:pt x="117" y="240"/>
                  </a:cubicBezTo>
                  <a:cubicBezTo>
                    <a:pt x="117" y="240"/>
                    <a:pt x="111" y="244"/>
                    <a:pt x="103" y="244"/>
                  </a:cubicBezTo>
                  <a:close/>
                  <a:moveTo>
                    <a:pt x="55" y="140"/>
                  </a:moveTo>
                  <a:cubicBezTo>
                    <a:pt x="65" y="140"/>
                    <a:pt x="76" y="141"/>
                    <a:pt x="87" y="142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91" y="142"/>
                    <a:pt x="93" y="143"/>
                    <a:pt x="95" y="145"/>
                  </a:cubicBezTo>
                  <a:cubicBezTo>
                    <a:pt x="96" y="147"/>
                    <a:pt x="97" y="149"/>
                    <a:pt x="96" y="151"/>
                  </a:cubicBezTo>
                  <a:cubicBezTo>
                    <a:pt x="96" y="153"/>
                    <a:pt x="96" y="155"/>
                    <a:pt x="96" y="157"/>
                  </a:cubicBezTo>
                  <a:cubicBezTo>
                    <a:pt x="96" y="161"/>
                    <a:pt x="96" y="164"/>
                    <a:pt x="95" y="166"/>
                  </a:cubicBezTo>
                  <a:cubicBezTo>
                    <a:pt x="94" y="172"/>
                    <a:pt x="92" y="177"/>
                    <a:pt x="89" y="182"/>
                  </a:cubicBezTo>
                  <a:cubicBezTo>
                    <a:pt x="87" y="188"/>
                    <a:pt x="84" y="193"/>
                    <a:pt x="84" y="198"/>
                  </a:cubicBezTo>
                  <a:cubicBezTo>
                    <a:pt x="82" y="214"/>
                    <a:pt x="90" y="221"/>
                    <a:pt x="98" y="226"/>
                  </a:cubicBezTo>
                  <a:cubicBezTo>
                    <a:pt x="100" y="227"/>
                    <a:pt x="103" y="228"/>
                    <a:pt x="105" y="227"/>
                  </a:cubicBezTo>
                  <a:cubicBezTo>
                    <a:pt x="105" y="220"/>
                    <a:pt x="106" y="209"/>
                    <a:pt x="110" y="199"/>
                  </a:cubicBezTo>
                  <a:cubicBezTo>
                    <a:pt x="113" y="192"/>
                    <a:pt x="120" y="180"/>
                    <a:pt x="127" y="168"/>
                  </a:cubicBezTo>
                  <a:cubicBezTo>
                    <a:pt x="134" y="157"/>
                    <a:pt x="142" y="144"/>
                    <a:pt x="144" y="138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0" y="19"/>
                    <a:pt x="131" y="16"/>
                    <a:pt x="112" y="16"/>
                  </a:cubicBezTo>
                  <a:cubicBezTo>
                    <a:pt x="108" y="16"/>
                    <a:pt x="103" y="16"/>
                    <a:pt x="98" y="16"/>
                  </a:cubicBezTo>
                  <a:cubicBezTo>
                    <a:pt x="93" y="16"/>
                    <a:pt x="87" y="17"/>
                    <a:pt x="80" y="17"/>
                  </a:cubicBezTo>
                  <a:cubicBezTo>
                    <a:pt x="75" y="17"/>
                    <a:pt x="70" y="17"/>
                    <a:pt x="66" y="16"/>
                  </a:cubicBezTo>
                  <a:cubicBezTo>
                    <a:pt x="63" y="16"/>
                    <a:pt x="60" y="16"/>
                    <a:pt x="58" y="16"/>
                  </a:cubicBezTo>
                  <a:cubicBezTo>
                    <a:pt x="55" y="16"/>
                    <a:pt x="49" y="16"/>
                    <a:pt x="47" y="18"/>
                  </a:cubicBezTo>
                  <a:cubicBezTo>
                    <a:pt x="46" y="18"/>
                    <a:pt x="46" y="18"/>
                    <a:pt x="45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4"/>
                    <a:pt x="42" y="25"/>
                    <a:pt x="42" y="26"/>
                  </a:cubicBezTo>
                  <a:cubicBezTo>
                    <a:pt x="44" y="29"/>
                    <a:pt x="44" y="33"/>
                    <a:pt x="43" y="36"/>
                  </a:cubicBezTo>
                  <a:cubicBezTo>
                    <a:pt x="42" y="39"/>
                    <a:pt x="41" y="42"/>
                    <a:pt x="38" y="43"/>
                  </a:cubicBezTo>
                  <a:cubicBezTo>
                    <a:pt x="36" y="45"/>
                    <a:pt x="34" y="47"/>
                    <a:pt x="33" y="50"/>
                  </a:cubicBezTo>
                  <a:cubicBezTo>
                    <a:pt x="33" y="52"/>
                    <a:pt x="33" y="54"/>
                    <a:pt x="34" y="55"/>
                  </a:cubicBezTo>
                  <a:cubicBezTo>
                    <a:pt x="36" y="59"/>
                    <a:pt x="36" y="69"/>
                    <a:pt x="31" y="73"/>
                  </a:cubicBezTo>
                  <a:cubicBezTo>
                    <a:pt x="28" y="75"/>
                    <a:pt x="26" y="79"/>
                    <a:pt x="26" y="82"/>
                  </a:cubicBezTo>
                  <a:cubicBezTo>
                    <a:pt x="25" y="85"/>
                    <a:pt x="26" y="88"/>
                    <a:pt x="28" y="91"/>
                  </a:cubicBezTo>
                  <a:cubicBezTo>
                    <a:pt x="31" y="96"/>
                    <a:pt x="29" y="106"/>
                    <a:pt x="24" y="110"/>
                  </a:cubicBezTo>
                  <a:cubicBezTo>
                    <a:pt x="20" y="112"/>
                    <a:pt x="17" y="116"/>
                    <a:pt x="17" y="121"/>
                  </a:cubicBezTo>
                  <a:cubicBezTo>
                    <a:pt x="16" y="126"/>
                    <a:pt x="17" y="130"/>
                    <a:pt x="20" y="134"/>
                  </a:cubicBezTo>
                  <a:cubicBezTo>
                    <a:pt x="23" y="137"/>
                    <a:pt x="27" y="139"/>
                    <a:pt x="31" y="139"/>
                  </a:cubicBezTo>
                  <a:cubicBezTo>
                    <a:pt x="32" y="140"/>
                    <a:pt x="32" y="139"/>
                    <a:pt x="33" y="139"/>
                  </a:cubicBezTo>
                  <a:cubicBezTo>
                    <a:pt x="33" y="139"/>
                    <a:pt x="34" y="139"/>
                    <a:pt x="34" y="139"/>
                  </a:cubicBezTo>
                  <a:cubicBezTo>
                    <a:pt x="36" y="139"/>
                    <a:pt x="38" y="140"/>
                    <a:pt x="42" y="140"/>
                  </a:cubicBezTo>
                  <a:cubicBezTo>
                    <a:pt x="46" y="140"/>
                    <a:pt x="50" y="140"/>
                    <a:pt x="55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719"/>
            <p:cNvSpPr>
              <a:spLocks/>
            </p:cNvSpPr>
            <p:nvPr/>
          </p:nvSpPr>
          <p:spPr bwMode="auto">
            <a:xfrm>
              <a:off x="6305550" y="4635500"/>
              <a:ext cx="7938" cy="7938"/>
            </a:xfrm>
            <a:custGeom>
              <a:avLst/>
              <a:gdLst>
                <a:gd name="T0" fmla="*/ 5 w 9"/>
                <a:gd name="T1" fmla="*/ 8 h 8"/>
                <a:gd name="T2" fmla="*/ 0 w 9"/>
                <a:gd name="T3" fmla="*/ 4 h 8"/>
                <a:gd name="T4" fmla="*/ 0 w 9"/>
                <a:gd name="T5" fmla="*/ 2 h 8"/>
                <a:gd name="T6" fmla="*/ 4 w 9"/>
                <a:gd name="T7" fmla="*/ 0 h 8"/>
                <a:gd name="T8" fmla="*/ 5 w 9"/>
                <a:gd name="T9" fmla="*/ 0 h 8"/>
                <a:gd name="T10" fmla="*/ 9 w 9"/>
                <a:gd name="T11" fmla="*/ 4 h 8"/>
                <a:gd name="T12" fmla="*/ 5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0" y="8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720"/>
            <p:cNvSpPr>
              <a:spLocks/>
            </p:cNvSpPr>
            <p:nvPr/>
          </p:nvSpPr>
          <p:spPr bwMode="auto">
            <a:xfrm>
              <a:off x="6315075" y="4633913"/>
              <a:ext cx="41275" cy="15875"/>
            </a:xfrm>
            <a:custGeom>
              <a:avLst/>
              <a:gdLst>
                <a:gd name="T0" fmla="*/ 44 w 48"/>
                <a:gd name="T1" fmla="*/ 19 h 19"/>
                <a:gd name="T2" fmla="*/ 41 w 48"/>
                <a:gd name="T3" fmla="*/ 17 h 19"/>
                <a:gd name="T4" fmla="*/ 10 w 48"/>
                <a:gd name="T5" fmla="*/ 10 h 19"/>
                <a:gd name="T6" fmla="*/ 4 w 48"/>
                <a:gd name="T7" fmla="*/ 10 h 19"/>
                <a:gd name="T8" fmla="*/ 0 w 48"/>
                <a:gd name="T9" fmla="*/ 6 h 19"/>
                <a:gd name="T10" fmla="*/ 4 w 48"/>
                <a:gd name="T11" fmla="*/ 2 h 19"/>
                <a:gd name="T12" fmla="*/ 10 w 48"/>
                <a:gd name="T13" fmla="*/ 2 h 19"/>
                <a:gd name="T14" fmla="*/ 47 w 48"/>
                <a:gd name="T15" fmla="*/ 12 h 19"/>
                <a:gd name="T16" fmla="*/ 46 w 48"/>
                <a:gd name="T17" fmla="*/ 18 h 19"/>
                <a:gd name="T18" fmla="*/ 44 w 48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9">
                  <a:moveTo>
                    <a:pt x="44" y="19"/>
                  </a:moveTo>
                  <a:cubicBezTo>
                    <a:pt x="43" y="19"/>
                    <a:pt x="41" y="18"/>
                    <a:pt x="41" y="17"/>
                  </a:cubicBezTo>
                  <a:cubicBezTo>
                    <a:pt x="33" y="8"/>
                    <a:pt x="25" y="9"/>
                    <a:pt x="10" y="10"/>
                  </a:cubicBezTo>
                  <a:cubicBezTo>
                    <a:pt x="8" y="10"/>
                    <a:pt x="6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4"/>
                    <a:pt x="2" y="2"/>
                    <a:pt x="4" y="2"/>
                  </a:cubicBezTo>
                  <a:cubicBezTo>
                    <a:pt x="6" y="2"/>
                    <a:pt x="8" y="2"/>
                    <a:pt x="10" y="2"/>
                  </a:cubicBezTo>
                  <a:cubicBezTo>
                    <a:pt x="24" y="1"/>
                    <a:pt x="36" y="0"/>
                    <a:pt x="47" y="12"/>
                  </a:cubicBezTo>
                  <a:cubicBezTo>
                    <a:pt x="48" y="14"/>
                    <a:pt x="48" y="16"/>
                    <a:pt x="46" y="18"/>
                  </a:cubicBezTo>
                  <a:cubicBezTo>
                    <a:pt x="46" y="18"/>
                    <a:pt x="45" y="19"/>
                    <a:pt x="4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4" name="Group 733"/>
          <p:cNvGrpSpPr/>
          <p:nvPr/>
        </p:nvGrpSpPr>
        <p:grpSpPr>
          <a:xfrm>
            <a:off x="8869127" y="2224554"/>
            <a:ext cx="2376488" cy="223837"/>
            <a:chOff x="4805363" y="1477963"/>
            <a:chExt cx="2376488" cy="2238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0" name="Freeform 233"/>
            <p:cNvSpPr>
              <a:spLocks noEditPoints="1"/>
            </p:cNvSpPr>
            <p:nvPr/>
          </p:nvSpPr>
          <p:spPr bwMode="auto">
            <a:xfrm>
              <a:off x="5545138" y="1498600"/>
              <a:ext cx="177800" cy="203200"/>
            </a:xfrm>
            <a:custGeom>
              <a:avLst/>
              <a:gdLst>
                <a:gd name="T0" fmla="*/ 208 w 208"/>
                <a:gd name="T1" fmla="*/ 212 h 240"/>
                <a:gd name="T2" fmla="*/ 180 w 208"/>
                <a:gd name="T3" fmla="*/ 240 h 240"/>
                <a:gd name="T4" fmla="*/ 28 w 208"/>
                <a:gd name="T5" fmla="*/ 240 h 240"/>
                <a:gd name="T6" fmla="*/ 0 w 208"/>
                <a:gd name="T7" fmla="*/ 212 h 240"/>
                <a:gd name="T8" fmla="*/ 0 w 208"/>
                <a:gd name="T9" fmla="*/ 28 h 240"/>
                <a:gd name="T10" fmla="*/ 28 w 208"/>
                <a:gd name="T11" fmla="*/ 0 h 240"/>
                <a:gd name="T12" fmla="*/ 180 w 208"/>
                <a:gd name="T13" fmla="*/ 0 h 240"/>
                <a:gd name="T14" fmla="*/ 208 w 208"/>
                <a:gd name="T15" fmla="*/ 28 h 240"/>
                <a:gd name="T16" fmla="*/ 208 w 208"/>
                <a:gd name="T17" fmla="*/ 212 h 240"/>
                <a:gd name="T18" fmla="*/ 192 w 208"/>
                <a:gd name="T19" fmla="*/ 28 h 240"/>
                <a:gd name="T20" fmla="*/ 180 w 208"/>
                <a:gd name="T21" fmla="*/ 16 h 240"/>
                <a:gd name="T22" fmla="*/ 28 w 208"/>
                <a:gd name="T23" fmla="*/ 16 h 240"/>
                <a:gd name="T24" fmla="*/ 16 w 208"/>
                <a:gd name="T25" fmla="*/ 28 h 240"/>
                <a:gd name="T26" fmla="*/ 16 w 208"/>
                <a:gd name="T27" fmla="*/ 212 h 240"/>
                <a:gd name="T28" fmla="*/ 28 w 208"/>
                <a:gd name="T29" fmla="*/ 224 h 240"/>
                <a:gd name="T30" fmla="*/ 180 w 208"/>
                <a:gd name="T31" fmla="*/ 224 h 240"/>
                <a:gd name="T32" fmla="*/ 192 w 208"/>
                <a:gd name="T33" fmla="*/ 212 h 240"/>
                <a:gd name="T34" fmla="*/ 192 w 208"/>
                <a:gd name="T35" fmla="*/ 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240">
                  <a:moveTo>
                    <a:pt x="208" y="212"/>
                  </a:moveTo>
                  <a:cubicBezTo>
                    <a:pt x="208" y="228"/>
                    <a:pt x="196" y="240"/>
                    <a:pt x="180" y="240"/>
                  </a:cubicBezTo>
                  <a:cubicBezTo>
                    <a:pt x="28" y="240"/>
                    <a:pt x="28" y="240"/>
                    <a:pt x="28" y="240"/>
                  </a:cubicBezTo>
                  <a:cubicBezTo>
                    <a:pt x="12" y="240"/>
                    <a:pt x="0" y="228"/>
                    <a:pt x="0" y="21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6" y="0"/>
                    <a:pt x="208" y="12"/>
                    <a:pt x="208" y="28"/>
                  </a:cubicBezTo>
                  <a:lnTo>
                    <a:pt x="208" y="212"/>
                  </a:lnTo>
                  <a:close/>
                  <a:moveTo>
                    <a:pt x="192" y="28"/>
                  </a:moveTo>
                  <a:cubicBezTo>
                    <a:pt x="192" y="21"/>
                    <a:pt x="187" y="16"/>
                    <a:pt x="180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6" y="219"/>
                    <a:pt x="21" y="224"/>
                    <a:pt x="28" y="224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87" y="224"/>
                    <a:pt x="192" y="219"/>
                    <a:pt x="192" y="212"/>
                  </a:cubicBezTo>
                  <a:lnTo>
                    <a:pt x="19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34"/>
            <p:cNvSpPr>
              <a:spLocks/>
            </p:cNvSpPr>
            <p:nvPr/>
          </p:nvSpPr>
          <p:spPr bwMode="auto">
            <a:xfrm>
              <a:off x="5624513" y="1639888"/>
              <a:ext cx="74613" cy="38100"/>
            </a:xfrm>
            <a:custGeom>
              <a:avLst/>
              <a:gdLst>
                <a:gd name="T0" fmla="*/ 70 w 88"/>
                <a:gd name="T1" fmla="*/ 44 h 44"/>
                <a:gd name="T2" fmla="*/ 4 w 88"/>
                <a:gd name="T3" fmla="*/ 44 h 44"/>
                <a:gd name="T4" fmla="*/ 0 w 88"/>
                <a:gd name="T5" fmla="*/ 40 h 44"/>
                <a:gd name="T6" fmla="*/ 4 w 88"/>
                <a:gd name="T7" fmla="*/ 36 h 44"/>
                <a:gd name="T8" fmla="*/ 70 w 88"/>
                <a:gd name="T9" fmla="*/ 36 h 44"/>
                <a:gd name="T10" fmla="*/ 80 w 88"/>
                <a:gd name="T11" fmla="*/ 17 h 44"/>
                <a:gd name="T12" fmla="*/ 80 w 88"/>
                <a:gd name="T13" fmla="*/ 4 h 44"/>
                <a:gd name="T14" fmla="*/ 84 w 88"/>
                <a:gd name="T15" fmla="*/ 0 h 44"/>
                <a:gd name="T16" fmla="*/ 88 w 88"/>
                <a:gd name="T17" fmla="*/ 4 h 44"/>
                <a:gd name="T18" fmla="*/ 88 w 88"/>
                <a:gd name="T19" fmla="*/ 17 h 44"/>
                <a:gd name="T20" fmla="*/ 70 w 88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44">
                  <a:moveTo>
                    <a:pt x="70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2" y="36"/>
                    <a:pt x="4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6"/>
                    <a:pt x="80" y="28"/>
                    <a:pt x="80" y="1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2"/>
                    <a:pt x="82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33"/>
                    <a:pt x="81" y="44"/>
                    <a:pt x="7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35"/>
            <p:cNvSpPr>
              <a:spLocks/>
            </p:cNvSpPr>
            <p:nvPr/>
          </p:nvSpPr>
          <p:spPr bwMode="auto">
            <a:xfrm>
              <a:off x="5692776" y="1622425"/>
              <a:ext cx="6350" cy="7938"/>
            </a:xfrm>
            <a:custGeom>
              <a:avLst/>
              <a:gdLst>
                <a:gd name="T0" fmla="*/ 4 w 8"/>
                <a:gd name="T1" fmla="*/ 9 h 9"/>
                <a:gd name="T2" fmla="*/ 1 w 8"/>
                <a:gd name="T3" fmla="*/ 8 h 9"/>
                <a:gd name="T4" fmla="*/ 0 w 8"/>
                <a:gd name="T5" fmla="*/ 5 h 9"/>
                <a:gd name="T6" fmla="*/ 1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36"/>
            <p:cNvSpPr>
              <a:spLocks/>
            </p:cNvSpPr>
            <p:nvPr/>
          </p:nvSpPr>
          <p:spPr bwMode="auto">
            <a:xfrm>
              <a:off x="5572126" y="1477963"/>
              <a:ext cx="14288" cy="57150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4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4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37"/>
            <p:cNvSpPr>
              <a:spLocks/>
            </p:cNvSpPr>
            <p:nvPr/>
          </p:nvSpPr>
          <p:spPr bwMode="auto">
            <a:xfrm>
              <a:off x="5610226" y="1477963"/>
              <a:ext cx="14288" cy="57150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4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4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38"/>
            <p:cNvSpPr>
              <a:spLocks/>
            </p:cNvSpPr>
            <p:nvPr/>
          </p:nvSpPr>
          <p:spPr bwMode="auto">
            <a:xfrm>
              <a:off x="5648326" y="1477963"/>
              <a:ext cx="12700" cy="57150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4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4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39"/>
            <p:cNvSpPr>
              <a:spLocks/>
            </p:cNvSpPr>
            <p:nvPr/>
          </p:nvSpPr>
          <p:spPr bwMode="auto">
            <a:xfrm>
              <a:off x="5684838" y="1477963"/>
              <a:ext cx="14288" cy="57150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4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4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40"/>
            <p:cNvSpPr>
              <a:spLocks/>
            </p:cNvSpPr>
            <p:nvPr/>
          </p:nvSpPr>
          <p:spPr bwMode="auto">
            <a:xfrm>
              <a:off x="5549901" y="1555750"/>
              <a:ext cx="168275" cy="6350"/>
            </a:xfrm>
            <a:custGeom>
              <a:avLst/>
              <a:gdLst>
                <a:gd name="T0" fmla="*/ 196 w 200"/>
                <a:gd name="T1" fmla="*/ 8 h 8"/>
                <a:gd name="T2" fmla="*/ 4 w 200"/>
                <a:gd name="T3" fmla="*/ 8 h 8"/>
                <a:gd name="T4" fmla="*/ 0 w 200"/>
                <a:gd name="T5" fmla="*/ 4 h 8"/>
                <a:gd name="T6" fmla="*/ 4 w 200"/>
                <a:gd name="T7" fmla="*/ 0 h 8"/>
                <a:gd name="T8" fmla="*/ 196 w 200"/>
                <a:gd name="T9" fmla="*/ 0 h 8"/>
                <a:gd name="T10" fmla="*/ 200 w 200"/>
                <a:gd name="T11" fmla="*/ 4 h 8"/>
                <a:gd name="T12" fmla="*/ 196 w 20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8">
                  <a:moveTo>
                    <a:pt x="19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9" y="0"/>
                    <a:pt x="200" y="2"/>
                    <a:pt x="200" y="4"/>
                  </a:cubicBezTo>
                  <a:cubicBezTo>
                    <a:pt x="200" y="6"/>
                    <a:pt x="199" y="8"/>
                    <a:pt x="1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95"/>
            <p:cNvSpPr>
              <a:spLocks noEditPoints="1"/>
            </p:cNvSpPr>
            <p:nvPr/>
          </p:nvSpPr>
          <p:spPr bwMode="auto">
            <a:xfrm>
              <a:off x="6964363" y="1481138"/>
              <a:ext cx="217488" cy="217488"/>
            </a:xfrm>
            <a:custGeom>
              <a:avLst/>
              <a:gdLst>
                <a:gd name="T0" fmla="*/ 217 w 256"/>
                <a:gd name="T1" fmla="*/ 256 h 256"/>
                <a:gd name="T2" fmla="*/ 41 w 256"/>
                <a:gd name="T3" fmla="*/ 256 h 256"/>
                <a:gd name="T4" fmla="*/ 0 w 256"/>
                <a:gd name="T5" fmla="*/ 213 h 256"/>
                <a:gd name="T6" fmla="*/ 0 w 256"/>
                <a:gd name="T7" fmla="*/ 40 h 256"/>
                <a:gd name="T8" fmla="*/ 41 w 256"/>
                <a:gd name="T9" fmla="*/ 0 h 256"/>
                <a:gd name="T10" fmla="*/ 177 w 256"/>
                <a:gd name="T11" fmla="*/ 0 h 256"/>
                <a:gd name="T12" fmla="*/ 182 w 256"/>
                <a:gd name="T13" fmla="*/ 2 h 256"/>
                <a:gd name="T14" fmla="*/ 252 w 256"/>
                <a:gd name="T15" fmla="*/ 59 h 256"/>
                <a:gd name="T16" fmla="*/ 256 w 256"/>
                <a:gd name="T17" fmla="*/ 65 h 256"/>
                <a:gd name="T18" fmla="*/ 256 w 256"/>
                <a:gd name="T19" fmla="*/ 213 h 256"/>
                <a:gd name="T20" fmla="*/ 217 w 256"/>
                <a:gd name="T21" fmla="*/ 256 h 256"/>
                <a:gd name="T22" fmla="*/ 41 w 256"/>
                <a:gd name="T23" fmla="*/ 16 h 256"/>
                <a:gd name="T24" fmla="*/ 16 w 256"/>
                <a:gd name="T25" fmla="*/ 40 h 256"/>
                <a:gd name="T26" fmla="*/ 16 w 256"/>
                <a:gd name="T27" fmla="*/ 213 h 256"/>
                <a:gd name="T28" fmla="*/ 41 w 256"/>
                <a:gd name="T29" fmla="*/ 240 h 256"/>
                <a:gd name="T30" fmla="*/ 217 w 256"/>
                <a:gd name="T31" fmla="*/ 240 h 256"/>
                <a:gd name="T32" fmla="*/ 240 w 256"/>
                <a:gd name="T33" fmla="*/ 213 h 256"/>
                <a:gd name="T34" fmla="*/ 240 w 256"/>
                <a:gd name="T35" fmla="*/ 69 h 256"/>
                <a:gd name="T36" fmla="*/ 174 w 256"/>
                <a:gd name="T37" fmla="*/ 16 h 256"/>
                <a:gd name="T38" fmla="*/ 41 w 256"/>
                <a:gd name="T39" fmla="*/ 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6" h="256">
                  <a:moveTo>
                    <a:pt x="217" y="256"/>
                  </a:moveTo>
                  <a:cubicBezTo>
                    <a:pt x="41" y="256"/>
                    <a:pt x="41" y="256"/>
                    <a:pt x="41" y="256"/>
                  </a:cubicBezTo>
                  <a:cubicBezTo>
                    <a:pt x="10" y="256"/>
                    <a:pt x="0" y="244"/>
                    <a:pt x="0" y="2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"/>
                    <a:pt x="9" y="0"/>
                    <a:pt x="41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8" y="0"/>
                    <a:pt x="180" y="1"/>
                    <a:pt x="182" y="2"/>
                  </a:cubicBezTo>
                  <a:cubicBezTo>
                    <a:pt x="252" y="59"/>
                    <a:pt x="252" y="59"/>
                    <a:pt x="252" y="59"/>
                  </a:cubicBezTo>
                  <a:cubicBezTo>
                    <a:pt x="254" y="61"/>
                    <a:pt x="256" y="63"/>
                    <a:pt x="256" y="65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56" y="242"/>
                    <a:pt x="249" y="256"/>
                    <a:pt x="217" y="256"/>
                  </a:cubicBezTo>
                  <a:close/>
                  <a:moveTo>
                    <a:pt x="41" y="16"/>
                  </a:moveTo>
                  <a:cubicBezTo>
                    <a:pt x="18" y="16"/>
                    <a:pt x="16" y="19"/>
                    <a:pt x="16" y="40"/>
                  </a:cubicBezTo>
                  <a:cubicBezTo>
                    <a:pt x="16" y="213"/>
                    <a:pt x="16" y="213"/>
                    <a:pt x="16" y="213"/>
                  </a:cubicBezTo>
                  <a:cubicBezTo>
                    <a:pt x="16" y="236"/>
                    <a:pt x="19" y="240"/>
                    <a:pt x="41" y="240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37" y="240"/>
                    <a:pt x="240" y="238"/>
                    <a:pt x="240" y="213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174" y="16"/>
                    <a:pt x="174" y="16"/>
                    <a:pt x="174" y="16"/>
                  </a:cubicBezTo>
                  <a:lnTo>
                    <a:pt x="4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96"/>
            <p:cNvSpPr>
              <a:spLocks/>
            </p:cNvSpPr>
            <p:nvPr/>
          </p:nvSpPr>
          <p:spPr bwMode="auto">
            <a:xfrm>
              <a:off x="7015163" y="1487488"/>
              <a:ext cx="115888" cy="77788"/>
            </a:xfrm>
            <a:custGeom>
              <a:avLst/>
              <a:gdLst>
                <a:gd name="T0" fmla="*/ 120 w 136"/>
                <a:gd name="T1" fmla="*/ 92 h 92"/>
                <a:gd name="T2" fmla="*/ 17 w 136"/>
                <a:gd name="T3" fmla="*/ 92 h 92"/>
                <a:gd name="T4" fmla="*/ 0 w 136"/>
                <a:gd name="T5" fmla="*/ 75 h 92"/>
                <a:gd name="T6" fmla="*/ 0 w 136"/>
                <a:gd name="T7" fmla="*/ 4 h 92"/>
                <a:gd name="T8" fmla="*/ 4 w 136"/>
                <a:gd name="T9" fmla="*/ 0 h 92"/>
                <a:gd name="T10" fmla="*/ 8 w 136"/>
                <a:gd name="T11" fmla="*/ 4 h 92"/>
                <a:gd name="T12" fmla="*/ 8 w 136"/>
                <a:gd name="T13" fmla="*/ 75 h 92"/>
                <a:gd name="T14" fmla="*/ 17 w 136"/>
                <a:gd name="T15" fmla="*/ 84 h 92"/>
                <a:gd name="T16" fmla="*/ 120 w 136"/>
                <a:gd name="T17" fmla="*/ 84 h 92"/>
                <a:gd name="T18" fmla="*/ 128 w 136"/>
                <a:gd name="T19" fmla="*/ 75 h 92"/>
                <a:gd name="T20" fmla="*/ 128 w 136"/>
                <a:gd name="T21" fmla="*/ 16 h 92"/>
                <a:gd name="T22" fmla="*/ 132 w 136"/>
                <a:gd name="T23" fmla="*/ 12 h 92"/>
                <a:gd name="T24" fmla="*/ 136 w 136"/>
                <a:gd name="T25" fmla="*/ 16 h 92"/>
                <a:gd name="T26" fmla="*/ 136 w 136"/>
                <a:gd name="T27" fmla="*/ 75 h 92"/>
                <a:gd name="T28" fmla="*/ 120 w 136"/>
                <a:gd name="T2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92">
                  <a:moveTo>
                    <a:pt x="120" y="92"/>
                  </a:moveTo>
                  <a:cubicBezTo>
                    <a:pt x="17" y="92"/>
                    <a:pt x="17" y="92"/>
                    <a:pt x="17" y="92"/>
                  </a:cubicBezTo>
                  <a:cubicBezTo>
                    <a:pt x="8" y="92"/>
                    <a:pt x="0" y="90"/>
                    <a:pt x="0" y="7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2"/>
                    <a:pt x="8" y="84"/>
                    <a:pt x="17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7" y="84"/>
                    <a:pt x="128" y="84"/>
                    <a:pt x="128" y="75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4"/>
                    <a:pt x="130" y="12"/>
                    <a:pt x="132" y="12"/>
                  </a:cubicBezTo>
                  <a:cubicBezTo>
                    <a:pt x="134" y="12"/>
                    <a:pt x="136" y="14"/>
                    <a:pt x="136" y="16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36" y="86"/>
                    <a:pt x="134" y="92"/>
                    <a:pt x="12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7"/>
            <p:cNvSpPr>
              <a:spLocks/>
            </p:cNvSpPr>
            <p:nvPr/>
          </p:nvSpPr>
          <p:spPr bwMode="auto">
            <a:xfrm>
              <a:off x="7089776" y="1504950"/>
              <a:ext cx="14288" cy="33338"/>
            </a:xfrm>
            <a:custGeom>
              <a:avLst/>
              <a:gdLst>
                <a:gd name="T0" fmla="*/ 8 w 16"/>
                <a:gd name="T1" fmla="*/ 40 h 40"/>
                <a:gd name="T2" fmla="*/ 0 w 16"/>
                <a:gd name="T3" fmla="*/ 32 h 40"/>
                <a:gd name="T4" fmla="*/ 0 w 16"/>
                <a:gd name="T5" fmla="*/ 8 h 40"/>
                <a:gd name="T6" fmla="*/ 8 w 16"/>
                <a:gd name="T7" fmla="*/ 0 h 40"/>
                <a:gd name="T8" fmla="*/ 16 w 16"/>
                <a:gd name="T9" fmla="*/ 8 h 40"/>
                <a:gd name="T10" fmla="*/ 16 w 16"/>
                <a:gd name="T11" fmla="*/ 32 h 40"/>
                <a:gd name="T12" fmla="*/ 8 w 1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40"/>
                  </a:moveTo>
                  <a:cubicBezTo>
                    <a:pt x="4" y="40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6"/>
                    <a:pt x="12" y="40"/>
                    <a:pt x="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8"/>
            <p:cNvSpPr>
              <a:spLocks/>
            </p:cNvSpPr>
            <p:nvPr/>
          </p:nvSpPr>
          <p:spPr bwMode="auto">
            <a:xfrm>
              <a:off x="7018338" y="1606550"/>
              <a:ext cx="33338" cy="6350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99"/>
            <p:cNvSpPr>
              <a:spLocks/>
            </p:cNvSpPr>
            <p:nvPr/>
          </p:nvSpPr>
          <p:spPr bwMode="auto">
            <a:xfrm>
              <a:off x="7058026" y="1606550"/>
              <a:ext cx="41275" cy="6350"/>
            </a:xfrm>
            <a:custGeom>
              <a:avLst/>
              <a:gdLst>
                <a:gd name="T0" fmla="*/ 44 w 48"/>
                <a:gd name="T1" fmla="*/ 8 h 8"/>
                <a:gd name="T2" fmla="*/ 4 w 48"/>
                <a:gd name="T3" fmla="*/ 8 h 8"/>
                <a:gd name="T4" fmla="*/ 0 w 48"/>
                <a:gd name="T5" fmla="*/ 4 h 8"/>
                <a:gd name="T6" fmla="*/ 4 w 48"/>
                <a:gd name="T7" fmla="*/ 0 h 8"/>
                <a:gd name="T8" fmla="*/ 44 w 48"/>
                <a:gd name="T9" fmla="*/ 0 h 8"/>
                <a:gd name="T10" fmla="*/ 48 w 48"/>
                <a:gd name="T11" fmla="*/ 4 h 8"/>
                <a:gd name="T12" fmla="*/ 4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300"/>
            <p:cNvSpPr>
              <a:spLocks/>
            </p:cNvSpPr>
            <p:nvPr/>
          </p:nvSpPr>
          <p:spPr bwMode="auto">
            <a:xfrm>
              <a:off x="7105651" y="1606550"/>
              <a:ext cx="20638" cy="635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301"/>
            <p:cNvSpPr>
              <a:spLocks/>
            </p:cNvSpPr>
            <p:nvPr/>
          </p:nvSpPr>
          <p:spPr bwMode="auto">
            <a:xfrm>
              <a:off x="7018338" y="1624013"/>
              <a:ext cx="20638" cy="635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02"/>
            <p:cNvSpPr>
              <a:spLocks/>
            </p:cNvSpPr>
            <p:nvPr/>
          </p:nvSpPr>
          <p:spPr bwMode="auto">
            <a:xfrm>
              <a:off x="7045326" y="1624013"/>
              <a:ext cx="33338" cy="6350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03"/>
            <p:cNvSpPr>
              <a:spLocks/>
            </p:cNvSpPr>
            <p:nvPr/>
          </p:nvSpPr>
          <p:spPr bwMode="auto">
            <a:xfrm>
              <a:off x="7085013" y="1624013"/>
              <a:ext cx="41275" cy="6350"/>
            </a:xfrm>
            <a:custGeom>
              <a:avLst/>
              <a:gdLst>
                <a:gd name="T0" fmla="*/ 44 w 48"/>
                <a:gd name="T1" fmla="*/ 8 h 8"/>
                <a:gd name="T2" fmla="*/ 4 w 48"/>
                <a:gd name="T3" fmla="*/ 8 h 8"/>
                <a:gd name="T4" fmla="*/ 0 w 48"/>
                <a:gd name="T5" fmla="*/ 4 h 8"/>
                <a:gd name="T6" fmla="*/ 4 w 48"/>
                <a:gd name="T7" fmla="*/ 0 h 8"/>
                <a:gd name="T8" fmla="*/ 44 w 48"/>
                <a:gd name="T9" fmla="*/ 0 h 8"/>
                <a:gd name="T10" fmla="*/ 48 w 48"/>
                <a:gd name="T11" fmla="*/ 4 h 8"/>
                <a:gd name="T12" fmla="*/ 4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04"/>
            <p:cNvSpPr>
              <a:spLocks/>
            </p:cNvSpPr>
            <p:nvPr/>
          </p:nvSpPr>
          <p:spPr bwMode="auto">
            <a:xfrm>
              <a:off x="7018338" y="1643063"/>
              <a:ext cx="39688" cy="7938"/>
            </a:xfrm>
            <a:custGeom>
              <a:avLst/>
              <a:gdLst>
                <a:gd name="T0" fmla="*/ 44 w 48"/>
                <a:gd name="T1" fmla="*/ 8 h 8"/>
                <a:gd name="T2" fmla="*/ 4 w 48"/>
                <a:gd name="T3" fmla="*/ 8 h 8"/>
                <a:gd name="T4" fmla="*/ 0 w 48"/>
                <a:gd name="T5" fmla="*/ 4 h 8"/>
                <a:gd name="T6" fmla="*/ 4 w 48"/>
                <a:gd name="T7" fmla="*/ 0 h 8"/>
                <a:gd name="T8" fmla="*/ 44 w 48"/>
                <a:gd name="T9" fmla="*/ 0 h 8"/>
                <a:gd name="T10" fmla="*/ 48 w 48"/>
                <a:gd name="T11" fmla="*/ 4 h 8"/>
                <a:gd name="T12" fmla="*/ 4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05"/>
            <p:cNvSpPr>
              <a:spLocks/>
            </p:cNvSpPr>
            <p:nvPr/>
          </p:nvSpPr>
          <p:spPr bwMode="auto">
            <a:xfrm>
              <a:off x="7065963" y="1643063"/>
              <a:ext cx="15875" cy="7938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0" y="6"/>
                    <a:pt x="18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06"/>
            <p:cNvSpPr>
              <a:spLocks noEditPoints="1"/>
            </p:cNvSpPr>
            <p:nvPr/>
          </p:nvSpPr>
          <p:spPr bwMode="auto">
            <a:xfrm>
              <a:off x="6245226" y="1501775"/>
              <a:ext cx="220663" cy="173038"/>
            </a:xfrm>
            <a:custGeom>
              <a:avLst/>
              <a:gdLst>
                <a:gd name="T0" fmla="*/ 260 w 260"/>
                <a:gd name="T1" fmla="*/ 176 h 204"/>
                <a:gd name="T2" fmla="*/ 232 w 260"/>
                <a:gd name="T3" fmla="*/ 204 h 204"/>
                <a:gd name="T4" fmla="*/ 28 w 260"/>
                <a:gd name="T5" fmla="*/ 204 h 204"/>
                <a:gd name="T6" fmla="*/ 0 w 260"/>
                <a:gd name="T7" fmla="*/ 176 h 204"/>
                <a:gd name="T8" fmla="*/ 0 w 260"/>
                <a:gd name="T9" fmla="*/ 28 h 204"/>
                <a:gd name="T10" fmla="*/ 28 w 260"/>
                <a:gd name="T11" fmla="*/ 0 h 204"/>
                <a:gd name="T12" fmla="*/ 232 w 260"/>
                <a:gd name="T13" fmla="*/ 0 h 204"/>
                <a:gd name="T14" fmla="*/ 260 w 260"/>
                <a:gd name="T15" fmla="*/ 28 h 204"/>
                <a:gd name="T16" fmla="*/ 260 w 260"/>
                <a:gd name="T17" fmla="*/ 176 h 204"/>
                <a:gd name="T18" fmla="*/ 244 w 260"/>
                <a:gd name="T19" fmla="*/ 28 h 204"/>
                <a:gd name="T20" fmla="*/ 232 w 260"/>
                <a:gd name="T21" fmla="*/ 16 h 204"/>
                <a:gd name="T22" fmla="*/ 28 w 260"/>
                <a:gd name="T23" fmla="*/ 16 h 204"/>
                <a:gd name="T24" fmla="*/ 16 w 260"/>
                <a:gd name="T25" fmla="*/ 28 h 204"/>
                <a:gd name="T26" fmla="*/ 16 w 260"/>
                <a:gd name="T27" fmla="*/ 176 h 204"/>
                <a:gd name="T28" fmla="*/ 28 w 260"/>
                <a:gd name="T29" fmla="*/ 188 h 204"/>
                <a:gd name="T30" fmla="*/ 232 w 260"/>
                <a:gd name="T31" fmla="*/ 188 h 204"/>
                <a:gd name="T32" fmla="*/ 244 w 260"/>
                <a:gd name="T33" fmla="*/ 176 h 204"/>
                <a:gd name="T34" fmla="*/ 244 w 260"/>
                <a:gd name="T35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04">
                  <a:moveTo>
                    <a:pt x="260" y="176"/>
                  </a:moveTo>
                  <a:cubicBezTo>
                    <a:pt x="260" y="192"/>
                    <a:pt x="248" y="204"/>
                    <a:pt x="232" y="204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12" y="204"/>
                    <a:pt x="0" y="192"/>
                    <a:pt x="0" y="1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8" y="0"/>
                    <a:pt x="260" y="12"/>
                    <a:pt x="260" y="28"/>
                  </a:cubicBezTo>
                  <a:lnTo>
                    <a:pt x="260" y="176"/>
                  </a:lnTo>
                  <a:close/>
                  <a:moveTo>
                    <a:pt x="244" y="28"/>
                  </a:moveTo>
                  <a:cubicBezTo>
                    <a:pt x="244" y="21"/>
                    <a:pt x="239" y="16"/>
                    <a:pt x="2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6" y="183"/>
                    <a:pt x="21" y="188"/>
                    <a:pt x="28" y="188"/>
                  </a:cubicBezTo>
                  <a:cubicBezTo>
                    <a:pt x="232" y="188"/>
                    <a:pt x="232" y="188"/>
                    <a:pt x="232" y="188"/>
                  </a:cubicBezTo>
                  <a:cubicBezTo>
                    <a:pt x="239" y="188"/>
                    <a:pt x="244" y="183"/>
                    <a:pt x="244" y="176"/>
                  </a:cubicBezTo>
                  <a:lnTo>
                    <a:pt x="24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07"/>
            <p:cNvSpPr>
              <a:spLocks/>
            </p:cNvSpPr>
            <p:nvPr/>
          </p:nvSpPr>
          <p:spPr bwMode="auto">
            <a:xfrm>
              <a:off x="6291263" y="1554163"/>
              <a:ext cx="120650" cy="53975"/>
            </a:xfrm>
            <a:custGeom>
              <a:avLst/>
              <a:gdLst>
                <a:gd name="T0" fmla="*/ 72 w 142"/>
                <a:gd name="T1" fmla="*/ 63 h 63"/>
                <a:gd name="T2" fmla="*/ 69 w 142"/>
                <a:gd name="T3" fmla="*/ 62 h 63"/>
                <a:gd name="T4" fmla="*/ 2 w 142"/>
                <a:gd name="T5" fmla="*/ 7 h 63"/>
                <a:gd name="T6" fmla="*/ 1 w 142"/>
                <a:gd name="T7" fmla="*/ 2 h 63"/>
                <a:gd name="T8" fmla="*/ 7 w 142"/>
                <a:gd name="T9" fmla="*/ 1 h 63"/>
                <a:gd name="T10" fmla="*/ 72 w 142"/>
                <a:gd name="T11" fmla="*/ 54 h 63"/>
                <a:gd name="T12" fmla="*/ 135 w 142"/>
                <a:gd name="T13" fmla="*/ 3 h 63"/>
                <a:gd name="T14" fmla="*/ 140 w 142"/>
                <a:gd name="T15" fmla="*/ 4 h 63"/>
                <a:gd name="T16" fmla="*/ 140 w 142"/>
                <a:gd name="T17" fmla="*/ 10 h 63"/>
                <a:gd name="T18" fmla="*/ 74 w 142"/>
                <a:gd name="T19" fmla="*/ 62 h 63"/>
                <a:gd name="T20" fmla="*/ 72 w 142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63">
                  <a:moveTo>
                    <a:pt x="72" y="63"/>
                  </a:moveTo>
                  <a:cubicBezTo>
                    <a:pt x="71" y="63"/>
                    <a:pt x="70" y="62"/>
                    <a:pt x="69" y="6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6" y="2"/>
                    <a:pt x="139" y="2"/>
                    <a:pt x="140" y="4"/>
                  </a:cubicBezTo>
                  <a:cubicBezTo>
                    <a:pt x="142" y="6"/>
                    <a:pt x="141" y="8"/>
                    <a:pt x="140" y="1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3" y="62"/>
                    <a:pt x="73" y="63"/>
                    <a:pt x="7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08"/>
            <p:cNvSpPr>
              <a:spLocks/>
            </p:cNvSpPr>
            <p:nvPr/>
          </p:nvSpPr>
          <p:spPr bwMode="auto">
            <a:xfrm>
              <a:off x="6299201" y="1612900"/>
              <a:ext cx="9525" cy="9525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2 w 11"/>
                <a:gd name="T5" fmla="*/ 4 h 11"/>
                <a:gd name="T6" fmla="*/ 3 w 11"/>
                <a:gd name="T7" fmla="*/ 2 h 11"/>
                <a:gd name="T8" fmla="*/ 9 w 11"/>
                <a:gd name="T9" fmla="*/ 2 h 11"/>
                <a:gd name="T10" fmla="*/ 9 w 11"/>
                <a:gd name="T11" fmla="*/ 7 h 11"/>
                <a:gd name="T12" fmla="*/ 8 w 11"/>
                <a:gd name="T13" fmla="*/ 9 h 11"/>
                <a:gd name="T14" fmla="*/ 5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4" y="11"/>
                    <a:pt x="3" y="10"/>
                    <a:pt x="2" y="10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11" y="3"/>
                    <a:pt x="11" y="6"/>
                    <a:pt x="9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09"/>
            <p:cNvSpPr>
              <a:spLocks/>
            </p:cNvSpPr>
            <p:nvPr/>
          </p:nvSpPr>
          <p:spPr bwMode="auto">
            <a:xfrm>
              <a:off x="6307138" y="1584325"/>
              <a:ext cx="26988" cy="26988"/>
            </a:xfrm>
            <a:custGeom>
              <a:avLst/>
              <a:gdLst>
                <a:gd name="T0" fmla="*/ 5 w 32"/>
                <a:gd name="T1" fmla="*/ 33 h 33"/>
                <a:gd name="T2" fmla="*/ 2 w 32"/>
                <a:gd name="T3" fmla="*/ 32 h 33"/>
                <a:gd name="T4" fmla="*/ 2 w 32"/>
                <a:gd name="T5" fmla="*/ 27 h 33"/>
                <a:gd name="T6" fmla="*/ 24 w 32"/>
                <a:gd name="T7" fmla="*/ 1 h 33"/>
                <a:gd name="T8" fmla="*/ 30 w 32"/>
                <a:gd name="T9" fmla="*/ 1 h 33"/>
                <a:gd name="T10" fmla="*/ 30 w 32"/>
                <a:gd name="T11" fmla="*/ 7 h 33"/>
                <a:gd name="T12" fmla="*/ 8 w 32"/>
                <a:gd name="T13" fmla="*/ 32 h 33"/>
                <a:gd name="T14" fmla="*/ 5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5" y="33"/>
                  </a:moveTo>
                  <a:cubicBezTo>
                    <a:pt x="4" y="33"/>
                    <a:pt x="3" y="33"/>
                    <a:pt x="2" y="32"/>
                  </a:cubicBezTo>
                  <a:cubicBezTo>
                    <a:pt x="1" y="31"/>
                    <a:pt x="0" y="28"/>
                    <a:pt x="2" y="2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0"/>
                    <a:pt x="28" y="0"/>
                    <a:pt x="30" y="1"/>
                  </a:cubicBezTo>
                  <a:cubicBezTo>
                    <a:pt x="32" y="3"/>
                    <a:pt x="32" y="5"/>
                    <a:pt x="30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6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10"/>
            <p:cNvSpPr>
              <a:spLocks/>
            </p:cNvSpPr>
            <p:nvPr/>
          </p:nvSpPr>
          <p:spPr bwMode="auto">
            <a:xfrm>
              <a:off x="6372226" y="1587500"/>
              <a:ext cx="28575" cy="30163"/>
            </a:xfrm>
            <a:custGeom>
              <a:avLst/>
              <a:gdLst>
                <a:gd name="T0" fmla="*/ 29 w 33"/>
                <a:gd name="T1" fmla="*/ 37 h 37"/>
                <a:gd name="T2" fmla="*/ 26 w 33"/>
                <a:gd name="T3" fmla="*/ 35 h 37"/>
                <a:gd name="T4" fmla="*/ 2 w 33"/>
                <a:gd name="T5" fmla="*/ 7 h 37"/>
                <a:gd name="T6" fmla="*/ 2 w 33"/>
                <a:gd name="T7" fmla="*/ 1 h 37"/>
                <a:gd name="T8" fmla="*/ 8 w 33"/>
                <a:gd name="T9" fmla="*/ 2 h 37"/>
                <a:gd name="T10" fmla="*/ 32 w 33"/>
                <a:gd name="T11" fmla="*/ 30 h 37"/>
                <a:gd name="T12" fmla="*/ 31 w 33"/>
                <a:gd name="T13" fmla="*/ 36 h 37"/>
                <a:gd name="T14" fmla="*/ 29 w 33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7">
                  <a:moveTo>
                    <a:pt x="29" y="37"/>
                  </a:moveTo>
                  <a:cubicBezTo>
                    <a:pt x="28" y="37"/>
                    <a:pt x="27" y="36"/>
                    <a:pt x="26" y="3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5"/>
                    <a:pt x="31" y="36"/>
                  </a:cubicBezTo>
                  <a:cubicBezTo>
                    <a:pt x="31" y="37"/>
                    <a:pt x="30" y="37"/>
                    <a:pt x="2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11"/>
            <p:cNvSpPr>
              <a:spLocks noEditPoints="1"/>
            </p:cNvSpPr>
            <p:nvPr/>
          </p:nvSpPr>
          <p:spPr bwMode="auto">
            <a:xfrm>
              <a:off x="5905501" y="1481138"/>
              <a:ext cx="182563" cy="217488"/>
            </a:xfrm>
            <a:custGeom>
              <a:avLst/>
              <a:gdLst>
                <a:gd name="T0" fmla="*/ 216 w 216"/>
                <a:gd name="T1" fmla="*/ 228 h 256"/>
                <a:gd name="T2" fmla="*/ 188 w 216"/>
                <a:gd name="T3" fmla="*/ 256 h 256"/>
                <a:gd name="T4" fmla="*/ 28 w 216"/>
                <a:gd name="T5" fmla="*/ 256 h 256"/>
                <a:gd name="T6" fmla="*/ 0 w 216"/>
                <a:gd name="T7" fmla="*/ 228 h 256"/>
                <a:gd name="T8" fmla="*/ 0 w 216"/>
                <a:gd name="T9" fmla="*/ 28 h 256"/>
                <a:gd name="T10" fmla="*/ 28 w 216"/>
                <a:gd name="T11" fmla="*/ 0 h 256"/>
                <a:gd name="T12" fmla="*/ 188 w 216"/>
                <a:gd name="T13" fmla="*/ 0 h 256"/>
                <a:gd name="T14" fmla="*/ 216 w 216"/>
                <a:gd name="T15" fmla="*/ 28 h 256"/>
                <a:gd name="T16" fmla="*/ 216 w 216"/>
                <a:gd name="T17" fmla="*/ 228 h 256"/>
                <a:gd name="T18" fmla="*/ 200 w 216"/>
                <a:gd name="T19" fmla="*/ 28 h 256"/>
                <a:gd name="T20" fmla="*/ 188 w 216"/>
                <a:gd name="T21" fmla="*/ 16 h 256"/>
                <a:gd name="T22" fmla="*/ 28 w 216"/>
                <a:gd name="T23" fmla="*/ 16 h 256"/>
                <a:gd name="T24" fmla="*/ 16 w 216"/>
                <a:gd name="T25" fmla="*/ 28 h 256"/>
                <a:gd name="T26" fmla="*/ 16 w 216"/>
                <a:gd name="T27" fmla="*/ 228 h 256"/>
                <a:gd name="T28" fmla="*/ 28 w 216"/>
                <a:gd name="T29" fmla="*/ 240 h 256"/>
                <a:gd name="T30" fmla="*/ 188 w 216"/>
                <a:gd name="T31" fmla="*/ 240 h 256"/>
                <a:gd name="T32" fmla="*/ 200 w 216"/>
                <a:gd name="T33" fmla="*/ 228 h 256"/>
                <a:gd name="T34" fmla="*/ 200 w 216"/>
                <a:gd name="T35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256">
                  <a:moveTo>
                    <a:pt x="216" y="228"/>
                  </a:moveTo>
                  <a:cubicBezTo>
                    <a:pt x="216" y="244"/>
                    <a:pt x="204" y="256"/>
                    <a:pt x="18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12" y="256"/>
                    <a:pt x="0" y="244"/>
                    <a:pt x="0" y="2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4" y="0"/>
                    <a:pt x="216" y="12"/>
                    <a:pt x="216" y="28"/>
                  </a:cubicBezTo>
                  <a:lnTo>
                    <a:pt x="216" y="228"/>
                  </a:lnTo>
                  <a:close/>
                  <a:moveTo>
                    <a:pt x="200" y="28"/>
                  </a:moveTo>
                  <a:cubicBezTo>
                    <a:pt x="200" y="21"/>
                    <a:pt x="195" y="16"/>
                    <a:pt x="18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35"/>
                    <a:pt x="21" y="240"/>
                    <a:pt x="28" y="240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195" y="240"/>
                    <a:pt x="200" y="235"/>
                    <a:pt x="200" y="228"/>
                  </a:cubicBezTo>
                  <a:lnTo>
                    <a:pt x="20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12"/>
            <p:cNvSpPr>
              <a:spLocks/>
            </p:cNvSpPr>
            <p:nvPr/>
          </p:nvSpPr>
          <p:spPr bwMode="auto">
            <a:xfrm>
              <a:off x="5949951" y="1484313"/>
              <a:ext cx="6350" cy="209550"/>
            </a:xfrm>
            <a:custGeom>
              <a:avLst/>
              <a:gdLst>
                <a:gd name="T0" fmla="*/ 4 w 8"/>
                <a:gd name="T1" fmla="*/ 248 h 248"/>
                <a:gd name="T2" fmla="*/ 0 w 8"/>
                <a:gd name="T3" fmla="*/ 244 h 248"/>
                <a:gd name="T4" fmla="*/ 0 w 8"/>
                <a:gd name="T5" fmla="*/ 4 h 248"/>
                <a:gd name="T6" fmla="*/ 4 w 8"/>
                <a:gd name="T7" fmla="*/ 0 h 248"/>
                <a:gd name="T8" fmla="*/ 8 w 8"/>
                <a:gd name="T9" fmla="*/ 4 h 248"/>
                <a:gd name="T10" fmla="*/ 8 w 8"/>
                <a:gd name="T11" fmla="*/ 244 h 248"/>
                <a:gd name="T12" fmla="*/ 4 w 8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8">
                  <a:moveTo>
                    <a:pt x="4" y="248"/>
                  </a:moveTo>
                  <a:cubicBezTo>
                    <a:pt x="2" y="248"/>
                    <a:pt x="0" y="246"/>
                    <a:pt x="0" y="2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4"/>
                    <a:pt x="8" y="244"/>
                    <a:pt x="8" y="244"/>
                  </a:cubicBezTo>
                  <a:cubicBezTo>
                    <a:pt x="8" y="246"/>
                    <a:pt x="6" y="248"/>
                    <a:pt x="4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13"/>
            <p:cNvSpPr>
              <a:spLocks/>
            </p:cNvSpPr>
            <p:nvPr/>
          </p:nvSpPr>
          <p:spPr bwMode="auto">
            <a:xfrm>
              <a:off x="5991226" y="1639888"/>
              <a:ext cx="77788" cy="38100"/>
            </a:xfrm>
            <a:custGeom>
              <a:avLst/>
              <a:gdLst>
                <a:gd name="T0" fmla="*/ 69 w 91"/>
                <a:gd name="T1" fmla="*/ 44 h 44"/>
                <a:gd name="T2" fmla="*/ 4 w 91"/>
                <a:gd name="T3" fmla="*/ 44 h 44"/>
                <a:gd name="T4" fmla="*/ 0 w 91"/>
                <a:gd name="T5" fmla="*/ 40 h 44"/>
                <a:gd name="T6" fmla="*/ 4 w 91"/>
                <a:gd name="T7" fmla="*/ 36 h 44"/>
                <a:gd name="T8" fmla="*/ 69 w 91"/>
                <a:gd name="T9" fmla="*/ 36 h 44"/>
                <a:gd name="T10" fmla="*/ 83 w 91"/>
                <a:gd name="T11" fmla="*/ 17 h 44"/>
                <a:gd name="T12" fmla="*/ 83 w 91"/>
                <a:gd name="T13" fmla="*/ 4 h 44"/>
                <a:gd name="T14" fmla="*/ 87 w 91"/>
                <a:gd name="T15" fmla="*/ 0 h 44"/>
                <a:gd name="T16" fmla="*/ 91 w 91"/>
                <a:gd name="T17" fmla="*/ 4 h 44"/>
                <a:gd name="T18" fmla="*/ 91 w 91"/>
                <a:gd name="T19" fmla="*/ 17 h 44"/>
                <a:gd name="T20" fmla="*/ 69 w 91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44">
                  <a:moveTo>
                    <a:pt x="69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38"/>
                    <a:pt x="1" y="36"/>
                    <a:pt x="4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5" y="36"/>
                    <a:pt x="83" y="28"/>
                    <a:pt x="83" y="17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5" y="0"/>
                    <a:pt x="87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33"/>
                    <a:pt x="80" y="44"/>
                    <a:pt x="6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14"/>
            <p:cNvSpPr>
              <a:spLocks/>
            </p:cNvSpPr>
            <p:nvPr/>
          </p:nvSpPr>
          <p:spPr bwMode="auto">
            <a:xfrm>
              <a:off x="6059488" y="1622425"/>
              <a:ext cx="6350" cy="7938"/>
            </a:xfrm>
            <a:custGeom>
              <a:avLst/>
              <a:gdLst>
                <a:gd name="T0" fmla="*/ 4 w 8"/>
                <a:gd name="T1" fmla="*/ 9 h 9"/>
                <a:gd name="T2" fmla="*/ 1 w 8"/>
                <a:gd name="T3" fmla="*/ 8 h 9"/>
                <a:gd name="T4" fmla="*/ 0 w 8"/>
                <a:gd name="T5" fmla="*/ 5 h 9"/>
                <a:gd name="T6" fmla="*/ 1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15"/>
            <p:cNvSpPr>
              <a:spLocks noEditPoints="1"/>
            </p:cNvSpPr>
            <p:nvPr/>
          </p:nvSpPr>
          <p:spPr bwMode="auto">
            <a:xfrm>
              <a:off x="5997576" y="1484313"/>
              <a:ext cx="47625" cy="73025"/>
            </a:xfrm>
            <a:custGeom>
              <a:avLst/>
              <a:gdLst>
                <a:gd name="T0" fmla="*/ 52 w 56"/>
                <a:gd name="T1" fmla="*/ 86 h 86"/>
                <a:gd name="T2" fmla="*/ 50 w 56"/>
                <a:gd name="T3" fmla="*/ 85 h 86"/>
                <a:gd name="T4" fmla="*/ 28 w 56"/>
                <a:gd name="T5" fmla="*/ 75 h 86"/>
                <a:gd name="T6" fmla="*/ 6 w 56"/>
                <a:gd name="T7" fmla="*/ 85 h 86"/>
                <a:gd name="T8" fmla="*/ 2 w 56"/>
                <a:gd name="T9" fmla="*/ 85 h 86"/>
                <a:gd name="T10" fmla="*/ 0 w 56"/>
                <a:gd name="T11" fmla="*/ 82 h 86"/>
                <a:gd name="T12" fmla="*/ 0 w 56"/>
                <a:gd name="T13" fmla="*/ 4 h 86"/>
                <a:gd name="T14" fmla="*/ 4 w 56"/>
                <a:gd name="T15" fmla="*/ 0 h 86"/>
                <a:gd name="T16" fmla="*/ 52 w 56"/>
                <a:gd name="T17" fmla="*/ 0 h 86"/>
                <a:gd name="T18" fmla="*/ 56 w 56"/>
                <a:gd name="T19" fmla="*/ 4 h 86"/>
                <a:gd name="T20" fmla="*/ 56 w 56"/>
                <a:gd name="T21" fmla="*/ 82 h 86"/>
                <a:gd name="T22" fmla="*/ 54 w 56"/>
                <a:gd name="T23" fmla="*/ 85 h 86"/>
                <a:gd name="T24" fmla="*/ 52 w 56"/>
                <a:gd name="T25" fmla="*/ 86 h 86"/>
                <a:gd name="T26" fmla="*/ 28 w 56"/>
                <a:gd name="T27" fmla="*/ 66 h 86"/>
                <a:gd name="T28" fmla="*/ 30 w 56"/>
                <a:gd name="T29" fmla="*/ 67 h 86"/>
                <a:gd name="T30" fmla="*/ 48 w 56"/>
                <a:gd name="T31" fmla="*/ 75 h 86"/>
                <a:gd name="T32" fmla="*/ 48 w 56"/>
                <a:gd name="T33" fmla="*/ 8 h 86"/>
                <a:gd name="T34" fmla="*/ 8 w 56"/>
                <a:gd name="T35" fmla="*/ 8 h 86"/>
                <a:gd name="T36" fmla="*/ 8 w 56"/>
                <a:gd name="T37" fmla="*/ 75 h 86"/>
                <a:gd name="T38" fmla="*/ 26 w 56"/>
                <a:gd name="T39" fmla="*/ 67 h 86"/>
                <a:gd name="T40" fmla="*/ 28 w 56"/>
                <a:gd name="T41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86">
                  <a:moveTo>
                    <a:pt x="52" y="86"/>
                  </a:moveTo>
                  <a:cubicBezTo>
                    <a:pt x="51" y="86"/>
                    <a:pt x="51" y="86"/>
                    <a:pt x="50" y="8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4" y="86"/>
                    <a:pt x="3" y="86"/>
                    <a:pt x="2" y="85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5" y="84"/>
                    <a:pt x="54" y="85"/>
                  </a:cubicBezTo>
                  <a:cubicBezTo>
                    <a:pt x="53" y="86"/>
                    <a:pt x="53" y="86"/>
                    <a:pt x="52" y="86"/>
                  </a:cubicBezTo>
                  <a:close/>
                  <a:moveTo>
                    <a:pt x="28" y="66"/>
                  </a:moveTo>
                  <a:cubicBezTo>
                    <a:pt x="29" y="66"/>
                    <a:pt x="29" y="66"/>
                    <a:pt x="30" y="67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6"/>
                    <a:pt x="27" y="66"/>
                    <a:pt x="2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24"/>
            <p:cNvSpPr>
              <a:spLocks noEditPoints="1"/>
            </p:cNvSpPr>
            <p:nvPr/>
          </p:nvSpPr>
          <p:spPr bwMode="auto">
            <a:xfrm>
              <a:off x="6602413" y="1477963"/>
              <a:ext cx="220663" cy="219075"/>
            </a:xfrm>
            <a:custGeom>
              <a:avLst/>
              <a:gdLst>
                <a:gd name="T0" fmla="*/ 178 w 260"/>
                <a:gd name="T1" fmla="*/ 258 h 258"/>
                <a:gd name="T2" fmla="*/ 154 w 260"/>
                <a:gd name="T3" fmla="*/ 246 h 258"/>
                <a:gd name="T4" fmla="*/ 14 w 260"/>
                <a:gd name="T5" fmla="*/ 106 h 258"/>
                <a:gd name="T6" fmla="*/ 3 w 260"/>
                <a:gd name="T7" fmla="*/ 75 h 258"/>
                <a:gd name="T8" fmla="*/ 28 w 260"/>
                <a:gd name="T9" fmla="*/ 54 h 258"/>
                <a:gd name="T10" fmla="*/ 218 w 260"/>
                <a:gd name="T11" fmla="*/ 3 h 258"/>
                <a:gd name="T12" fmla="*/ 252 w 260"/>
                <a:gd name="T13" fmla="*/ 12 h 258"/>
                <a:gd name="T14" fmla="*/ 256 w 260"/>
                <a:gd name="T15" fmla="*/ 42 h 258"/>
                <a:gd name="T16" fmla="*/ 206 w 260"/>
                <a:gd name="T17" fmla="*/ 232 h 258"/>
                <a:gd name="T18" fmla="*/ 178 w 260"/>
                <a:gd name="T19" fmla="*/ 258 h 258"/>
                <a:gd name="T20" fmla="*/ 230 w 260"/>
                <a:gd name="T21" fmla="*/ 18 h 258"/>
                <a:gd name="T22" fmla="*/ 223 w 260"/>
                <a:gd name="T23" fmla="*/ 19 h 258"/>
                <a:gd name="T24" fmla="*/ 32 w 260"/>
                <a:gd name="T25" fmla="*/ 70 h 258"/>
                <a:gd name="T26" fmla="*/ 19 w 260"/>
                <a:gd name="T27" fmla="*/ 80 h 258"/>
                <a:gd name="T28" fmla="*/ 25 w 260"/>
                <a:gd name="T29" fmla="*/ 95 h 258"/>
                <a:gd name="T30" fmla="*/ 165 w 260"/>
                <a:gd name="T31" fmla="*/ 235 h 258"/>
                <a:gd name="T32" fmla="*/ 178 w 260"/>
                <a:gd name="T33" fmla="*/ 242 h 258"/>
                <a:gd name="T34" fmla="*/ 190 w 260"/>
                <a:gd name="T35" fmla="*/ 228 h 258"/>
                <a:gd name="T36" fmla="*/ 241 w 260"/>
                <a:gd name="T37" fmla="*/ 37 h 258"/>
                <a:gd name="T38" fmla="*/ 240 w 260"/>
                <a:gd name="T39" fmla="*/ 22 h 258"/>
                <a:gd name="T40" fmla="*/ 230 w 260"/>
                <a:gd name="T41" fmla="*/ 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" h="258">
                  <a:moveTo>
                    <a:pt x="178" y="258"/>
                  </a:moveTo>
                  <a:cubicBezTo>
                    <a:pt x="170" y="258"/>
                    <a:pt x="161" y="254"/>
                    <a:pt x="154" y="24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4" y="96"/>
                    <a:pt x="0" y="86"/>
                    <a:pt x="3" y="75"/>
                  </a:cubicBezTo>
                  <a:cubicBezTo>
                    <a:pt x="6" y="65"/>
                    <a:pt x="14" y="58"/>
                    <a:pt x="28" y="54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33" y="0"/>
                    <a:pt x="245" y="3"/>
                    <a:pt x="252" y="12"/>
                  </a:cubicBezTo>
                  <a:cubicBezTo>
                    <a:pt x="258" y="19"/>
                    <a:pt x="260" y="30"/>
                    <a:pt x="256" y="42"/>
                  </a:cubicBezTo>
                  <a:cubicBezTo>
                    <a:pt x="206" y="232"/>
                    <a:pt x="206" y="232"/>
                    <a:pt x="206" y="232"/>
                  </a:cubicBezTo>
                  <a:cubicBezTo>
                    <a:pt x="201" y="248"/>
                    <a:pt x="191" y="258"/>
                    <a:pt x="178" y="258"/>
                  </a:cubicBezTo>
                  <a:close/>
                  <a:moveTo>
                    <a:pt x="230" y="18"/>
                  </a:moveTo>
                  <a:cubicBezTo>
                    <a:pt x="228" y="18"/>
                    <a:pt x="225" y="18"/>
                    <a:pt x="223" y="1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24" y="72"/>
                    <a:pt x="20" y="75"/>
                    <a:pt x="19" y="80"/>
                  </a:cubicBezTo>
                  <a:cubicBezTo>
                    <a:pt x="17" y="84"/>
                    <a:pt x="20" y="89"/>
                    <a:pt x="25" y="9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70" y="239"/>
                    <a:pt x="174" y="242"/>
                    <a:pt x="178" y="242"/>
                  </a:cubicBezTo>
                  <a:cubicBezTo>
                    <a:pt x="186" y="242"/>
                    <a:pt x="189" y="232"/>
                    <a:pt x="190" y="228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3" y="31"/>
                    <a:pt x="242" y="25"/>
                    <a:pt x="240" y="22"/>
                  </a:cubicBezTo>
                  <a:cubicBezTo>
                    <a:pt x="237" y="18"/>
                    <a:pt x="233" y="18"/>
                    <a:pt x="2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25"/>
            <p:cNvSpPr>
              <a:spLocks/>
            </p:cNvSpPr>
            <p:nvPr/>
          </p:nvSpPr>
          <p:spPr bwMode="auto">
            <a:xfrm>
              <a:off x="6762751" y="1614488"/>
              <a:ext cx="7938" cy="7938"/>
            </a:xfrm>
            <a:custGeom>
              <a:avLst/>
              <a:gdLst>
                <a:gd name="T0" fmla="*/ 5 w 10"/>
                <a:gd name="T1" fmla="*/ 10 h 10"/>
                <a:gd name="T2" fmla="*/ 4 w 10"/>
                <a:gd name="T3" fmla="*/ 10 h 10"/>
                <a:gd name="T4" fmla="*/ 1 w 10"/>
                <a:gd name="T5" fmla="*/ 5 h 10"/>
                <a:gd name="T6" fmla="*/ 1 w 10"/>
                <a:gd name="T7" fmla="*/ 3 h 10"/>
                <a:gd name="T8" fmla="*/ 6 w 10"/>
                <a:gd name="T9" fmla="*/ 0 h 10"/>
                <a:gd name="T10" fmla="*/ 9 w 10"/>
                <a:gd name="T11" fmla="*/ 5 h 10"/>
                <a:gd name="T12" fmla="*/ 9 w 10"/>
                <a:gd name="T13" fmla="*/ 7 h 10"/>
                <a:gd name="T14" fmla="*/ 5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9"/>
                    <a:pt x="0" y="7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10" y="3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9"/>
                    <a:pt x="6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26"/>
            <p:cNvSpPr>
              <a:spLocks/>
            </p:cNvSpPr>
            <p:nvPr/>
          </p:nvSpPr>
          <p:spPr bwMode="auto">
            <a:xfrm>
              <a:off x="6753226" y="1624013"/>
              <a:ext cx="15875" cy="34925"/>
            </a:xfrm>
            <a:custGeom>
              <a:avLst/>
              <a:gdLst>
                <a:gd name="T0" fmla="*/ 5 w 18"/>
                <a:gd name="T1" fmla="*/ 42 h 42"/>
                <a:gd name="T2" fmla="*/ 4 w 18"/>
                <a:gd name="T3" fmla="*/ 42 h 42"/>
                <a:gd name="T4" fmla="*/ 1 w 18"/>
                <a:gd name="T5" fmla="*/ 37 h 42"/>
                <a:gd name="T6" fmla="*/ 9 w 18"/>
                <a:gd name="T7" fmla="*/ 4 h 42"/>
                <a:gd name="T8" fmla="*/ 14 w 18"/>
                <a:gd name="T9" fmla="*/ 1 h 42"/>
                <a:gd name="T10" fmla="*/ 17 w 18"/>
                <a:gd name="T11" fmla="*/ 6 h 42"/>
                <a:gd name="T12" fmla="*/ 8 w 18"/>
                <a:gd name="T13" fmla="*/ 39 h 42"/>
                <a:gd name="T14" fmla="*/ 5 w 18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2"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1" y="41"/>
                    <a:pt x="0" y="39"/>
                    <a:pt x="1" y="3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2"/>
                    <a:pt x="12" y="0"/>
                    <a:pt x="14" y="1"/>
                  </a:cubicBezTo>
                  <a:cubicBezTo>
                    <a:pt x="16" y="2"/>
                    <a:pt x="18" y="4"/>
                    <a:pt x="17" y="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1"/>
                    <a:pt x="6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27"/>
            <p:cNvSpPr>
              <a:spLocks/>
            </p:cNvSpPr>
            <p:nvPr/>
          </p:nvSpPr>
          <p:spPr bwMode="auto">
            <a:xfrm>
              <a:off x="6672263" y="1570038"/>
              <a:ext cx="60325" cy="60325"/>
            </a:xfrm>
            <a:custGeom>
              <a:avLst/>
              <a:gdLst>
                <a:gd name="T0" fmla="*/ 9 w 71"/>
                <a:gd name="T1" fmla="*/ 71 h 71"/>
                <a:gd name="T2" fmla="*/ 3 w 71"/>
                <a:gd name="T3" fmla="*/ 68 h 71"/>
                <a:gd name="T4" fmla="*/ 3 w 71"/>
                <a:gd name="T5" fmla="*/ 57 h 71"/>
                <a:gd name="T6" fmla="*/ 57 w 71"/>
                <a:gd name="T7" fmla="*/ 3 h 71"/>
                <a:gd name="T8" fmla="*/ 68 w 71"/>
                <a:gd name="T9" fmla="*/ 3 h 71"/>
                <a:gd name="T10" fmla="*/ 68 w 71"/>
                <a:gd name="T11" fmla="*/ 15 h 71"/>
                <a:gd name="T12" fmla="*/ 15 w 71"/>
                <a:gd name="T13" fmla="*/ 68 h 71"/>
                <a:gd name="T14" fmla="*/ 9 w 71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71">
                  <a:moveTo>
                    <a:pt x="9" y="71"/>
                  </a:moveTo>
                  <a:cubicBezTo>
                    <a:pt x="7" y="71"/>
                    <a:pt x="5" y="70"/>
                    <a:pt x="3" y="68"/>
                  </a:cubicBezTo>
                  <a:cubicBezTo>
                    <a:pt x="0" y="65"/>
                    <a:pt x="0" y="60"/>
                    <a:pt x="3" y="5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0" y="0"/>
                    <a:pt x="65" y="0"/>
                    <a:pt x="68" y="3"/>
                  </a:cubicBezTo>
                  <a:cubicBezTo>
                    <a:pt x="71" y="6"/>
                    <a:pt x="71" y="12"/>
                    <a:pt x="68" y="15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3" y="70"/>
                    <a:pt x="11" y="71"/>
                    <a:pt x="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606"/>
            <p:cNvSpPr>
              <a:spLocks noEditPoints="1"/>
            </p:cNvSpPr>
            <p:nvPr/>
          </p:nvSpPr>
          <p:spPr bwMode="auto">
            <a:xfrm>
              <a:off x="5165726" y="1504951"/>
              <a:ext cx="220663" cy="166688"/>
            </a:xfrm>
            <a:custGeom>
              <a:avLst/>
              <a:gdLst>
                <a:gd name="T0" fmla="*/ 260 w 260"/>
                <a:gd name="T1" fmla="*/ 168 h 196"/>
                <a:gd name="T2" fmla="*/ 232 w 260"/>
                <a:gd name="T3" fmla="*/ 196 h 196"/>
                <a:gd name="T4" fmla="*/ 28 w 260"/>
                <a:gd name="T5" fmla="*/ 196 h 196"/>
                <a:gd name="T6" fmla="*/ 0 w 260"/>
                <a:gd name="T7" fmla="*/ 168 h 196"/>
                <a:gd name="T8" fmla="*/ 0 w 260"/>
                <a:gd name="T9" fmla="*/ 28 h 196"/>
                <a:gd name="T10" fmla="*/ 28 w 260"/>
                <a:gd name="T11" fmla="*/ 0 h 196"/>
                <a:gd name="T12" fmla="*/ 232 w 260"/>
                <a:gd name="T13" fmla="*/ 0 h 196"/>
                <a:gd name="T14" fmla="*/ 260 w 260"/>
                <a:gd name="T15" fmla="*/ 28 h 196"/>
                <a:gd name="T16" fmla="*/ 260 w 260"/>
                <a:gd name="T17" fmla="*/ 168 h 196"/>
                <a:gd name="T18" fmla="*/ 244 w 260"/>
                <a:gd name="T19" fmla="*/ 28 h 196"/>
                <a:gd name="T20" fmla="*/ 232 w 260"/>
                <a:gd name="T21" fmla="*/ 16 h 196"/>
                <a:gd name="T22" fmla="*/ 28 w 260"/>
                <a:gd name="T23" fmla="*/ 16 h 196"/>
                <a:gd name="T24" fmla="*/ 16 w 260"/>
                <a:gd name="T25" fmla="*/ 28 h 196"/>
                <a:gd name="T26" fmla="*/ 16 w 260"/>
                <a:gd name="T27" fmla="*/ 168 h 196"/>
                <a:gd name="T28" fmla="*/ 28 w 260"/>
                <a:gd name="T29" fmla="*/ 180 h 196"/>
                <a:gd name="T30" fmla="*/ 232 w 260"/>
                <a:gd name="T31" fmla="*/ 180 h 196"/>
                <a:gd name="T32" fmla="*/ 244 w 260"/>
                <a:gd name="T33" fmla="*/ 168 h 196"/>
                <a:gd name="T34" fmla="*/ 244 w 260"/>
                <a:gd name="T35" fmla="*/ 2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96">
                  <a:moveTo>
                    <a:pt x="260" y="168"/>
                  </a:moveTo>
                  <a:cubicBezTo>
                    <a:pt x="260" y="184"/>
                    <a:pt x="248" y="196"/>
                    <a:pt x="232" y="196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12" y="196"/>
                    <a:pt x="0" y="184"/>
                    <a:pt x="0" y="16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8" y="0"/>
                    <a:pt x="260" y="12"/>
                    <a:pt x="260" y="28"/>
                  </a:cubicBezTo>
                  <a:lnTo>
                    <a:pt x="260" y="168"/>
                  </a:lnTo>
                  <a:close/>
                  <a:moveTo>
                    <a:pt x="244" y="28"/>
                  </a:moveTo>
                  <a:cubicBezTo>
                    <a:pt x="244" y="21"/>
                    <a:pt x="239" y="16"/>
                    <a:pt x="2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75"/>
                    <a:pt x="21" y="180"/>
                    <a:pt x="28" y="180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9" y="180"/>
                    <a:pt x="244" y="175"/>
                    <a:pt x="244" y="168"/>
                  </a:cubicBezTo>
                  <a:lnTo>
                    <a:pt x="24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608"/>
            <p:cNvSpPr>
              <a:spLocks/>
            </p:cNvSpPr>
            <p:nvPr/>
          </p:nvSpPr>
          <p:spPr bwMode="auto">
            <a:xfrm>
              <a:off x="5207000" y="1627188"/>
              <a:ext cx="138113" cy="33338"/>
            </a:xfrm>
            <a:custGeom>
              <a:avLst/>
              <a:gdLst>
                <a:gd name="T0" fmla="*/ 160 w 164"/>
                <a:gd name="T1" fmla="*/ 40 h 40"/>
                <a:gd name="T2" fmla="*/ 156 w 164"/>
                <a:gd name="T3" fmla="*/ 36 h 40"/>
                <a:gd name="T4" fmla="*/ 156 w 164"/>
                <a:gd name="T5" fmla="*/ 26 h 40"/>
                <a:gd name="T6" fmla="*/ 140 w 164"/>
                <a:gd name="T7" fmla="*/ 8 h 40"/>
                <a:gd name="T8" fmla="*/ 24 w 164"/>
                <a:gd name="T9" fmla="*/ 8 h 40"/>
                <a:gd name="T10" fmla="*/ 8 w 164"/>
                <a:gd name="T11" fmla="*/ 26 h 40"/>
                <a:gd name="T12" fmla="*/ 8 w 164"/>
                <a:gd name="T13" fmla="*/ 36 h 40"/>
                <a:gd name="T14" fmla="*/ 4 w 164"/>
                <a:gd name="T15" fmla="*/ 40 h 40"/>
                <a:gd name="T16" fmla="*/ 0 w 164"/>
                <a:gd name="T17" fmla="*/ 36 h 40"/>
                <a:gd name="T18" fmla="*/ 0 w 164"/>
                <a:gd name="T19" fmla="*/ 26 h 40"/>
                <a:gd name="T20" fmla="*/ 24 w 164"/>
                <a:gd name="T21" fmla="*/ 0 h 40"/>
                <a:gd name="T22" fmla="*/ 140 w 164"/>
                <a:gd name="T23" fmla="*/ 0 h 40"/>
                <a:gd name="T24" fmla="*/ 164 w 164"/>
                <a:gd name="T25" fmla="*/ 26 h 40"/>
                <a:gd name="T26" fmla="*/ 164 w 164"/>
                <a:gd name="T27" fmla="*/ 36 h 40"/>
                <a:gd name="T28" fmla="*/ 160 w 164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40">
                  <a:moveTo>
                    <a:pt x="160" y="40"/>
                  </a:moveTo>
                  <a:cubicBezTo>
                    <a:pt x="158" y="40"/>
                    <a:pt x="156" y="38"/>
                    <a:pt x="156" y="36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16"/>
                    <a:pt x="148" y="8"/>
                    <a:pt x="140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5" y="8"/>
                    <a:pt x="8" y="16"/>
                    <a:pt x="8" y="2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3" y="0"/>
                    <a:pt x="164" y="12"/>
                    <a:pt x="164" y="26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38"/>
                    <a:pt x="162" y="40"/>
                    <a:pt x="16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609"/>
            <p:cNvSpPr>
              <a:spLocks/>
            </p:cNvSpPr>
            <p:nvPr/>
          </p:nvSpPr>
          <p:spPr bwMode="auto">
            <a:xfrm>
              <a:off x="5199063" y="1538288"/>
              <a:ext cx="153988" cy="71438"/>
            </a:xfrm>
            <a:custGeom>
              <a:avLst/>
              <a:gdLst>
                <a:gd name="T0" fmla="*/ 138 w 180"/>
                <a:gd name="T1" fmla="*/ 84 h 84"/>
                <a:gd name="T2" fmla="*/ 42 w 180"/>
                <a:gd name="T3" fmla="*/ 84 h 84"/>
                <a:gd name="T4" fmla="*/ 0 w 180"/>
                <a:gd name="T5" fmla="*/ 44 h 84"/>
                <a:gd name="T6" fmla="*/ 4 w 180"/>
                <a:gd name="T7" fmla="*/ 40 h 84"/>
                <a:gd name="T8" fmla="*/ 8 w 180"/>
                <a:gd name="T9" fmla="*/ 44 h 84"/>
                <a:gd name="T10" fmla="*/ 42 w 180"/>
                <a:gd name="T11" fmla="*/ 76 h 84"/>
                <a:gd name="T12" fmla="*/ 138 w 180"/>
                <a:gd name="T13" fmla="*/ 76 h 84"/>
                <a:gd name="T14" fmla="*/ 172 w 180"/>
                <a:gd name="T15" fmla="*/ 46 h 84"/>
                <a:gd name="T16" fmla="*/ 172 w 180"/>
                <a:gd name="T17" fmla="*/ 42 h 84"/>
                <a:gd name="T18" fmla="*/ 138 w 180"/>
                <a:gd name="T19" fmla="*/ 8 h 84"/>
                <a:gd name="T20" fmla="*/ 42 w 180"/>
                <a:gd name="T21" fmla="*/ 8 h 84"/>
                <a:gd name="T22" fmla="*/ 22 w 180"/>
                <a:gd name="T23" fmla="*/ 15 h 84"/>
                <a:gd name="T24" fmla="*/ 16 w 180"/>
                <a:gd name="T25" fmla="*/ 15 h 84"/>
                <a:gd name="T26" fmla="*/ 17 w 180"/>
                <a:gd name="T27" fmla="*/ 9 h 84"/>
                <a:gd name="T28" fmla="*/ 42 w 180"/>
                <a:gd name="T29" fmla="*/ 0 h 84"/>
                <a:gd name="T30" fmla="*/ 138 w 180"/>
                <a:gd name="T31" fmla="*/ 0 h 84"/>
                <a:gd name="T32" fmla="*/ 180 w 180"/>
                <a:gd name="T33" fmla="*/ 42 h 84"/>
                <a:gd name="T34" fmla="*/ 180 w 180"/>
                <a:gd name="T35" fmla="*/ 46 h 84"/>
                <a:gd name="T36" fmla="*/ 138 w 180"/>
                <a:gd name="T3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84">
                  <a:moveTo>
                    <a:pt x="138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" y="40"/>
                    <a:pt x="8" y="42"/>
                    <a:pt x="8" y="44"/>
                  </a:cubicBezTo>
                  <a:cubicBezTo>
                    <a:pt x="8" y="62"/>
                    <a:pt x="23" y="76"/>
                    <a:pt x="42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57" y="76"/>
                    <a:pt x="172" y="63"/>
                    <a:pt x="172" y="46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2" y="24"/>
                    <a:pt x="156" y="8"/>
                    <a:pt x="13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4" y="8"/>
                    <a:pt x="26" y="12"/>
                    <a:pt x="22" y="15"/>
                  </a:cubicBezTo>
                  <a:cubicBezTo>
                    <a:pt x="20" y="17"/>
                    <a:pt x="17" y="16"/>
                    <a:pt x="16" y="15"/>
                  </a:cubicBezTo>
                  <a:cubicBezTo>
                    <a:pt x="15" y="13"/>
                    <a:pt x="15" y="10"/>
                    <a:pt x="17" y="9"/>
                  </a:cubicBezTo>
                  <a:cubicBezTo>
                    <a:pt x="25" y="3"/>
                    <a:pt x="34" y="0"/>
                    <a:pt x="42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60" y="0"/>
                    <a:pt x="180" y="20"/>
                    <a:pt x="180" y="42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68"/>
                    <a:pt x="162" y="84"/>
                    <a:pt x="138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610"/>
            <p:cNvSpPr>
              <a:spLocks/>
            </p:cNvSpPr>
            <p:nvPr/>
          </p:nvSpPr>
          <p:spPr bwMode="auto">
            <a:xfrm>
              <a:off x="5200650" y="1557338"/>
              <a:ext cx="9525" cy="11113"/>
            </a:xfrm>
            <a:custGeom>
              <a:avLst/>
              <a:gdLst>
                <a:gd name="T0" fmla="*/ 5 w 11"/>
                <a:gd name="T1" fmla="*/ 13 h 13"/>
                <a:gd name="T2" fmla="*/ 3 w 11"/>
                <a:gd name="T3" fmla="*/ 13 h 13"/>
                <a:gd name="T4" fmla="*/ 1 w 11"/>
                <a:gd name="T5" fmla="*/ 8 h 13"/>
                <a:gd name="T6" fmla="*/ 3 w 11"/>
                <a:gd name="T7" fmla="*/ 3 h 13"/>
                <a:gd name="T8" fmla="*/ 8 w 11"/>
                <a:gd name="T9" fmla="*/ 1 h 13"/>
                <a:gd name="T10" fmla="*/ 10 w 11"/>
                <a:gd name="T11" fmla="*/ 6 h 13"/>
                <a:gd name="T12" fmla="*/ 8 w 11"/>
                <a:gd name="T13" fmla="*/ 10 h 13"/>
                <a:gd name="T14" fmla="*/ 5 w 11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5" y="13"/>
                  </a:moveTo>
                  <a:cubicBezTo>
                    <a:pt x="4" y="13"/>
                    <a:pt x="4" y="13"/>
                    <a:pt x="3" y="13"/>
                  </a:cubicBezTo>
                  <a:cubicBezTo>
                    <a:pt x="1" y="12"/>
                    <a:pt x="0" y="10"/>
                    <a:pt x="1" y="8"/>
                  </a:cubicBezTo>
                  <a:cubicBezTo>
                    <a:pt x="2" y="6"/>
                    <a:pt x="2" y="4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10" y="2"/>
                    <a:pt x="11" y="4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8" y="12"/>
                    <a:pt x="6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611"/>
            <p:cNvSpPr>
              <a:spLocks noEditPoints="1"/>
            </p:cNvSpPr>
            <p:nvPr/>
          </p:nvSpPr>
          <p:spPr bwMode="auto">
            <a:xfrm>
              <a:off x="5219700" y="1555750"/>
              <a:ext cx="41275" cy="41275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612"/>
            <p:cNvSpPr>
              <a:spLocks noEditPoints="1"/>
            </p:cNvSpPr>
            <p:nvPr/>
          </p:nvSpPr>
          <p:spPr bwMode="auto">
            <a:xfrm>
              <a:off x="5294313" y="1555750"/>
              <a:ext cx="41275" cy="41275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721"/>
            <p:cNvSpPr>
              <a:spLocks/>
            </p:cNvSpPr>
            <p:nvPr/>
          </p:nvSpPr>
          <p:spPr bwMode="auto">
            <a:xfrm>
              <a:off x="4805363" y="1531938"/>
              <a:ext cx="223838" cy="131763"/>
            </a:xfrm>
            <a:custGeom>
              <a:avLst/>
              <a:gdLst>
                <a:gd name="T0" fmla="*/ 235 w 264"/>
                <a:gd name="T1" fmla="*/ 156 h 156"/>
                <a:gd name="T2" fmla="*/ 214 w 264"/>
                <a:gd name="T3" fmla="*/ 156 h 156"/>
                <a:gd name="T4" fmla="*/ 206 w 264"/>
                <a:gd name="T5" fmla="*/ 148 h 156"/>
                <a:gd name="T6" fmla="*/ 214 w 264"/>
                <a:gd name="T7" fmla="*/ 140 h 156"/>
                <a:gd name="T8" fmla="*/ 235 w 264"/>
                <a:gd name="T9" fmla="*/ 140 h 156"/>
                <a:gd name="T10" fmla="*/ 248 w 264"/>
                <a:gd name="T11" fmla="*/ 127 h 156"/>
                <a:gd name="T12" fmla="*/ 248 w 264"/>
                <a:gd name="T13" fmla="*/ 26 h 156"/>
                <a:gd name="T14" fmla="*/ 235 w 264"/>
                <a:gd name="T15" fmla="*/ 16 h 156"/>
                <a:gd name="T16" fmla="*/ 26 w 264"/>
                <a:gd name="T17" fmla="*/ 16 h 156"/>
                <a:gd name="T18" fmla="*/ 16 w 264"/>
                <a:gd name="T19" fmla="*/ 26 h 156"/>
                <a:gd name="T20" fmla="*/ 16 w 264"/>
                <a:gd name="T21" fmla="*/ 127 h 156"/>
                <a:gd name="T22" fmla="*/ 26 w 264"/>
                <a:gd name="T23" fmla="*/ 140 h 156"/>
                <a:gd name="T24" fmla="*/ 50 w 264"/>
                <a:gd name="T25" fmla="*/ 140 h 156"/>
                <a:gd name="T26" fmla="*/ 58 w 264"/>
                <a:gd name="T27" fmla="*/ 148 h 156"/>
                <a:gd name="T28" fmla="*/ 50 w 264"/>
                <a:gd name="T29" fmla="*/ 156 h 156"/>
                <a:gd name="T30" fmla="*/ 26 w 264"/>
                <a:gd name="T31" fmla="*/ 156 h 156"/>
                <a:gd name="T32" fmla="*/ 0 w 264"/>
                <a:gd name="T33" fmla="*/ 127 h 156"/>
                <a:gd name="T34" fmla="*/ 0 w 264"/>
                <a:gd name="T35" fmla="*/ 26 h 156"/>
                <a:gd name="T36" fmla="*/ 26 w 264"/>
                <a:gd name="T37" fmla="*/ 0 h 156"/>
                <a:gd name="T38" fmla="*/ 235 w 264"/>
                <a:gd name="T39" fmla="*/ 0 h 156"/>
                <a:gd name="T40" fmla="*/ 264 w 264"/>
                <a:gd name="T41" fmla="*/ 26 h 156"/>
                <a:gd name="T42" fmla="*/ 264 w 264"/>
                <a:gd name="T43" fmla="*/ 127 h 156"/>
                <a:gd name="T44" fmla="*/ 235 w 264"/>
                <a:gd name="T4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156">
                  <a:moveTo>
                    <a:pt x="235" y="156"/>
                  </a:moveTo>
                  <a:cubicBezTo>
                    <a:pt x="214" y="156"/>
                    <a:pt x="214" y="156"/>
                    <a:pt x="214" y="156"/>
                  </a:cubicBezTo>
                  <a:cubicBezTo>
                    <a:pt x="210" y="156"/>
                    <a:pt x="206" y="152"/>
                    <a:pt x="206" y="148"/>
                  </a:cubicBezTo>
                  <a:cubicBezTo>
                    <a:pt x="206" y="144"/>
                    <a:pt x="210" y="140"/>
                    <a:pt x="214" y="140"/>
                  </a:cubicBezTo>
                  <a:cubicBezTo>
                    <a:pt x="235" y="140"/>
                    <a:pt x="235" y="140"/>
                    <a:pt x="235" y="140"/>
                  </a:cubicBezTo>
                  <a:cubicBezTo>
                    <a:pt x="241" y="140"/>
                    <a:pt x="248" y="134"/>
                    <a:pt x="248" y="127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48" y="20"/>
                    <a:pt x="241" y="16"/>
                    <a:pt x="23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0" y="16"/>
                    <a:pt x="16" y="20"/>
                    <a:pt x="16" y="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34"/>
                    <a:pt x="20" y="140"/>
                    <a:pt x="26" y="140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55" y="140"/>
                    <a:pt x="58" y="144"/>
                    <a:pt x="58" y="148"/>
                  </a:cubicBezTo>
                  <a:cubicBezTo>
                    <a:pt x="58" y="152"/>
                    <a:pt x="55" y="156"/>
                    <a:pt x="50" y="156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11" y="156"/>
                    <a:pt x="0" y="143"/>
                    <a:pt x="0" y="1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0" y="0"/>
                    <a:pt x="26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51" y="0"/>
                    <a:pt x="264" y="11"/>
                    <a:pt x="264" y="26"/>
                  </a:cubicBezTo>
                  <a:cubicBezTo>
                    <a:pt x="264" y="127"/>
                    <a:pt x="264" y="127"/>
                    <a:pt x="264" y="127"/>
                  </a:cubicBezTo>
                  <a:cubicBezTo>
                    <a:pt x="264" y="143"/>
                    <a:pt x="250" y="156"/>
                    <a:pt x="235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722"/>
            <p:cNvSpPr>
              <a:spLocks noEditPoints="1"/>
            </p:cNvSpPr>
            <p:nvPr/>
          </p:nvSpPr>
          <p:spPr bwMode="auto">
            <a:xfrm>
              <a:off x="4843463" y="1609725"/>
              <a:ext cx="149225" cy="92075"/>
            </a:xfrm>
            <a:custGeom>
              <a:avLst/>
              <a:gdLst>
                <a:gd name="T0" fmla="*/ 176 w 176"/>
                <a:gd name="T1" fmla="*/ 80 h 108"/>
                <a:gd name="T2" fmla="*/ 148 w 176"/>
                <a:gd name="T3" fmla="*/ 108 h 108"/>
                <a:gd name="T4" fmla="*/ 28 w 176"/>
                <a:gd name="T5" fmla="*/ 108 h 108"/>
                <a:gd name="T6" fmla="*/ 0 w 176"/>
                <a:gd name="T7" fmla="*/ 80 h 108"/>
                <a:gd name="T8" fmla="*/ 0 w 176"/>
                <a:gd name="T9" fmla="*/ 28 h 108"/>
                <a:gd name="T10" fmla="*/ 28 w 176"/>
                <a:gd name="T11" fmla="*/ 0 h 108"/>
                <a:gd name="T12" fmla="*/ 148 w 176"/>
                <a:gd name="T13" fmla="*/ 0 h 108"/>
                <a:gd name="T14" fmla="*/ 176 w 176"/>
                <a:gd name="T15" fmla="*/ 28 h 108"/>
                <a:gd name="T16" fmla="*/ 176 w 176"/>
                <a:gd name="T17" fmla="*/ 80 h 108"/>
                <a:gd name="T18" fmla="*/ 160 w 176"/>
                <a:gd name="T19" fmla="*/ 28 h 108"/>
                <a:gd name="T20" fmla="*/ 148 w 176"/>
                <a:gd name="T21" fmla="*/ 16 h 108"/>
                <a:gd name="T22" fmla="*/ 28 w 176"/>
                <a:gd name="T23" fmla="*/ 16 h 108"/>
                <a:gd name="T24" fmla="*/ 16 w 176"/>
                <a:gd name="T25" fmla="*/ 28 h 108"/>
                <a:gd name="T26" fmla="*/ 16 w 176"/>
                <a:gd name="T27" fmla="*/ 80 h 108"/>
                <a:gd name="T28" fmla="*/ 28 w 176"/>
                <a:gd name="T29" fmla="*/ 92 h 108"/>
                <a:gd name="T30" fmla="*/ 148 w 176"/>
                <a:gd name="T31" fmla="*/ 92 h 108"/>
                <a:gd name="T32" fmla="*/ 160 w 176"/>
                <a:gd name="T33" fmla="*/ 80 h 108"/>
                <a:gd name="T34" fmla="*/ 160 w 176"/>
                <a:gd name="T35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108">
                  <a:moveTo>
                    <a:pt x="176" y="80"/>
                  </a:moveTo>
                  <a:cubicBezTo>
                    <a:pt x="176" y="96"/>
                    <a:pt x="164" y="108"/>
                    <a:pt x="148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12" y="108"/>
                    <a:pt x="0" y="96"/>
                    <a:pt x="0" y="8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4" y="0"/>
                    <a:pt x="176" y="12"/>
                    <a:pt x="176" y="28"/>
                  </a:cubicBezTo>
                  <a:lnTo>
                    <a:pt x="176" y="80"/>
                  </a:lnTo>
                  <a:close/>
                  <a:moveTo>
                    <a:pt x="160" y="28"/>
                  </a:moveTo>
                  <a:cubicBezTo>
                    <a:pt x="160" y="21"/>
                    <a:pt x="155" y="16"/>
                    <a:pt x="14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7"/>
                    <a:pt x="21" y="92"/>
                    <a:pt x="28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92"/>
                    <a:pt x="160" y="87"/>
                    <a:pt x="160" y="80"/>
                  </a:cubicBezTo>
                  <a:lnTo>
                    <a:pt x="16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723"/>
            <p:cNvSpPr>
              <a:spLocks/>
            </p:cNvSpPr>
            <p:nvPr/>
          </p:nvSpPr>
          <p:spPr bwMode="auto">
            <a:xfrm>
              <a:off x="4843463" y="1477963"/>
              <a:ext cx="149225" cy="66675"/>
            </a:xfrm>
            <a:custGeom>
              <a:avLst/>
              <a:gdLst>
                <a:gd name="T0" fmla="*/ 168 w 176"/>
                <a:gd name="T1" fmla="*/ 80 h 80"/>
                <a:gd name="T2" fmla="*/ 160 w 176"/>
                <a:gd name="T3" fmla="*/ 72 h 80"/>
                <a:gd name="T4" fmla="*/ 160 w 176"/>
                <a:gd name="T5" fmla="*/ 26 h 80"/>
                <a:gd name="T6" fmla="*/ 147 w 176"/>
                <a:gd name="T7" fmla="*/ 16 h 80"/>
                <a:gd name="T8" fmla="*/ 26 w 176"/>
                <a:gd name="T9" fmla="*/ 16 h 80"/>
                <a:gd name="T10" fmla="*/ 16 w 176"/>
                <a:gd name="T11" fmla="*/ 26 h 80"/>
                <a:gd name="T12" fmla="*/ 16 w 176"/>
                <a:gd name="T13" fmla="*/ 72 h 80"/>
                <a:gd name="T14" fmla="*/ 8 w 176"/>
                <a:gd name="T15" fmla="*/ 80 h 80"/>
                <a:gd name="T16" fmla="*/ 0 w 176"/>
                <a:gd name="T17" fmla="*/ 72 h 80"/>
                <a:gd name="T18" fmla="*/ 0 w 176"/>
                <a:gd name="T19" fmla="*/ 26 h 80"/>
                <a:gd name="T20" fmla="*/ 26 w 176"/>
                <a:gd name="T21" fmla="*/ 0 h 80"/>
                <a:gd name="T22" fmla="*/ 147 w 176"/>
                <a:gd name="T23" fmla="*/ 0 h 80"/>
                <a:gd name="T24" fmla="*/ 176 w 176"/>
                <a:gd name="T25" fmla="*/ 26 h 80"/>
                <a:gd name="T26" fmla="*/ 176 w 176"/>
                <a:gd name="T27" fmla="*/ 72 h 80"/>
                <a:gd name="T28" fmla="*/ 168 w 176"/>
                <a:gd name="T2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" h="80">
                  <a:moveTo>
                    <a:pt x="168" y="80"/>
                  </a:moveTo>
                  <a:cubicBezTo>
                    <a:pt x="164" y="80"/>
                    <a:pt x="160" y="76"/>
                    <a:pt x="160" y="72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0"/>
                    <a:pt x="153" y="16"/>
                    <a:pt x="14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0" y="16"/>
                    <a:pt x="16" y="20"/>
                    <a:pt x="16" y="26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6"/>
                    <a:pt x="12" y="80"/>
                    <a:pt x="8" y="80"/>
                  </a:cubicBezTo>
                  <a:cubicBezTo>
                    <a:pt x="4" y="80"/>
                    <a:pt x="0" y="76"/>
                    <a:pt x="0" y="7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0" y="0"/>
                    <a:pt x="2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63" y="0"/>
                    <a:pt x="176" y="11"/>
                    <a:pt x="176" y="26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76"/>
                    <a:pt x="172" y="80"/>
                    <a:pt x="168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724"/>
            <p:cNvSpPr>
              <a:spLocks/>
            </p:cNvSpPr>
            <p:nvPr/>
          </p:nvSpPr>
          <p:spPr bwMode="auto">
            <a:xfrm>
              <a:off x="4833938" y="1558925"/>
              <a:ext cx="17463" cy="6350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20" y="6"/>
                    <a:pt x="19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725"/>
            <p:cNvSpPr>
              <a:spLocks/>
            </p:cNvSpPr>
            <p:nvPr/>
          </p:nvSpPr>
          <p:spPr bwMode="auto">
            <a:xfrm>
              <a:off x="4857750" y="1558925"/>
              <a:ext cx="17463" cy="6350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20" y="6"/>
                    <a:pt x="19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726"/>
            <p:cNvSpPr>
              <a:spLocks/>
            </p:cNvSpPr>
            <p:nvPr/>
          </p:nvSpPr>
          <p:spPr bwMode="auto">
            <a:xfrm>
              <a:off x="4845050" y="1589088"/>
              <a:ext cx="142875" cy="7938"/>
            </a:xfrm>
            <a:custGeom>
              <a:avLst/>
              <a:gdLst>
                <a:gd name="T0" fmla="*/ 164 w 168"/>
                <a:gd name="T1" fmla="*/ 8 h 8"/>
                <a:gd name="T2" fmla="*/ 4 w 168"/>
                <a:gd name="T3" fmla="*/ 8 h 8"/>
                <a:gd name="T4" fmla="*/ 0 w 168"/>
                <a:gd name="T5" fmla="*/ 4 h 8"/>
                <a:gd name="T6" fmla="*/ 4 w 168"/>
                <a:gd name="T7" fmla="*/ 0 h 8"/>
                <a:gd name="T8" fmla="*/ 164 w 168"/>
                <a:gd name="T9" fmla="*/ 0 h 8"/>
                <a:gd name="T10" fmla="*/ 168 w 168"/>
                <a:gd name="T11" fmla="*/ 4 h 8"/>
                <a:gd name="T12" fmla="*/ 164 w 16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">
                  <a:moveTo>
                    <a:pt x="16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8" y="2"/>
                    <a:pt x="168" y="4"/>
                  </a:cubicBezTo>
                  <a:cubicBezTo>
                    <a:pt x="168" y="6"/>
                    <a:pt x="167" y="8"/>
                    <a:pt x="16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0" name="Group 739"/>
          <p:cNvGrpSpPr/>
          <p:nvPr/>
        </p:nvGrpSpPr>
        <p:grpSpPr>
          <a:xfrm>
            <a:off x="8868941" y="2946959"/>
            <a:ext cx="2381251" cy="228600"/>
            <a:chOff x="4803776" y="2932113"/>
            <a:chExt cx="2381250" cy="2286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6316663" y="3116263"/>
              <a:ext cx="80963" cy="44450"/>
            </a:xfrm>
            <a:custGeom>
              <a:avLst/>
              <a:gdLst>
                <a:gd name="T0" fmla="*/ 53 w 96"/>
                <a:gd name="T1" fmla="*/ 52 h 52"/>
                <a:gd name="T2" fmla="*/ 37 w 96"/>
                <a:gd name="T3" fmla="*/ 52 h 52"/>
                <a:gd name="T4" fmla="*/ 0 w 96"/>
                <a:gd name="T5" fmla="*/ 11 h 52"/>
                <a:gd name="T6" fmla="*/ 0 w 96"/>
                <a:gd name="T7" fmla="*/ 8 h 52"/>
                <a:gd name="T8" fmla="*/ 8 w 96"/>
                <a:gd name="T9" fmla="*/ 0 h 52"/>
                <a:gd name="T10" fmla="*/ 16 w 96"/>
                <a:gd name="T11" fmla="*/ 8 h 52"/>
                <a:gd name="T12" fmla="*/ 16 w 96"/>
                <a:gd name="T13" fmla="*/ 11 h 52"/>
                <a:gd name="T14" fmla="*/ 37 w 96"/>
                <a:gd name="T15" fmla="*/ 36 h 52"/>
                <a:gd name="T16" fmla="*/ 53 w 96"/>
                <a:gd name="T17" fmla="*/ 36 h 52"/>
                <a:gd name="T18" fmla="*/ 80 w 96"/>
                <a:gd name="T19" fmla="*/ 11 h 52"/>
                <a:gd name="T20" fmla="*/ 80 w 96"/>
                <a:gd name="T21" fmla="*/ 8 h 52"/>
                <a:gd name="T22" fmla="*/ 88 w 96"/>
                <a:gd name="T23" fmla="*/ 0 h 52"/>
                <a:gd name="T24" fmla="*/ 96 w 96"/>
                <a:gd name="T25" fmla="*/ 8 h 52"/>
                <a:gd name="T26" fmla="*/ 96 w 96"/>
                <a:gd name="T27" fmla="*/ 11 h 52"/>
                <a:gd name="T28" fmla="*/ 53 w 96"/>
                <a:gd name="T2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2">
                  <a:moveTo>
                    <a:pt x="53" y="52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" y="52"/>
                    <a:pt x="0" y="40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34"/>
                    <a:pt x="16" y="36"/>
                    <a:pt x="37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75" y="36"/>
                    <a:pt x="80" y="33"/>
                    <a:pt x="80" y="1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84" y="0"/>
                    <a:pt x="88" y="0"/>
                  </a:cubicBezTo>
                  <a:cubicBezTo>
                    <a:pt x="92" y="0"/>
                    <a:pt x="96" y="4"/>
                    <a:pt x="96" y="8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42"/>
                    <a:pt x="84" y="52"/>
                    <a:pt x="5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 noEditPoints="1"/>
            </p:cNvSpPr>
            <p:nvPr/>
          </p:nvSpPr>
          <p:spPr bwMode="auto">
            <a:xfrm>
              <a:off x="6245226" y="3071813"/>
              <a:ext cx="220663" cy="57150"/>
            </a:xfrm>
            <a:custGeom>
              <a:avLst/>
              <a:gdLst>
                <a:gd name="T0" fmla="*/ 260 w 260"/>
                <a:gd name="T1" fmla="*/ 35 h 68"/>
                <a:gd name="T2" fmla="*/ 227 w 260"/>
                <a:gd name="T3" fmla="*/ 68 h 68"/>
                <a:gd name="T4" fmla="*/ 33 w 260"/>
                <a:gd name="T5" fmla="*/ 68 h 68"/>
                <a:gd name="T6" fmla="*/ 0 w 260"/>
                <a:gd name="T7" fmla="*/ 35 h 68"/>
                <a:gd name="T8" fmla="*/ 0 w 260"/>
                <a:gd name="T9" fmla="*/ 33 h 68"/>
                <a:gd name="T10" fmla="*/ 33 w 260"/>
                <a:gd name="T11" fmla="*/ 0 h 68"/>
                <a:gd name="T12" fmla="*/ 227 w 260"/>
                <a:gd name="T13" fmla="*/ 0 h 68"/>
                <a:gd name="T14" fmla="*/ 260 w 260"/>
                <a:gd name="T15" fmla="*/ 33 h 68"/>
                <a:gd name="T16" fmla="*/ 260 w 260"/>
                <a:gd name="T17" fmla="*/ 35 h 68"/>
                <a:gd name="T18" fmla="*/ 244 w 260"/>
                <a:gd name="T19" fmla="*/ 33 h 68"/>
                <a:gd name="T20" fmla="*/ 227 w 260"/>
                <a:gd name="T21" fmla="*/ 16 h 68"/>
                <a:gd name="T22" fmla="*/ 33 w 260"/>
                <a:gd name="T23" fmla="*/ 16 h 68"/>
                <a:gd name="T24" fmla="*/ 16 w 260"/>
                <a:gd name="T25" fmla="*/ 33 h 68"/>
                <a:gd name="T26" fmla="*/ 16 w 260"/>
                <a:gd name="T27" fmla="*/ 35 h 68"/>
                <a:gd name="T28" fmla="*/ 33 w 260"/>
                <a:gd name="T29" fmla="*/ 52 h 68"/>
                <a:gd name="T30" fmla="*/ 227 w 260"/>
                <a:gd name="T31" fmla="*/ 52 h 68"/>
                <a:gd name="T32" fmla="*/ 244 w 260"/>
                <a:gd name="T33" fmla="*/ 35 h 68"/>
                <a:gd name="T34" fmla="*/ 244 w 260"/>
                <a:gd name="T35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68">
                  <a:moveTo>
                    <a:pt x="260" y="35"/>
                  </a:moveTo>
                  <a:cubicBezTo>
                    <a:pt x="260" y="53"/>
                    <a:pt x="245" y="68"/>
                    <a:pt x="227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45" y="0"/>
                    <a:pt x="260" y="15"/>
                    <a:pt x="260" y="33"/>
                  </a:cubicBezTo>
                  <a:lnTo>
                    <a:pt x="260" y="35"/>
                  </a:lnTo>
                  <a:close/>
                  <a:moveTo>
                    <a:pt x="244" y="33"/>
                  </a:moveTo>
                  <a:cubicBezTo>
                    <a:pt x="244" y="24"/>
                    <a:pt x="236" y="16"/>
                    <a:pt x="22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4" y="16"/>
                    <a:pt x="16" y="24"/>
                    <a:pt x="16" y="33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4"/>
                    <a:pt x="24" y="52"/>
                    <a:pt x="33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36" y="52"/>
                    <a:pt x="244" y="44"/>
                    <a:pt x="244" y="35"/>
                  </a:cubicBezTo>
                  <a:lnTo>
                    <a:pt x="24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6272213" y="2932113"/>
              <a:ext cx="169863" cy="153988"/>
            </a:xfrm>
            <a:custGeom>
              <a:avLst/>
              <a:gdLst>
                <a:gd name="T0" fmla="*/ 192 w 200"/>
                <a:gd name="T1" fmla="*/ 180 h 180"/>
                <a:gd name="T2" fmla="*/ 184 w 200"/>
                <a:gd name="T3" fmla="*/ 172 h 180"/>
                <a:gd name="T4" fmla="*/ 184 w 200"/>
                <a:gd name="T5" fmla="*/ 98 h 180"/>
                <a:gd name="T6" fmla="*/ 101 w 200"/>
                <a:gd name="T7" fmla="*/ 16 h 180"/>
                <a:gd name="T8" fmla="*/ 96 w 200"/>
                <a:gd name="T9" fmla="*/ 16 h 180"/>
                <a:gd name="T10" fmla="*/ 16 w 200"/>
                <a:gd name="T11" fmla="*/ 98 h 180"/>
                <a:gd name="T12" fmla="*/ 16 w 200"/>
                <a:gd name="T13" fmla="*/ 172 h 180"/>
                <a:gd name="T14" fmla="*/ 8 w 200"/>
                <a:gd name="T15" fmla="*/ 180 h 180"/>
                <a:gd name="T16" fmla="*/ 0 w 200"/>
                <a:gd name="T17" fmla="*/ 172 h 180"/>
                <a:gd name="T18" fmla="*/ 0 w 200"/>
                <a:gd name="T19" fmla="*/ 98 h 180"/>
                <a:gd name="T20" fmla="*/ 96 w 200"/>
                <a:gd name="T21" fmla="*/ 0 h 180"/>
                <a:gd name="T22" fmla="*/ 101 w 200"/>
                <a:gd name="T23" fmla="*/ 0 h 180"/>
                <a:gd name="T24" fmla="*/ 200 w 200"/>
                <a:gd name="T25" fmla="*/ 98 h 180"/>
                <a:gd name="T26" fmla="*/ 200 w 200"/>
                <a:gd name="T27" fmla="*/ 172 h 180"/>
                <a:gd name="T28" fmla="*/ 192 w 200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180">
                  <a:moveTo>
                    <a:pt x="192" y="180"/>
                  </a:moveTo>
                  <a:cubicBezTo>
                    <a:pt x="188" y="180"/>
                    <a:pt x="184" y="176"/>
                    <a:pt x="184" y="172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53"/>
                    <a:pt x="146" y="16"/>
                    <a:pt x="101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51" y="16"/>
                    <a:pt x="16" y="53"/>
                    <a:pt x="16" y="98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6"/>
                    <a:pt x="12" y="180"/>
                    <a:pt x="8" y="180"/>
                  </a:cubicBezTo>
                  <a:cubicBezTo>
                    <a:pt x="4" y="180"/>
                    <a:pt x="0" y="176"/>
                    <a:pt x="0" y="17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44"/>
                    <a:pt x="42" y="0"/>
                    <a:pt x="9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55" y="0"/>
                    <a:pt x="200" y="44"/>
                    <a:pt x="200" y="98"/>
                  </a:cubicBezTo>
                  <a:cubicBezTo>
                    <a:pt x="200" y="172"/>
                    <a:pt x="200" y="172"/>
                    <a:pt x="200" y="172"/>
                  </a:cubicBezTo>
                  <a:cubicBezTo>
                    <a:pt x="200" y="176"/>
                    <a:pt x="196" y="180"/>
                    <a:pt x="192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6370638" y="2962275"/>
              <a:ext cx="46038" cy="65088"/>
            </a:xfrm>
            <a:custGeom>
              <a:avLst/>
              <a:gdLst>
                <a:gd name="T0" fmla="*/ 49 w 53"/>
                <a:gd name="T1" fmla="*/ 77 h 77"/>
                <a:gd name="T2" fmla="*/ 45 w 53"/>
                <a:gd name="T3" fmla="*/ 73 h 77"/>
                <a:gd name="T4" fmla="*/ 3 w 53"/>
                <a:gd name="T5" fmla="*/ 8 h 77"/>
                <a:gd name="T6" fmla="*/ 1 w 53"/>
                <a:gd name="T7" fmla="*/ 2 h 77"/>
                <a:gd name="T8" fmla="*/ 6 w 53"/>
                <a:gd name="T9" fmla="*/ 0 h 77"/>
                <a:gd name="T10" fmla="*/ 53 w 53"/>
                <a:gd name="T11" fmla="*/ 73 h 77"/>
                <a:gd name="T12" fmla="*/ 49 w 5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77">
                  <a:moveTo>
                    <a:pt x="49" y="77"/>
                  </a:moveTo>
                  <a:cubicBezTo>
                    <a:pt x="47" y="77"/>
                    <a:pt x="45" y="75"/>
                    <a:pt x="45" y="73"/>
                  </a:cubicBezTo>
                  <a:cubicBezTo>
                    <a:pt x="45" y="45"/>
                    <a:pt x="29" y="19"/>
                    <a:pt x="3" y="8"/>
                  </a:cubicBezTo>
                  <a:cubicBezTo>
                    <a:pt x="1" y="7"/>
                    <a:pt x="0" y="5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35" y="13"/>
                    <a:pt x="53" y="41"/>
                    <a:pt x="53" y="73"/>
                  </a:cubicBezTo>
                  <a:cubicBezTo>
                    <a:pt x="53" y="75"/>
                    <a:pt x="52" y="77"/>
                    <a:pt x="4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92"/>
            <p:cNvSpPr>
              <a:spLocks noEditPoints="1"/>
            </p:cNvSpPr>
            <p:nvPr/>
          </p:nvSpPr>
          <p:spPr bwMode="auto">
            <a:xfrm>
              <a:off x="6597651" y="2935288"/>
              <a:ext cx="227013" cy="223838"/>
            </a:xfrm>
            <a:custGeom>
              <a:avLst/>
              <a:gdLst>
                <a:gd name="T0" fmla="*/ 120 w 268"/>
                <a:gd name="T1" fmla="*/ 263 h 263"/>
                <a:gd name="T2" fmla="*/ 96 w 268"/>
                <a:gd name="T3" fmla="*/ 250 h 263"/>
                <a:gd name="T4" fmla="*/ 18 w 268"/>
                <a:gd name="T5" fmla="*/ 172 h 263"/>
                <a:gd name="T6" fmla="*/ 18 w 268"/>
                <a:gd name="T7" fmla="*/ 125 h 263"/>
                <a:gd name="T8" fmla="*/ 140 w 268"/>
                <a:gd name="T9" fmla="*/ 3 h 263"/>
                <a:gd name="T10" fmla="*/ 147 w 268"/>
                <a:gd name="T11" fmla="*/ 0 h 263"/>
                <a:gd name="T12" fmla="*/ 250 w 268"/>
                <a:gd name="T13" fmla="*/ 11 h 263"/>
                <a:gd name="T14" fmla="*/ 251 w 268"/>
                <a:gd name="T15" fmla="*/ 11 h 263"/>
                <a:gd name="T16" fmla="*/ 257 w 268"/>
                <a:gd name="T17" fmla="*/ 18 h 263"/>
                <a:gd name="T18" fmla="*/ 268 w 268"/>
                <a:gd name="T19" fmla="*/ 121 h 263"/>
                <a:gd name="T20" fmla="*/ 265 w 268"/>
                <a:gd name="T21" fmla="*/ 128 h 263"/>
                <a:gd name="T22" fmla="*/ 143 w 268"/>
                <a:gd name="T23" fmla="*/ 250 h 263"/>
                <a:gd name="T24" fmla="*/ 120 w 268"/>
                <a:gd name="T25" fmla="*/ 263 h 263"/>
                <a:gd name="T26" fmla="*/ 149 w 268"/>
                <a:gd name="T27" fmla="*/ 17 h 263"/>
                <a:gd name="T28" fmla="*/ 30 w 268"/>
                <a:gd name="T29" fmla="*/ 136 h 263"/>
                <a:gd name="T30" fmla="*/ 30 w 268"/>
                <a:gd name="T31" fmla="*/ 161 h 263"/>
                <a:gd name="T32" fmla="*/ 107 w 268"/>
                <a:gd name="T33" fmla="*/ 238 h 263"/>
                <a:gd name="T34" fmla="*/ 120 w 268"/>
                <a:gd name="T35" fmla="*/ 247 h 263"/>
                <a:gd name="T36" fmla="*/ 132 w 268"/>
                <a:gd name="T37" fmla="*/ 238 h 263"/>
                <a:gd name="T38" fmla="*/ 251 w 268"/>
                <a:gd name="T39" fmla="*/ 119 h 263"/>
                <a:gd name="T40" fmla="*/ 242 w 268"/>
                <a:gd name="T41" fmla="*/ 26 h 263"/>
                <a:gd name="T42" fmla="*/ 149 w 268"/>
                <a:gd name="T43" fmla="*/ 1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8" h="263">
                  <a:moveTo>
                    <a:pt x="120" y="263"/>
                  </a:moveTo>
                  <a:cubicBezTo>
                    <a:pt x="111" y="263"/>
                    <a:pt x="104" y="258"/>
                    <a:pt x="96" y="250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0" y="154"/>
                    <a:pt x="0" y="143"/>
                    <a:pt x="18" y="125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2" y="1"/>
                    <a:pt x="144" y="0"/>
                    <a:pt x="147" y="0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50" y="11"/>
                    <a:pt x="251" y="11"/>
                    <a:pt x="251" y="11"/>
                  </a:cubicBezTo>
                  <a:cubicBezTo>
                    <a:pt x="255" y="11"/>
                    <a:pt x="257" y="15"/>
                    <a:pt x="257" y="18"/>
                  </a:cubicBezTo>
                  <a:cubicBezTo>
                    <a:pt x="268" y="121"/>
                    <a:pt x="268" y="121"/>
                    <a:pt x="268" y="121"/>
                  </a:cubicBezTo>
                  <a:cubicBezTo>
                    <a:pt x="268" y="124"/>
                    <a:pt x="267" y="126"/>
                    <a:pt x="265" y="128"/>
                  </a:cubicBezTo>
                  <a:cubicBezTo>
                    <a:pt x="143" y="250"/>
                    <a:pt x="143" y="250"/>
                    <a:pt x="143" y="250"/>
                  </a:cubicBezTo>
                  <a:cubicBezTo>
                    <a:pt x="135" y="258"/>
                    <a:pt x="128" y="263"/>
                    <a:pt x="120" y="263"/>
                  </a:cubicBezTo>
                  <a:close/>
                  <a:moveTo>
                    <a:pt x="149" y="17"/>
                  </a:moveTo>
                  <a:cubicBezTo>
                    <a:pt x="30" y="136"/>
                    <a:pt x="30" y="136"/>
                    <a:pt x="30" y="136"/>
                  </a:cubicBezTo>
                  <a:cubicBezTo>
                    <a:pt x="18" y="148"/>
                    <a:pt x="18" y="149"/>
                    <a:pt x="30" y="161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11" y="242"/>
                    <a:pt x="116" y="247"/>
                    <a:pt x="120" y="247"/>
                  </a:cubicBezTo>
                  <a:cubicBezTo>
                    <a:pt x="123" y="247"/>
                    <a:pt x="128" y="242"/>
                    <a:pt x="132" y="238"/>
                  </a:cubicBezTo>
                  <a:cubicBezTo>
                    <a:pt x="251" y="119"/>
                    <a:pt x="251" y="119"/>
                    <a:pt x="251" y="119"/>
                  </a:cubicBezTo>
                  <a:cubicBezTo>
                    <a:pt x="242" y="26"/>
                    <a:pt x="242" y="26"/>
                    <a:pt x="242" y="26"/>
                  </a:cubicBezTo>
                  <a:lnTo>
                    <a:pt x="14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93"/>
            <p:cNvSpPr>
              <a:spLocks/>
            </p:cNvSpPr>
            <p:nvPr/>
          </p:nvSpPr>
          <p:spPr bwMode="auto">
            <a:xfrm>
              <a:off x="6630988" y="3016250"/>
              <a:ext cx="47625" cy="55563"/>
            </a:xfrm>
            <a:custGeom>
              <a:avLst/>
              <a:gdLst>
                <a:gd name="T0" fmla="*/ 14 w 56"/>
                <a:gd name="T1" fmla="*/ 65 h 65"/>
                <a:gd name="T2" fmla="*/ 11 w 56"/>
                <a:gd name="T3" fmla="*/ 64 h 65"/>
                <a:gd name="T4" fmla="*/ 12 w 56"/>
                <a:gd name="T5" fmla="*/ 38 h 65"/>
                <a:gd name="T6" fmla="*/ 48 w 56"/>
                <a:gd name="T7" fmla="*/ 2 h 65"/>
                <a:gd name="T8" fmla="*/ 54 w 56"/>
                <a:gd name="T9" fmla="*/ 2 h 65"/>
                <a:gd name="T10" fmla="*/ 54 w 56"/>
                <a:gd name="T11" fmla="*/ 7 h 65"/>
                <a:gd name="T12" fmla="*/ 18 w 56"/>
                <a:gd name="T13" fmla="*/ 44 h 65"/>
                <a:gd name="T14" fmla="*/ 16 w 56"/>
                <a:gd name="T15" fmla="*/ 58 h 65"/>
                <a:gd name="T16" fmla="*/ 16 w 56"/>
                <a:gd name="T17" fmla="*/ 64 h 65"/>
                <a:gd name="T18" fmla="*/ 14 w 56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5">
                  <a:moveTo>
                    <a:pt x="14" y="65"/>
                  </a:moveTo>
                  <a:cubicBezTo>
                    <a:pt x="13" y="65"/>
                    <a:pt x="12" y="65"/>
                    <a:pt x="11" y="64"/>
                  </a:cubicBezTo>
                  <a:cubicBezTo>
                    <a:pt x="0" y="54"/>
                    <a:pt x="3" y="47"/>
                    <a:pt x="12" y="3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0"/>
                    <a:pt x="52" y="0"/>
                    <a:pt x="54" y="2"/>
                  </a:cubicBezTo>
                  <a:cubicBezTo>
                    <a:pt x="56" y="3"/>
                    <a:pt x="56" y="6"/>
                    <a:pt x="54" y="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0" y="51"/>
                    <a:pt x="10" y="52"/>
                    <a:pt x="16" y="58"/>
                  </a:cubicBezTo>
                  <a:cubicBezTo>
                    <a:pt x="18" y="60"/>
                    <a:pt x="18" y="63"/>
                    <a:pt x="16" y="64"/>
                  </a:cubicBezTo>
                  <a:cubicBezTo>
                    <a:pt x="16" y="65"/>
                    <a:pt x="15" y="65"/>
                    <a:pt x="1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94"/>
            <p:cNvSpPr>
              <a:spLocks/>
            </p:cNvSpPr>
            <p:nvPr/>
          </p:nvSpPr>
          <p:spPr bwMode="auto">
            <a:xfrm>
              <a:off x="6677026" y="3006725"/>
              <a:ext cx="11113" cy="11113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0 h 12"/>
                <a:gd name="T4" fmla="*/ 1 w 12"/>
                <a:gd name="T5" fmla="*/ 5 h 12"/>
                <a:gd name="T6" fmla="*/ 5 w 12"/>
                <a:gd name="T7" fmla="*/ 1 h 12"/>
                <a:gd name="T8" fmla="*/ 10 w 12"/>
                <a:gd name="T9" fmla="*/ 1 h 12"/>
                <a:gd name="T10" fmla="*/ 10 w 12"/>
                <a:gd name="T11" fmla="*/ 7 h 12"/>
                <a:gd name="T12" fmla="*/ 7 w 12"/>
                <a:gd name="T13" fmla="*/ 10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9" y="0"/>
                    <a:pt x="10" y="1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95"/>
            <p:cNvSpPr>
              <a:spLocks noEditPoints="1"/>
            </p:cNvSpPr>
            <p:nvPr/>
          </p:nvSpPr>
          <p:spPr bwMode="auto">
            <a:xfrm>
              <a:off x="6734176" y="2968625"/>
              <a:ext cx="55563" cy="57150"/>
            </a:xfrm>
            <a:custGeom>
              <a:avLst/>
              <a:gdLst>
                <a:gd name="T0" fmla="*/ 34 w 67"/>
                <a:gd name="T1" fmla="*/ 67 h 67"/>
                <a:gd name="T2" fmla="*/ 0 w 67"/>
                <a:gd name="T3" fmla="*/ 33 h 67"/>
                <a:gd name="T4" fmla="*/ 34 w 67"/>
                <a:gd name="T5" fmla="*/ 0 h 67"/>
                <a:gd name="T6" fmla="*/ 67 w 67"/>
                <a:gd name="T7" fmla="*/ 33 h 67"/>
                <a:gd name="T8" fmla="*/ 34 w 67"/>
                <a:gd name="T9" fmla="*/ 67 h 67"/>
                <a:gd name="T10" fmla="*/ 34 w 67"/>
                <a:gd name="T11" fmla="*/ 16 h 67"/>
                <a:gd name="T12" fmla="*/ 16 w 67"/>
                <a:gd name="T13" fmla="*/ 33 h 67"/>
                <a:gd name="T14" fmla="*/ 34 w 67"/>
                <a:gd name="T15" fmla="*/ 51 h 67"/>
                <a:gd name="T16" fmla="*/ 51 w 67"/>
                <a:gd name="T17" fmla="*/ 33 h 67"/>
                <a:gd name="T18" fmla="*/ 34 w 67"/>
                <a:gd name="T1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4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4" y="67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3"/>
                  </a:cubicBezTo>
                  <a:cubicBezTo>
                    <a:pt x="16" y="43"/>
                    <a:pt x="24" y="51"/>
                    <a:pt x="34" y="51"/>
                  </a:cubicBezTo>
                  <a:cubicBezTo>
                    <a:pt x="43" y="51"/>
                    <a:pt x="51" y="43"/>
                    <a:pt x="51" y="33"/>
                  </a:cubicBezTo>
                  <a:cubicBezTo>
                    <a:pt x="51" y="24"/>
                    <a:pt x="43" y="16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68"/>
            <p:cNvSpPr>
              <a:spLocks noEditPoints="1"/>
            </p:cNvSpPr>
            <p:nvPr/>
          </p:nvSpPr>
          <p:spPr bwMode="auto">
            <a:xfrm>
              <a:off x="5165726" y="2938463"/>
              <a:ext cx="219075" cy="219075"/>
            </a:xfrm>
            <a:custGeom>
              <a:avLst/>
              <a:gdLst>
                <a:gd name="T0" fmla="*/ 129 w 258"/>
                <a:gd name="T1" fmla="*/ 258 h 258"/>
                <a:gd name="T2" fmla="*/ 0 w 258"/>
                <a:gd name="T3" fmla="*/ 129 h 258"/>
                <a:gd name="T4" fmla="*/ 129 w 258"/>
                <a:gd name="T5" fmla="*/ 0 h 258"/>
                <a:gd name="T6" fmla="*/ 258 w 258"/>
                <a:gd name="T7" fmla="*/ 129 h 258"/>
                <a:gd name="T8" fmla="*/ 129 w 258"/>
                <a:gd name="T9" fmla="*/ 258 h 258"/>
                <a:gd name="T10" fmla="*/ 129 w 258"/>
                <a:gd name="T11" fmla="*/ 16 h 258"/>
                <a:gd name="T12" fmla="*/ 16 w 258"/>
                <a:gd name="T13" fmla="*/ 129 h 258"/>
                <a:gd name="T14" fmla="*/ 129 w 258"/>
                <a:gd name="T15" fmla="*/ 242 h 258"/>
                <a:gd name="T16" fmla="*/ 242 w 258"/>
                <a:gd name="T17" fmla="*/ 129 h 258"/>
                <a:gd name="T18" fmla="*/ 129 w 258"/>
                <a:gd name="T19" fmla="*/ 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258">
                  <a:moveTo>
                    <a:pt x="129" y="258"/>
                  </a:moveTo>
                  <a:cubicBezTo>
                    <a:pt x="58" y="258"/>
                    <a:pt x="0" y="200"/>
                    <a:pt x="0" y="129"/>
                  </a:cubicBezTo>
                  <a:cubicBezTo>
                    <a:pt x="0" y="58"/>
                    <a:pt x="58" y="0"/>
                    <a:pt x="129" y="0"/>
                  </a:cubicBezTo>
                  <a:cubicBezTo>
                    <a:pt x="200" y="0"/>
                    <a:pt x="258" y="58"/>
                    <a:pt x="258" y="129"/>
                  </a:cubicBezTo>
                  <a:cubicBezTo>
                    <a:pt x="258" y="200"/>
                    <a:pt x="200" y="258"/>
                    <a:pt x="129" y="258"/>
                  </a:cubicBezTo>
                  <a:close/>
                  <a:moveTo>
                    <a:pt x="129" y="16"/>
                  </a:moveTo>
                  <a:cubicBezTo>
                    <a:pt x="66" y="16"/>
                    <a:pt x="16" y="66"/>
                    <a:pt x="16" y="129"/>
                  </a:cubicBezTo>
                  <a:cubicBezTo>
                    <a:pt x="16" y="191"/>
                    <a:pt x="66" y="242"/>
                    <a:pt x="129" y="242"/>
                  </a:cubicBezTo>
                  <a:cubicBezTo>
                    <a:pt x="191" y="242"/>
                    <a:pt x="242" y="191"/>
                    <a:pt x="242" y="129"/>
                  </a:cubicBezTo>
                  <a:cubicBezTo>
                    <a:pt x="242" y="66"/>
                    <a:pt x="191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69"/>
            <p:cNvSpPr>
              <a:spLocks noEditPoints="1"/>
            </p:cNvSpPr>
            <p:nvPr/>
          </p:nvSpPr>
          <p:spPr bwMode="auto">
            <a:xfrm>
              <a:off x="5249863" y="3022600"/>
              <a:ext cx="50800" cy="508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6 h 60"/>
                <a:gd name="T12" fmla="*/ 16 w 60"/>
                <a:gd name="T13" fmla="*/ 30 h 60"/>
                <a:gd name="T14" fmla="*/ 30 w 60"/>
                <a:gd name="T15" fmla="*/ 44 h 60"/>
                <a:gd name="T16" fmla="*/ 44 w 60"/>
                <a:gd name="T17" fmla="*/ 30 h 60"/>
                <a:gd name="T18" fmla="*/ 30 w 60"/>
                <a:gd name="T1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6"/>
                  </a:moveTo>
                  <a:cubicBezTo>
                    <a:pt x="22" y="16"/>
                    <a:pt x="16" y="22"/>
                    <a:pt x="16" y="30"/>
                  </a:cubicBezTo>
                  <a:cubicBezTo>
                    <a:pt x="16" y="38"/>
                    <a:pt x="22" y="44"/>
                    <a:pt x="30" y="44"/>
                  </a:cubicBezTo>
                  <a:cubicBezTo>
                    <a:pt x="38" y="44"/>
                    <a:pt x="44" y="38"/>
                    <a:pt x="44" y="30"/>
                  </a:cubicBezTo>
                  <a:cubicBezTo>
                    <a:pt x="44" y="22"/>
                    <a:pt x="38" y="16"/>
                    <a:pt x="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70"/>
            <p:cNvSpPr>
              <a:spLocks/>
            </p:cNvSpPr>
            <p:nvPr/>
          </p:nvSpPr>
          <p:spPr bwMode="auto">
            <a:xfrm>
              <a:off x="5192713" y="3043238"/>
              <a:ext cx="6350" cy="11113"/>
            </a:xfrm>
            <a:custGeom>
              <a:avLst/>
              <a:gdLst>
                <a:gd name="T0" fmla="*/ 4 w 8"/>
                <a:gd name="T1" fmla="*/ 13 h 13"/>
                <a:gd name="T2" fmla="*/ 0 w 8"/>
                <a:gd name="T3" fmla="*/ 9 h 13"/>
                <a:gd name="T4" fmla="*/ 0 w 8"/>
                <a:gd name="T5" fmla="*/ 4 h 13"/>
                <a:gd name="T6" fmla="*/ 4 w 8"/>
                <a:gd name="T7" fmla="*/ 0 h 13"/>
                <a:gd name="T8" fmla="*/ 8 w 8"/>
                <a:gd name="T9" fmla="*/ 4 h 13"/>
                <a:gd name="T10" fmla="*/ 8 w 8"/>
                <a:gd name="T11" fmla="*/ 8 h 13"/>
                <a:gd name="T12" fmla="*/ 5 w 8"/>
                <a:gd name="T13" fmla="*/ 13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2" y="13"/>
                    <a:pt x="1" y="11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5"/>
                    <a:pt x="8" y="7"/>
                    <a:pt x="8" y="8"/>
                  </a:cubicBezTo>
                  <a:cubicBezTo>
                    <a:pt x="8" y="11"/>
                    <a:pt x="7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71"/>
            <p:cNvSpPr>
              <a:spLocks/>
            </p:cNvSpPr>
            <p:nvPr/>
          </p:nvSpPr>
          <p:spPr bwMode="auto">
            <a:xfrm>
              <a:off x="5194301" y="3055938"/>
              <a:ext cx="46038" cy="63500"/>
            </a:xfrm>
            <a:custGeom>
              <a:avLst/>
              <a:gdLst>
                <a:gd name="T0" fmla="*/ 51 w 55"/>
                <a:gd name="T1" fmla="*/ 74 h 74"/>
                <a:gd name="T2" fmla="*/ 49 w 55"/>
                <a:gd name="T3" fmla="*/ 74 h 74"/>
                <a:gd name="T4" fmla="*/ 1 w 55"/>
                <a:gd name="T5" fmla="*/ 5 h 74"/>
                <a:gd name="T6" fmla="*/ 4 w 55"/>
                <a:gd name="T7" fmla="*/ 1 h 74"/>
                <a:gd name="T8" fmla="*/ 9 w 55"/>
                <a:gd name="T9" fmla="*/ 4 h 74"/>
                <a:gd name="T10" fmla="*/ 53 w 55"/>
                <a:gd name="T11" fmla="*/ 67 h 74"/>
                <a:gd name="T12" fmla="*/ 54 w 55"/>
                <a:gd name="T13" fmla="*/ 72 h 74"/>
                <a:gd name="T14" fmla="*/ 51 w 55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74">
                  <a:moveTo>
                    <a:pt x="51" y="74"/>
                  </a:moveTo>
                  <a:cubicBezTo>
                    <a:pt x="50" y="74"/>
                    <a:pt x="49" y="74"/>
                    <a:pt x="49" y="74"/>
                  </a:cubicBezTo>
                  <a:cubicBezTo>
                    <a:pt x="23" y="59"/>
                    <a:pt x="6" y="34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2"/>
                    <a:pt x="9" y="4"/>
                  </a:cubicBezTo>
                  <a:cubicBezTo>
                    <a:pt x="13" y="31"/>
                    <a:pt x="29" y="53"/>
                    <a:pt x="53" y="67"/>
                  </a:cubicBezTo>
                  <a:cubicBezTo>
                    <a:pt x="55" y="68"/>
                    <a:pt x="55" y="70"/>
                    <a:pt x="54" y="72"/>
                  </a:cubicBezTo>
                  <a:cubicBezTo>
                    <a:pt x="54" y="74"/>
                    <a:pt x="52" y="74"/>
                    <a:pt x="5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72"/>
            <p:cNvSpPr>
              <a:spLocks/>
            </p:cNvSpPr>
            <p:nvPr/>
          </p:nvSpPr>
          <p:spPr bwMode="auto">
            <a:xfrm>
              <a:off x="5213351" y="3049588"/>
              <a:ext cx="22225" cy="42863"/>
            </a:xfrm>
            <a:custGeom>
              <a:avLst/>
              <a:gdLst>
                <a:gd name="T0" fmla="*/ 21 w 25"/>
                <a:gd name="T1" fmla="*/ 51 h 51"/>
                <a:gd name="T2" fmla="*/ 18 w 25"/>
                <a:gd name="T3" fmla="*/ 49 h 51"/>
                <a:gd name="T4" fmla="*/ 0 w 25"/>
                <a:gd name="T5" fmla="*/ 4 h 51"/>
                <a:gd name="T6" fmla="*/ 4 w 25"/>
                <a:gd name="T7" fmla="*/ 0 h 51"/>
                <a:gd name="T8" fmla="*/ 8 w 25"/>
                <a:gd name="T9" fmla="*/ 4 h 51"/>
                <a:gd name="T10" fmla="*/ 24 w 25"/>
                <a:gd name="T11" fmla="*/ 44 h 51"/>
                <a:gd name="T12" fmla="*/ 24 w 25"/>
                <a:gd name="T13" fmla="*/ 49 h 51"/>
                <a:gd name="T14" fmla="*/ 21 w 25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51">
                  <a:moveTo>
                    <a:pt x="21" y="51"/>
                  </a:moveTo>
                  <a:cubicBezTo>
                    <a:pt x="20" y="51"/>
                    <a:pt x="19" y="50"/>
                    <a:pt x="18" y="49"/>
                  </a:cubicBezTo>
                  <a:cubicBezTo>
                    <a:pt x="6" y="37"/>
                    <a:pt x="0" y="21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9"/>
                    <a:pt x="13" y="33"/>
                    <a:pt x="24" y="44"/>
                  </a:cubicBezTo>
                  <a:cubicBezTo>
                    <a:pt x="25" y="45"/>
                    <a:pt x="25" y="48"/>
                    <a:pt x="24" y="49"/>
                  </a:cubicBezTo>
                  <a:cubicBezTo>
                    <a:pt x="23" y="50"/>
                    <a:pt x="22" y="51"/>
                    <a:pt x="2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73"/>
            <p:cNvSpPr>
              <a:spLocks/>
            </p:cNvSpPr>
            <p:nvPr/>
          </p:nvSpPr>
          <p:spPr bwMode="auto">
            <a:xfrm>
              <a:off x="5235576" y="3090863"/>
              <a:ext cx="11113" cy="9525"/>
            </a:xfrm>
            <a:custGeom>
              <a:avLst/>
              <a:gdLst>
                <a:gd name="T0" fmla="*/ 8 w 13"/>
                <a:gd name="T1" fmla="*/ 11 h 11"/>
                <a:gd name="T2" fmla="*/ 6 w 13"/>
                <a:gd name="T3" fmla="*/ 10 h 11"/>
                <a:gd name="T4" fmla="*/ 3 w 13"/>
                <a:gd name="T5" fmla="*/ 8 h 11"/>
                <a:gd name="T6" fmla="*/ 1 w 13"/>
                <a:gd name="T7" fmla="*/ 2 h 11"/>
                <a:gd name="T8" fmla="*/ 7 w 13"/>
                <a:gd name="T9" fmla="*/ 1 h 11"/>
                <a:gd name="T10" fmla="*/ 10 w 13"/>
                <a:gd name="T11" fmla="*/ 3 h 11"/>
                <a:gd name="T12" fmla="*/ 12 w 13"/>
                <a:gd name="T13" fmla="*/ 9 h 11"/>
                <a:gd name="T14" fmla="*/ 8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8" y="11"/>
                  </a:moveTo>
                  <a:cubicBezTo>
                    <a:pt x="8" y="11"/>
                    <a:pt x="7" y="11"/>
                    <a:pt x="6" y="10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4"/>
                    <a:pt x="13" y="7"/>
                    <a:pt x="12" y="9"/>
                  </a:cubicBezTo>
                  <a:cubicBezTo>
                    <a:pt x="11" y="10"/>
                    <a:pt x="10" y="11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74"/>
            <p:cNvSpPr>
              <a:spLocks/>
            </p:cNvSpPr>
            <p:nvPr/>
          </p:nvSpPr>
          <p:spPr bwMode="auto">
            <a:xfrm>
              <a:off x="5232401" y="3052763"/>
              <a:ext cx="19050" cy="26988"/>
            </a:xfrm>
            <a:custGeom>
              <a:avLst/>
              <a:gdLst>
                <a:gd name="T0" fmla="*/ 19 w 23"/>
                <a:gd name="T1" fmla="*/ 32 h 32"/>
                <a:gd name="T2" fmla="*/ 17 w 23"/>
                <a:gd name="T3" fmla="*/ 32 h 32"/>
                <a:gd name="T4" fmla="*/ 0 w 23"/>
                <a:gd name="T5" fmla="*/ 4 h 32"/>
                <a:gd name="T6" fmla="*/ 4 w 23"/>
                <a:gd name="T7" fmla="*/ 0 h 32"/>
                <a:gd name="T8" fmla="*/ 8 w 23"/>
                <a:gd name="T9" fmla="*/ 4 h 32"/>
                <a:gd name="T10" fmla="*/ 21 w 23"/>
                <a:gd name="T11" fmla="*/ 25 h 32"/>
                <a:gd name="T12" fmla="*/ 22 w 23"/>
                <a:gd name="T13" fmla="*/ 30 h 32"/>
                <a:gd name="T14" fmla="*/ 19 w 23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2">
                  <a:moveTo>
                    <a:pt x="19" y="32"/>
                  </a:moveTo>
                  <a:cubicBezTo>
                    <a:pt x="18" y="32"/>
                    <a:pt x="17" y="32"/>
                    <a:pt x="17" y="32"/>
                  </a:cubicBezTo>
                  <a:cubicBezTo>
                    <a:pt x="7" y="26"/>
                    <a:pt x="0" y="1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13"/>
                    <a:pt x="13" y="21"/>
                    <a:pt x="21" y="25"/>
                  </a:cubicBezTo>
                  <a:cubicBezTo>
                    <a:pt x="23" y="26"/>
                    <a:pt x="23" y="28"/>
                    <a:pt x="22" y="30"/>
                  </a:cubicBezTo>
                  <a:cubicBezTo>
                    <a:pt x="21" y="32"/>
                    <a:pt x="20" y="32"/>
                    <a:pt x="1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75"/>
            <p:cNvSpPr>
              <a:spLocks/>
            </p:cNvSpPr>
            <p:nvPr/>
          </p:nvSpPr>
          <p:spPr bwMode="auto">
            <a:xfrm>
              <a:off x="5318126" y="2976563"/>
              <a:ext cx="41275" cy="79375"/>
            </a:xfrm>
            <a:custGeom>
              <a:avLst/>
              <a:gdLst>
                <a:gd name="T0" fmla="*/ 42 w 50"/>
                <a:gd name="T1" fmla="*/ 95 h 95"/>
                <a:gd name="T2" fmla="*/ 42 w 50"/>
                <a:gd name="T3" fmla="*/ 95 h 95"/>
                <a:gd name="T4" fmla="*/ 38 w 50"/>
                <a:gd name="T5" fmla="*/ 90 h 95"/>
                <a:gd name="T6" fmla="*/ 2 w 50"/>
                <a:gd name="T7" fmla="*/ 7 h 95"/>
                <a:gd name="T8" fmla="*/ 1 w 50"/>
                <a:gd name="T9" fmla="*/ 2 h 95"/>
                <a:gd name="T10" fmla="*/ 7 w 50"/>
                <a:gd name="T11" fmla="*/ 1 h 95"/>
                <a:gd name="T12" fmla="*/ 46 w 50"/>
                <a:gd name="T13" fmla="*/ 91 h 95"/>
                <a:gd name="T14" fmla="*/ 42 w 50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5">
                  <a:moveTo>
                    <a:pt x="42" y="95"/>
                  </a:moveTo>
                  <a:cubicBezTo>
                    <a:pt x="42" y="95"/>
                    <a:pt x="42" y="95"/>
                    <a:pt x="42" y="95"/>
                  </a:cubicBezTo>
                  <a:cubicBezTo>
                    <a:pt x="39" y="94"/>
                    <a:pt x="38" y="92"/>
                    <a:pt x="38" y="90"/>
                  </a:cubicBezTo>
                  <a:cubicBezTo>
                    <a:pt x="42" y="58"/>
                    <a:pt x="28" y="26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35" y="22"/>
                    <a:pt x="50" y="56"/>
                    <a:pt x="46" y="91"/>
                  </a:cubicBezTo>
                  <a:cubicBezTo>
                    <a:pt x="46" y="93"/>
                    <a:pt x="44" y="95"/>
                    <a:pt x="42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76"/>
            <p:cNvSpPr>
              <a:spLocks/>
            </p:cNvSpPr>
            <p:nvPr/>
          </p:nvSpPr>
          <p:spPr bwMode="auto">
            <a:xfrm>
              <a:off x="5310188" y="2995613"/>
              <a:ext cx="30163" cy="53975"/>
            </a:xfrm>
            <a:custGeom>
              <a:avLst/>
              <a:gdLst>
                <a:gd name="T0" fmla="*/ 28 w 35"/>
                <a:gd name="T1" fmla="*/ 64 h 64"/>
                <a:gd name="T2" fmla="*/ 28 w 35"/>
                <a:gd name="T3" fmla="*/ 64 h 64"/>
                <a:gd name="T4" fmla="*/ 25 w 35"/>
                <a:gd name="T5" fmla="*/ 60 h 64"/>
                <a:gd name="T6" fmla="*/ 2 w 35"/>
                <a:gd name="T7" fmla="*/ 8 h 64"/>
                <a:gd name="T8" fmla="*/ 1 w 35"/>
                <a:gd name="T9" fmla="*/ 2 h 64"/>
                <a:gd name="T10" fmla="*/ 7 w 35"/>
                <a:gd name="T11" fmla="*/ 1 h 64"/>
                <a:gd name="T12" fmla="*/ 32 w 35"/>
                <a:gd name="T13" fmla="*/ 61 h 64"/>
                <a:gd name="T14" fmla="*/ 28 w 3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4">
                  <a:moveTo>
                    <a:pt x="28" y="64"/>
                  </a:moveTo>
                  <a:cubicBezTo>
                    <a:pt x="28" y="64"/>
                    <a:pt x="28" y="64"/>
                    <a:pt x="28" y="64"/>
                  </a:cubicBezTo>
                  <a:cubicBezTo>
                    <a:pt x="26" y="64"/>
                    <a:pt x="24" y="62"/>
                    <a:pt x="25" y="60"/>
                  </a:cubicBezTo>
                  <a:cubicBezTo>
                    <a:pt x="27" y="40"/>
                    <a:pt x="18" y="20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25" y="15"/>
                    <a:pt x="35" y="38"/>
                    <a:pt x="32" y="61"/>
                  </a:cubicBezTo>
                  <a:cubicBezTo>
                    <a:pt x="32" y="63"/>
                    <a:pt x="30" y="64"/>
                    <a:pt x="2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77"/>
            <p:cNvSpPr>
              <a:spLocks/>
            </p:cNvSpPr>
            <p:nvPr/>
          </p:nvSpPr>
          <p:spPr bwMode="auto">
            <a:xfrm>
              <a:off x="5302251" y="3013075"/>
              <a:ext cx="17463" cy="28575"/>
            </a:xfrm>
            <a:custGeom>
              <a:avLst/>
              <a:gdLst>
                <a:gd name="T0" fmla="*/ 15 w 21"/>
                <a:gd name="T1" fmla="*/ 35 h 35"/>
                <a:gd name="T2" fmla="*/ 15 w 21"/>
                <a:gd name="T3" fmla="*/ 35 h 35"/>
                <a:gd name="T4" fmla="*/ 12 w 21"/>
                <a:gd name="T5" fmla="*/ 30 h 35"/>
                <a:gd name="T6" fmla="*/ 2 w 21"/>
                <a:gd name="T7" fmla="*/ 8 h 35"/>
                <a:gd name="T8" fmla="*/ 1 w 21"/>
                <a:gd name="T9" fmla="*/ 2 h 35"/>
                <a:gd name="T10" fmla="*/ 7 w 21"/>
                <a:gd name="T11" fmla="*/ 2 h 35"/>
                <a:gd name="T12" fmla="*/ 19 w 21"/>
                <a:gd name="T13" fmla="*/ 31 h 35"/>
                <a:gd name="T14" fmla="*/ 15 w 21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5"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3" y="35"/>
                    <a:pt x="11" y="33"/>
                    <a:pt x="12" y="30"/>
                  </a:cubicBezTo>
                  <a:cubicBezTo>
                    <a:pt x="13" y="22"/>
                    <a:pt x="9" y="13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16" y="8"/>
                    <a:pt x="21" y="20"/>
                    <a:pt x="19" y="31"/>
                  </a:cubicBezTo>
                  <a:cubicBezTo>
                    <a:pt x="19" y="33"/>
                    <a:pt x="17" y="35"/>
                    <a:pt x="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45"/>
            <p:cNvSpPr>
              <a:spLocks noEditPoints="1"/>
            </p:cNvSpPr>
            <p:nvPr/>
          </p:nvSpPr>
          <p:spPr bwMode="auto">
            <a:xfrm>
              <a:off x="5541963" y="2936875"/>
              <a:ext cx="184150" cy="220663"/>
            </a:xfrm>
            <a:custGeom>
              <a:avLst/>
              <a:gdLst>
                <a:gd name="T0" fmla="*/ 198 w 217"/>
                <a:gd name="T1" fmla="*/ 261 h 261"/>
                <a:gd name="T2" fmla="*/ 198 w 217"/>
                <a:gd name="T3" fmla="*/ 261 h 261"/>
                <a:gd name="T4" fmla="*/ 179 w 217"/>
                <a:gd name="T5" fmla="*/ 257 h 261"/>
                <a:gd name="T6" fmla="*/ 177 w 217"/>
                <a:gd name="T7" fmla="*/ 257 h 261"/>
                <a:gd name="T8" fmla="*/ 74 w 217"/>
                <a:gd name="T9" fmla="*/ 204 h 261"/>
                <a:gd name="T10" fmla="*/ 42 w 217"/>
                <a:gd name="T11" fmla="*/ 204 h 261"/>
                <a:gd name="T12" fmla="*/ 0 w 217"/>
                <a:gd name="T13" fmla="*/ 168 h 261"/>
                <a:gd name="T14" fmla="*/ 0 w 217"/>
                <a:gd name="T15" fmla="*/ 102 h 261"/>
                <a:gd name="T16" fmla="*/ 42 w 217"/>
                <a:gd name="T17" fmla="*/ 60 h 261"/>
                <a:gd name="T18" fmla="*/ 74 w 217"/>
                <a:gd name="T19" fmla="*/ 60 h 261"/>
                <a:gd name="T20" fmla="*/ 177 w 217"/>
                <a:gd name="T21" fmla="*/ 5 h 261"/>
                <a:gd name="T22" fmla="*/ 178 w 217"/>
                <a:gd name="T23" fmla="*/ 4 h 261"/>
                <a:gd name="T24" fmla="*/ 195 w 217"/>
                <a:gd name="T25" fmla="*/ 0 h 261"/>
                <a:gd name="T26" fmla="*/ 210 w 217"/>
                <a:gd name="T27" fmla="*/ 5 h 261"/>
                <a:gd name="T28" fmla="*/ 216 w 217"/>
                <a:gd name="T29" fmla="*/ 29 h 261"/>
                <a:gd name="T30" fmla="*/ 216 w 217"/>
                <a:gd name="T31" fmla="*/ 30 h 261"/>
                <a:gd name="T32" fmla="*/ 216 w 217"/>
                <a:gd name="T33" fmla="*/ 237 h 261"/>
                <a:gd name="T34" fmla="*/ 212 w 217"/>
                <a:gd name="T35" fmla="*/ 254 h 261"/>
                <a:gd name="T36" fmla="*/ 198 w 217"/>
                <a:gd name="T37" fmla="*/ 261 h 261"/>
                <a:gd name="T38" fmla="*/ 184 w 217"/>
                <a:gd name="T39" fmla="*/ 242 h 261"/>
                <a:gd name="T40" fmla="*/ 198 w 217"/>
                <a:gd name="T41" fmla="*/ 245 h 261"/>
                <a:gd name="T42" fmla="*/ 198 w 217"/>
                <a:gd name="T43" fmla="*/ 245 h 261"/>
                <a:gd name="T44" fmla="*/ 199 w 217"/>
                <a:gd name="T45" fmla="*/ 245 h 261"/>
                <a:gd name="T46" fmla="*/ 200 w 217"/>
                <a:gd name="T47" fmla="*/ 237 h 261"/>
                <a:gd name="T48" fmla="*/ 200 w 217"/>
                <a:gd name="T49" fmla="*/ 29 h 261"/>
                <a:gd name="T50" fmla="*/ 198 w 217"/>
                <a:gd name="T51" fmla="*/ 17 h 261"/>
                <a:gd name="T52" fmla="*/ 195 w 217"/>
                <a:gd name="T53" fmla="*/ 16 h 261"/>
                <a:gd name="T54" fmla="*/ 185 w 217"/>
                <a:gd name="T55" fmla="*/ 19 h 261"/>
                <a:gd name="T56" fmla="*/ 75 w 217"/>
                <a:gd name="T57" fmla="*/ 76 h 261"/>
                <a:gd name="T58" fmla="*/ 42 w 217"/>
                <a:gd name="T59" fmla="*/ 76 h 261"/>
                <a:gd name="T60" fmla="*/ 16 w 217"/>
                <a:gd name="T61" fmla="*/ 102 h 261"/>
                <a:gd name="T62" fmla="*/ 16 w 217"/>
                <a:gd name="T63" fmla="*/ 168 h 261"/>
                <a:gd name="T64" fmla="*/ 42 w 217"/>
                <a:gd name="T65" fmla="*/ 188 h 261"/>
                <a:gd name="T66" fmla="*/ 75 w 217"/>
                <a:gd name="T67" fmla="*/ 188 h 261"/>
                <a:gd name="T68" fmla="*/ 184 w 217"/>
                <a:gd name="T69" fmla="*/ 24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7" h="261">
                  <a:moveTo>
                    <a:pt x="198" y="261"/>
                  </a:moveTo>
                  <a:cubicBezTo>
                    <a:pt x="198" y="261"/>
                    <a:pt x="198" y="261"/>
                    <a:pt x="198" y="261"/>
                  </a:cubicBezTo>
                  <a:cubicBezTo>
                    <a:pt x="193" y="261"/>
                    <a:pt x="186" y="260"/>
                    <a:pt x="179" y="257"/>
                  </a:cubicBezTo>
                  <a:cubicBezTo>
                    <a:pt x="177" y="257"/>
                    <a:pt x="177" y="257"/>
                    <a:pt x="177" y="257"/>
                  </a:cubicBezTo>
                  <a:cubicBezTo>
                    <a:pt x="142" y="238"/>
                    <a:pt x="83" y="207"/>
                    <a:pt x="74" y="204"/>
                  </a:cubicBezTo>
                  <a:cubicBezTo>
                    <a:pt x="42" y="204"/>
                    <a:pt x="42" y="204"/>
                    <a:pt x="42" y="204"/>
                  </a:cubicBezTo>
                  <a:cubicBezTo>
                    <a:pt x="19" y="204"/>
                    <a:pt x="0" y="188"/>
                    <a:pt x="0" y="16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0"/>
                    <a:pt x="20" y="60"/>
                    <a:pt x="42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83" y="56"/>
                    <a:pt x="141" y="24"/>
                    <a:pt x="177" y="5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85" y="1"/>
                    <a:pt x="190" y="0"/>
                    <a:pt x="195" y="0"/>
                  </a:cubicBezTo>
                  <a:cubicBezTo>
                    <a:pt x="201" y="0"/>
                    <a:pt x="206" y="2"/>
                    <a:pt x="210" y="5"/>
                  </a:cubicBezTo>
                  <a:cubicBezTo>
                    <a:pt x="217" y="13"/>
                    <a:pt x="216" y="24"/>
                    <a:pt x="216" y="29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45"/>
                    <a:pt x="215" y="250"/>
                    <a:pt x="212" y="254"/>
                  </a:cubicBezTo>
                  <a:cubicBezTo>
                    <a:pt x="210" y="257"/>
                    <a:pt x="206" y="261"/>
                    <a:pt x="198" y="261"/>
                  </a:cubicBezTo>
                  <a:close/>
                  <a:moveTo>
                    <a:pt x="184" y="242"/>
                  </a:moveTo>
                  <a:cubicBezTo>
                    <a:pt x="189" y="244"/>
                    <a:pt x="194" y="245"/>
                    <a:pt x="198" y="24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199" y="245"/>
                    <a:pt x="200" y="243"/>
                    <a:pt x="200" y="237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201" y="27"/>
                    <a:pt x="201" y="19"/>
                    <a:pt x="198" y="17"/>
                  </a:cubicBezTo>
                  <a:cubicBezTo>
                    <a:pt x="198" y="16"/>
                    <a:pt x="197" y="16"/>
                    <a:pt x="195" y="16"/>
                  </a:cubicBezTo>
                  <a:cubicBezTo>
                    <a:pt x="194" y="16"/>
                    <a:pt x="190" y="16"/>
                    <a:pt x="185" y="19"/>
                  </a:cubicBezTo>
                  <a:cubicBezTo>
                    <a:pt x="80" y="76"/>
                    <a:pt x="78" y="76"/>
                    <a:pt x="75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29" y="76"/>
                    <a:pt x="16" y="89"/>
                    <a:pt x="16" y="102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80"/>
                    <a:pt x="29" y="188"/>
                    <a:pt x="42" y="188"/>
                  </a:cubicBezTo>
                  <a:cubicBezTo>
                    <a:pt x="75" y="188"/>
                    <a:pt x="75" y="188"/>
                    <a:pt x="75" y="188"/>
                  </a:cubicBezTo>
                  <a:cubicBezTo>
                    <a:pt x="78" y="188"/>
                    <a:pt x="82" y="188"/>
                    <a:pt x="184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6"/>
            <p:cNvSpPr>
              <a:spLocks/>
            </p:cNvSpPr>
            <p:nvPr/>
          </p:nvSpPr>
          <p:spPr bwMode="auto">
            <a:xfrm>
              <a:off x="5634038" y="2973388"/>
              <a:ext cx="68263" cy="34925"/>
            </a:xfrm>
            <a:custGeom>
              <a:avLst/>
              <a:gdLst>
                <a:gd name="T0" fmla="*/ 4 w 80"/>
                <a:gd name="T1" fmla="*/ 41 h 41"/>
                <a:gd name="T2" fmla="*/ 0 w 80"/>
                <a:gd name="T3" fmla="*/ 37 h 41"/>
                <a:gd name="T4" fmla="*/ 4 w 80"/>
                <a:gd name="T5" fmla="*/ 33 h 41"/>
                <a:gd name="T6" fmla="*/ 56 w 80"/>
                <a:gd name="T7" fmla="*/ 6 h 41"/>
                <a:gd name="T8" fmla="*/ 75 w 80"/>
                <a:gd name="T9" fmla="*/ 4 h 41"/>
                <a:gd name="T10" fmla="*/ 80 w 80"/>
                <a:gd name="T11" fmla="*/ 18 h 41"/>
                <a:gd name="T12" fmla="*/ 80 w 80"/>
                <a:gd name="T13" fmla="*/ 32 h 41"/>
                <a:gd name="T14" fmla="*/ 76 w 80"/>
                <a:gd name="T15" fmla="*/ 36 h 41"/>
                <a:gd name="T16" fmla="*/ 72 w 80"/>
                <a:gd name="T17" fmla="*/ 32 h 41"/>
                <a:gd name="T18" fmla="*/ 72 w 80"/>
                <a:gd name="T19" fmla="*/ 18 h 41"/>
                <a:gd name="T20" fmla="*/ 70 w 80"/>
                <a:gd name="T21" fmla="*/ 11 h 41"/>
                <a:gd name="T22" fmla="*/ 60 w 80"/>
                <a:gd name="T23" fmla="*/ 13 h 41"/>
                <a:gd name="T24" fmla="*/ 4 w 80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1">
                  <a:moveTo>
                    <a:pt x="4" y="41"/>
                  </a:moveTo>
                  <a:cubicBezTo>
                    <a:pt x="2" y="41"/>
                    <a:pt x="0" y="40"/>
                    <a:pt x="0" y="37"/>
                  </a:cubicBezTo>
                  <a:cubicBezTo>
                    <a:pt x="0" y="35"/>
                    <a:pt x="2" y="34"/>
                    <a:pt x="4" y="33"/>
                  </a:cubicBezTo>
                  <a:cubicBezTo>
                    <a:pt x="7" y="32"/>
                    <a:pt x="38" y="16"/>
                    <a:pt x="56" y="6"/>
                  </a:cubicBezTo>
                  <a:cubicBezTo>
                    <a:pt x="62" y="3"/>
                    <a:pt x="69" y="0"/>
                    <a:pt x="75" y="4"/>
                  </a:cubicBezTo>
                  <a:cubicBezTo>
                    <a:pt x="78" y="6"/>
                    <a:pt x="80" y="11"/>
                    <a:pt x="80" y="1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4"/>
                    <a:pt x="78" y="36"/>
                    <a:pt x="76" y="36"/>
                  </a:cubicBezTo>
                  <a:cubicBezTo>
                    <a:pt x="74" y="36"/>
                    <a:pt x="72" y="34"/>
                    <a:pt x="72" y="32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2"/>
                    <a:pt x="71" y="11"/>
                    <a:pt x="70" y="11"/>
                  </a:cubicBezTo>
                  <a:cubicBezTo>
                    <a:pt x="70" y="10"/>
                    <a:pt x="68" y="9"/>
                    <a:pt x="60" y="13"/>
                  </a:cubicBezTo>
                  <a:cubicBezTo>
                    <a:pt x="7" y="41"/>
                    <a:pt x="6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47"/>
            <p:cNvSpPr>
              <a:spLocks/>
            </p:cNvSpPr>
            <p:nvPr/>
          </p:nvSpPr>
          <p:spPr bwMode="auto">
            <a:xfrm>
              <a:off x="5694363" y="3011488"/>
              <a:ext cx="7938" cy="9525"/>
            </a:xfrm>
            <a:custGeom>
              <a:avLst/>
              <a:gdLst>
                <a:gd name="T0" fmla="*/ 4 w 8"/>
                <a:gd name="T1" fmla="*/ 12 h 12"/>
                <a:gd name="T2" fmla="*/ 0 w 8"/>
                <a:gd name="T3" fmla="*/ 8 h 12"/>
                <a:gd name="T4" fmla="*/ 0 w 8"/>
                <a:gd name="T5" fmla="*/ 4 h 12"/>
                <a:gd name="T6" fmla="*/ 4 w 8"/>
                <a:gd name="T7" fmla="*/ 0 h 12"/>
                <a:gd name="T8" fmla="*/ 8 w 8"/>
                <a:gd name="T9" fmla="*/ 4 h 12"/>
                <a:gd name="T10" fmla="*/ 8 w 8"/>
                <a:gd name="T11" fmla="*/ 8 h 12"/>
                <a:gd name="T12" fmla="*/ 4 w 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4" y="12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6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48"/>
            <p:cNvSpPr>
              <a:spLocks/>
            </p:cNvSpPr>
            <p:nvPr/>
          </p:nvSpPr>
          <p:spPr bwMode="auto">
            <a:xfrm>
              <a:off x="5603876" y="2994025"/>
              <a:ext cx="6350" cy="107950"/>
            </a:xfrm>
            <a:custGeom>
              <a:avLst/>
              <a:gdLst>
                <a:gd name="T0" fmla="*/ 4 w 8"/>
                <a:gd name="T1" fmla="*/ 128 h 128"/>
                <a:gd name="T2" fmla="*/ 0 w 8"/>
                <a:gd name="T3" fmla="*/ 124 h 128"/>
                <a:gd name="T4" fmla="*/ 0 w 8"/>
                <a:gd name="T5" fmla="*/ 4 h 128"/>
                <a:gd name="T6" fmla="*/ 4 w 8"/>
                <a:gd name="T7" fmla="*/ 0 h 128"/>
                <a:gd name="T8" fmla="*/ 8 w 8"/>
                <a:gd name="T9" fmla="*/ 4 h 128"/>
                <a:gd name="T10" fmla="*/ 8 w 8"/>
                <a:gd name="T11" fmla="*/ 124 h 128"/>
                <a:gd name="T12" fmla="*/ 4 w 8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8">
                  <a:moveTo>
                    <a:pt x="4" y="128"/>
                  </a:moveTo>
                  <a:cubicBezTo>
                    <a:pt x="2" y="128"/>
                    <a:pt x="0" y="126"/>
                    <a:pt x="0" y="1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6"/>
                    <a:pt x="6" y="128"/>
                    <a:pt x="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57"/>
            <p:cNvSpPr>
              <a:spLocks noEditPoints="1"/>
            </p:cNvSpPr>
            <p:nvPr/>
          </p:nvSpPr>
          <p:spPr bwMode="auto">
            <a:xfrm>
              <a:off x="5953126" y="2936875"/>
              <a:ext cx="84138" cy="173038"/>
            </a:xfrm>
            <a:custGeom>
              <a:avLst/>
              <a:gdLst>
                <a:gd name="T0" fmla="*/ 50 w 100"/>
                <a:gd name="T1" fmla="*/ 204 h 204"/>
                <a:gd name="T2" fmla="*/ 0 w 100"/>
                <a:gd name="T3" fmla="*/ 154 h 204"/>
                <a:gd name="T4" fmla="*/ 0 w 100"/>
                <a:gd name="T5" fmla="*/ 50 h 204"/>
                <a:gd name="T6" fmla="*/ 50 w 100"/>
                <a:gd name="T7" fmla="*/ 0 h 204"/>
                <a:gd name="T8" fmla="*/ 100 w 100"/>
                <a:gd name="T9" fmla="*/ 50 h 204"/>
                <a:gd name="T10" fmla="*/ 100 w 100"/>
                <a:gd name="T11" fmla="*/ 154 h 204"/>
                <a:gd name="T12" fmla="*/ 50 w 100"/>
                <a:gd name="T13" fmla="*/ 204 h 204"/>
                <a:gd name="T14" fmla="*/ 50 w 100"/>
                <a:gd name="T15" fmla="*/ 16 h 204"/>
                <a:gd name="T16" fmla="*/ 16 w 100"/>
                <a:gd name="T17" fmla="*/ 50 h 204"/>
                <a:gd name="T18" fmla="*/ 16 w 100"/>
                <a:gd name="T19" fmla="*/ 154 h 204"/>
                <a:gd name="T20" fmla="*/ 50 w 100"/>
                <a:gd name="T21" fmla="*/ 188 h 204"/>
                <a:gd name="T22" fmla="*/ 84 w 100"/>
                <a:gd name="T23" fmla="*/ 154 h 204"/>
                <a:gd name="T24" fmla="*/ 84 w 100"/>
                <a:gd name="T25" fmla="*/ 50 h 204"/>
                <a:gd name="T26" fmla="*/ 50 w 100"/>
                <a:gd name="T27" fmla="*/ 1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204">
                  <a:moveTo>
                    <a:pt x="50" y="204"/>
                  </a:moveTo>
                  <a:cubicBezTo>
                    <a:pt x="22" y="204"/>
                    <a:pt x="0" y="182"/>
                    <a:pt x="0" y="15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" y="0"/>
                    <a:pt x="100" y="22"/>
                    <a:pt x="100" y="50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0" y="182"/>
                    <a:pt x="78" y="204"/>
                    <a:pt x="50" y="204"/>
                  </a:cubicBezTo>
                  <a:close/>
                  <a:moveTo>
                    <a:pt x="50" y="16"/>
                  </a:moveTo>
                  <a:cubicBezTo>
                    <a:pt x="31" y="16"/>
                    <a:pt x="16" y="31"/>
                    <a:pt x="16" y="50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6" y="173"/>
                    <a:pt x="31" y="188"/>
                    <a:pt x="50" y="188"/>
                  </a:cubicBezTo>
                  <a:cubicBezTo>
                    <a:pt x="69" y="188"/>
                    <a:pt x="84" y="173"/>
                    <a:pt x="84" y="154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31"/>
                    <a:pt x="69" y="16"/>
                    <a:pt x="5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8"/>
            <p:cNvSpPr>
              <a:spLocks/>
            </p:cNvSpPr>
            <p:nvPr/>
          </p:nvSpPr>
          <p:spPr bwMode="auto">
            <a:xfrm>
              <a:off x="5973763" y="2960688"/>
              <a:ext cx="22225" cy="46038"/>
            </a:xfrm>
            <a:custGeom>
              <a:avLst/>
              <a:gdLst>
                <a:gd name="T0" fmla="*/ 4 w 27"/>
                <a:gd name="T1" fmla="*/ 56 h 56"/>
                <a:gd name="T2" fmla="*/ 0 w 27"/>
                <a:gd name="T3" fmla="*/ 52 h 56"/>
                <a:gd name="T4" fmla="*/ 0 w 27"/>
                <a:gd name="T5" fmla="*/ 18 h 56"/>
                <a:gd name="T6" fmla="*/ 19 w 27"/>
                <a:gd name="T7" fmla="*/ 0 h 56"/>
                <a:gd name="T8" fmla="*/ 23 w 27"/>
                <a:gd name="T9" fmla="*/ 0 h 56"/>
                <a:gd name="T10" fmla="*/ 27 w 27"/>
                <a:gd name="T11" fmla="*/ 4 h 56"/>
                <a:gd name="T12" fmla="*/ 23 w 27"/>
                <a:gd name="T13" fmla="*/ 8 h 56"/>
                <a:gd name="T14" fmla="*/ 19 w 27"/>
                <a:gd name="T15" fmla="*/ 8 h 56"/>
                <a:gd name="T16" fmla="*/ 8 w 27"/>
                <a:gd name="T17" fmla="*/ 18 h 56"/>
                <a:gd name="T18" fmla="*/ 8 w 27"/>
                <a:gd name="T19" fmla="*/ 52 h 56"/>
                <a:gd name="T20" fmla="*/ 4 w 27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6">
                  <a:moveTo>
                    <a:pt x="4" y="56"/>
                  </a:moveTo>
                  <a:cubicBezTo>
                    <a:pt x="2" y="56"/>
                    <a:pt x="0" y="54"/>
                    <a:pt x="0" y="5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7"/>
                    <a:pt x="7" y="0"/>
                    <a:pt x="1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27" y="6"/>
                    <a:pt x="25" y="8"/>
                    <a:pt x="23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6" y="8"/>
                    <a:pt x="8" y="9"/>
                    <a:pt x="8" y="1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6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9"/>
            <p:cNvSpPr>
              <a:spLocks/>
            </p:cNvSpPr>
            <p:nvPr/>
          </p:nvSpPr>
          <p:spPr bwMode="auto">
            <a:xfrm>
              <a:off x="5973763" y="3011488"/>
              <a:ext cx="6350" cy="9525"/>
            </a:xfrm>
            <a:custGeom>
              <a:avLst/>
              <a:gdLst>
                <a:gd name="T0" fmla="*/ 4 w 8"/>
                <a:gd name="T1" fmla="*/ 12 h 12"/>
                <a:gd name="T2" fmla="*/ 0 w 8"/>
                <a:gd name="T3" fmla="*/ 8 h 12"/>
                <a:gd name="T4" fmla="*/ 0 w 8"/>
                <a:gd name="T5" fmla="*/ 4 h 12"/>
                <a:gd name="T6" fmla="*/ 4 w 8"/>
                <a:gd name="T7" fmla="*/ 0 h 12"/>
                <a:gd name="T8" fmla="*/ 8 w 8"/>
                <a:gd name="T9" fmla="*/ 4 h 12"/>
                <a:gd name="T10" fmla="*/ 8 w 8"/>
                <a:gd name="T11" fmla="*/ 8 h 12"/>
                <a:gd name="T12" fmla="*/ 4 w 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4" y="12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6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60"/>
            <p:cNvSpPr>
              <a:spLocks/>
            </p:cNvSpPr>
            <p:nvPr/>
          </p:nvSpPr>
          <p:spPr bwMode="auto">
            <a:xfrm>
              <a:off x="5922963" y="3051175"/>
              <a:ext cx="146050" cy="85725"/>
            </a:xfrm>
            <a:custGeom>
              <a:avLst/>
              <a:gdLst>
                <a:gd name="T0" fmla="*/ 86 w 172"/>
                <a:gd name="T1" fmla="*/ 100 h 100"/>
                <a:gd name="T2" fmla="*/ 86 w 172"/>
                <a:gd name="T3" fmla="*/ 100 h 100"/>
                <a:gd name="T4" fmla="*/ 0 w 172"/>
                <a:gd name="T5" fmla="*/ 13 h 100"/>
                <a:gd name="T6" fmla="*/ 0 w 172"/>
                <a:gd name="T7" fmla="*/ 8 h 100"/>
                <a:gd name="T8" fmla="*/ 8 w 172"/>
                <a:gd name="T9" fmla="*/ 0 h 100"/>
                <a:gd name="T10" fmla="*/ 16 w 172"/>
                <a:gd name="T11" fmla="*/ 8 h 100"/>
                <a:gd name="T12" fmla="*/ 16 w 172"/>
                <a:gd name="T13" fmla="*/ 13 h 100"/>
                <a:gd name="T14" fmla="*/ 86 w 172"/>
                <a:gd name="T15" fmla="*/ 84 h 100"/>
                <a:gd name="T16" fmla="*/ 86 w 172"/>
                <a:gd name="T17" fmla="*/ 84 h 100"/>
                <a:gd name="T18" fmla="*/ 156 w 172"/>
                <a:gd name="T19" fmla="*/ 13 h 100"/>
                <a:gd name="T20" fmla="*/ 156 w 172"/>
                <a:gd name="T21" fmla="*/ 8 h 100"/>
                <a:gd name="T22" fmla="*/ 164 w 172"/>
                <a:gd name="T23" fmla="*/ 0 h 100"/>
                <a:gd name="T24" fmla="*/ 172 w 172"/>
                <a:gd name="T25" fmla="*/ 8 h 100"/>
                <a:gd name="T26" fmla="*/ 172 w 172"/>
                <a:gd name="T27" fmla="*/ 13 h 100"/>
                <a:gd name="T28" fmla="*/ 86 w 172"/>
                <a:gd name="T2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100">
                  <a:moveTo>
                    <a:pt x="86" y="100"/>
                  </a:moveTo>
                  <a:cubicBezTo>
                    <a:pt x="86" y="100"/>
                    <a:pt x="86" y="100"/>
                    <a:pt x="86" y="100"/>
                  </a:cubicBezTo>
                  <a:cubicBezTo>
                    <a:pt x="38" y="100"/>
                    <a:pt x="0" y="60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1"/>
                    <a:pt x="48" y="84"/>
                    <a:pt x="86" y="84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123" y="84"/>
                    <a:pt x="156" y="51"/>
                    <a:pt x="156" y="13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4"/>
                    <a:pt x="160" y="0"/>
                    <a:pt x="164" y="0"/>
                  </a:cubicBezTo>
                  <a:cubicBezTo>
                    <a:pt x="168" y="0"/>
                    <a:pt x="172" y="4"/>
                    <a:pt x="172" y="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61"/>
                    <a:pt x="133" y="100"/>
                    <a:pt x="86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61"/>
            <p:cNvSpPr>
              <a:spLocks/>
            </p:cNvSpPr>
            <p:nvPr/>
          </p:nvSpPr>
          <p:spPr bwMode="auto">
            <a:xfrm>
              <a:off x="5957888" y="3146425"/>
              <a:ext cx="73025" cy="14288"/>
            </a:xfrm>
            <a:custGeom>
              <a:avLst/>
              <a:gdLst>
                <a:gd name="T0" fmla="*/ 77 w 85"/>
                <a:gd name="T1" fmla="*/ 16 h 16"/>
                <a:gd name="T2" fmla="*/ 8 w 85"/>
                <a:gd name="T3" fmla="*/ 16 h 16"/>
                <a:gd name="T4" fmla="*/ 0 w 85"/>
                <a:gd name="T5" fmla="*/ 8 h 16"/>
                <a:gd name="T6" fmla="*/ 8 w 85"/>
                <a:gd name="T7" fmla="*/ 0 h 16"/>
                <a:gd name="T8" fmla="*/ 77 w 85"/>
                <a:gd name="T9" fmla="*/ 0 h 16"/>
                <a:gd name="T10" fmla="*/ 85 w 85"/>
                <a:gd name="T11" fmla="*/ 8 h 16"/>
                <a:gd name="T12" fmla="*/ 77 w 8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6">
                  <a:moveTo>
                    <a:pt x="77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1" y="0"/>
                    <a:pt x="85" y="4"/>
                    <a:pt x="85" y="8"/>
                  </a:cubicBezTo>
                  <a:cubicBezTo>
                    <a:pt x="85" y="12"/>
                    <a:pt x="81" y="16"/>
                    <a:pt x="7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62"/>
            <p:cNvSpPr>
              <a:spLocks/>
            </p:cNvSpPr>
            <p:nvPr/>
          </p:nvSpPr>
          <p:spPr bwMode="auto">
            <a:xfrm>
              <a:off x="5986463" y="3122613"/>
              <a:ext cx="14288" cy="30163"/>
            </a:xfrm>
            <a:custGeom>
              <a:avLst/>
              <a:gdLst>
                <a:gd name="T0" fmla="*/ 8 w 16"/>
                <a:gd name="T1" fmla="*/ 36 h 36"/>
                <a:gd name="T2" fmla="*/ 0 w 16"/>
                <a:gd name="T3" fmla="*/ 28 h 36"/>
                <a:gd name="T4" fmla="*/ 0 w 16"/>
                <a:gd name="T5" fmla="*/ 8 h 36"/>
                <a:gd name="T6" fmla="*/ 8 w 16"/>
                <a:gd name="T7" fmla="*/ 0 h 36"/>
                <a:gd name="T8" fmla="*/ 16 w 16"/>
                <a:gd name="T9" fmla="*/ 8 h 36"/>
                <a:gd name="T10" fmla="*/ 16 w 16"/>
                <a:gd name="T11" fmla="*/ 28 h 36"/>
                <a:gd name="T12" fmla="*/ 8 w 1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6">
                  <a:moveTo>
                    <a:pt x="8" y="36"/>
                  </a:moveTo>
                  <a:cubicBezTo>
                    <a:pt x="4" y="36"/>
                    <a:pt x="0" y="32"/>
                    <a:pt x="0" y="2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2"/>
                    <a:pt x="12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414"/>
            <p:cNvSpPr>
              <a:spLocks noEditPoints="1"/>
            </p:cNvSpPr>
            <p:nvPr/>
          </p:nvSpPr>
          <p:spPr bwMode="auto">
            <a:xfrm>
              <a:off x="6964363" y="2984501"/>
              <a:ext cx="220663" cy="173038"/>
            </a:xfrm>
            <a:custGeom>
              <a:avLst/>
              <a:gdLst>
                <a:gd name="T0" fmla="*/ 260 w 260"/>
                <a:gd name="T1" fmla="*/ 176 h 204"/>
                <a:gd name="T2" fmla="*/ 232 w 260"/>
                <a:gd name="T3" fmla="*/ 204 h 204"/>
                <a:gd name="T4" fmla="*/ 28 w 260"/>
                <a:gd name="T5" fmla="*/ 204 h 204"/>
                <a:gd name="T6" fmla="*/ 0 w 260"/>
                <a:gd name="T7" fmla="*/ 176 h 204"/>
                <a:gd name="T8" fmla="*/ 0 w 260"/>
                <a:gd name="T9" fmla="*/ 28 h 204"/>
                <a:gd name="T10" fmla="*/ 28 w 260"/>
                <a:gd name="T11" fmla="*/ 0 h 204"/>
                <a:gd name="T12" fmla="*/ 232 w 260"/>
                <a:gd name="T13" fmla="*/ 0 h 204"/>
                <a:gd name="T14" fmla="*/ 260 w 260"/>
                <a:gd name="T15" fmla="*/ 28 h 204"/>
                <a:gd name="T16" fmla="*/ 260 w 260"/>
                <a:gd name="T17" fmla="*/ 176 h 204"/>
                <a:gd name="T18" fmla="*/ 244 w 260"/>
                <a:gd name="T19" fmla="*/ 28 h 204"/>
                <a:gd name="T20" fmla="*/ 232 w 260"/>
                <a:gd name="T21" fmla="*/ 16 h 204"/>
                <a:gd name="T22" fmla="*/ 28 w 260"/>
                <a:gd name="T23" fmla="*/ 16 h 204"/>
                <a:gd name="T24" fmla="*/ 16 w 260"/>
                <a:gd name="T25" fmla="*/ 28 h 204"/>
                <a:gd name="T26" fmla="*/ 16 w 260"/>
                <a:gd name="T27" fmla="*/ 176 h 204"/>
                <a:gd name="T28" fmla="*/ 28 w 260"/>
                <a:gd name="T29" fmla="*/ 188 h 204"/>
                <a:gd name="T30" fmla="*/ 232 w 260"/>
                <a:gd name="T31" fmla="*/ 188 h 204"/>
                <a:gd name="T32" fmla="*/ 244 w 260"/>
                <a:gd name="T33" fmla="*/ 176 h 204"/>
                <a:gd name="T34" fmla="*/ 244 w 260"/>
                <a:gd name="T35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04">
                  <a:moveTo>
                    <a:pt x="260" y="176"/>
                  </a:moveTo>
                  <a:cubicBezTo>
                    <a:pt x="260" y="192"/>
                    <a:pt x="248" y="204"/>
                    <a:pt x="232" y="204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12" y="204"/>
                    <a:pt x="0" y="192"/>
                    <a:pt x="0" y="1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8" y="0"/>
                    <a:pt x="260" y="12"/>
                    <a:pt x="260" y="28"/>
                  </a:cubicBezTo>
                  <a:lnTo>
                    <a:pt x="260" y="176"/>
                  </a:lnTo>
                  <a:close/>
                  <a:moveTo>
                    <a:pt x="244" y="28"/>
                  </a:moveTo>
                  <a:cubicBezTo>
                    <a:pt x="244" y="21"/>
                    <a:pt x="239" y="16"/>
                    <a:pt x="2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6" y="183"/>
                    <a:pt x="21" y="188"/>
                    <a:pt x="28" y="188"/>
                  </a:cubicBezTo>
                  <a:cubicBezTo>
                    <a:pt x="232" y="188"/>
                    <a:pt x="232" y="188"/>
                    <a:pt x="232" y="188"/>
                  </a:cubicBezTo>
                  <a:cubicBezTo>
                    <a:pt x="239" y="188"/>
                    <a:pt x="244" y="183"/>
                    <a:pt x="244" y="176"/>
                  </a:cubicBezTo>
                  <a:lnTo>
                    <a:pt x="24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16"/>
            <p:cNvSpPr>
              <a:spLocks/>
            </p:cNvSpPr>
            <p:nvPr/>
          </p:nvSpPr>
          <p:spPr bwMode="auto">
            <a:xfrm>
              <a:off x="7005638" y="3065463"/>
              <a:ext cx="50800" cy="6350"/>
            </a:xfrm>
            <a:custGeom>
              <a:avLst/>
              <a:gdLst>
                <a:gd name="T0" fmla="*/ 56 w 60"/>
                <a:gd name="T1" fmla="*/ 8 h 8"/>
                <a:gd name="T2" fmla="*/ 4 w 60"/>
                <a:gd name="T3" fmla="*/ 8 h 8"/>
                <a:gd name="T4" fmla="*/ 0 w 60"/>
                <a:gd name="T5" fmla="*/ 4 h 8"/>
                <a:gd name="T6" fmla="*/ 4 w 60"/>
                <a:gd name="T7" fmla="*/ 0 h 8"/>
                <a:gd name="T8" fmla="*/ 56 w 60"/>
                <a:gd name="T9" fmla="*/ 0 h 8"/>
                <a:gd name="T10" fmla="*/ 60 w 60"/>
                <a:gd name="T11" fmla="*/ 4 h 8"/>
                <a:gd name="T12" fmla="*/ 56 w 6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">
                  <a:moveTo>
                    <a:pt x="5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6"/>
                    <a:pt x="58" y="8"/>
                    <a:pt x="5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17"/>
            <p:cNvSpPr>
              <a:spLocks/>
            </p:cNvSpPr>
            <p:nvPr/>
          </p:nvSpPr>
          <p:spPr bwMode="auto">
            <a:xfrm>
              <a:off x="6969126" y="3065463"/>
              <a:ext cx="23813" cy="6350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418"/>
            <p:cNvSpPr>
              <a:spLocks/>
            </p:cNvSpPr>
            <p:nvPr/>
          </p:nvSpPr>
          <p:spPr bwMode="auto">
            <a:xfrm>
              <a:off x="7091363" y="3065463"/>
              <a:ext cx="90488" cy="6350"/>
            </a:xfrm>
            <a:custGeom>
              <a:avLst/>
              <a:gdLst>
                <a:gd name="T0" fmla="*/ 104 w 108"/>
                <a:gd name="T1" fmla="*/ 8 h 8"/>
                <a:gd name="T2" fmla="*/ 4 w 108"/>
                <a:gd name="T3" fmla="*/ 8 h 8"/>
                <a:gd name="T4" fmla="*/ 0 w 108"/>
                <a:gd name="T5" fmla="*/ 4 h 8"/>
                <a:gd name="T6" fmla="*/ 4 w 108"/>
                <a:gd name="T7" fmla="*/ 0 h 8"/>
                <a:gd name="T8" fmla="*/ 104 w 108"/>
                <a:gd name="T9" fmla="*/ 0 h 8"/>
                <a:gd name="T10" fmla="*/ 108 w 108"/>
                <a:gd name="T11" fmla="*/ 4 h 8"/>
                <a:gd name="T12" fmla="*/ 104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419"/>
            <p:cNvSpPr>
              <a:spLocks noEditPoints="1"/>
            </p:cNvSpPr>
            <p:nvPr/>
          </p:nvSpPr>
          <p:spPr bwMode="auto">
            <a:xfrm>
              <a:off x="7053263" y="3048001"/>
              <a:ext cx="42863" cy="44450"/>
            </a:xfrm>
            <a:custGeom>
              <a:avLst/>
              <a:gdLst>
                <a:gd name="T0" fmla="*/ 52 w 52"/>
                <a:gd name="T1" fmla="*/ 36 h 52"/>
                <a:gd name="T2" fmla="*/ 36 w 52"/>
                <a:gd name="T3" fmla="*/ 52 h 52"/>
                <a:gd name="T4" fmla="*/ 16 w 52"/>
                <a:gd name="T5" fmla="*/ 52 h 52"/>
                <a:gd name="T6" fmla="*/ 0 w 52"/>
                <a:gd name="T7" fmla="*/ 36 h 52"/>
                <a:gd name="T8" fmla="*/ 0 w 52"/>
                <a:gd name="T9" fmla="*/ 16 h 52"/>
                <a:gd name="T10" fmla="*/ 16 w 52"/>
                <a:gd name="T11" fmla="*/ 0 h 52"/>
                <a:gd name="T12" fmla="*/ 36 w 52"/>
                <a:gd name="T13" fmla="*/ 0 h 52"/>
                <a:gd name="T14" fmla="*/ 52 w 52"/>
                <a:gd name="T15" fmla="*/ 16 h 52"/>
                <a:gd name="T16" fmla="*/ 52 w 52"/>
                <a:gd name="T17" fmla="*/ 36 h 52"/>
                <a:gd name="T18" fmla="*/ 44 w 52"/>
                <a:gd name="T19" fmla="*/ 16 h 52"/>
                <a:gd name="T20" fmla="*/ 36 w 52"/>
                <a:gd name="T21" fmla="*/ 8 h 52"/>
                <a:gd name="T22" fmla="*/ 16 w 52"/>
                <a:gd name="T23" fmla="*/ 8 h 52"/>
                <a:gd name="T24" fmla="*/ 8 w 52"/>
                <a:gd name="T25" fmla="*/ 16 h 52"/>
                <a:gd name="T26" fmla="*/ 8 w 52"/>
                <a:gd name="T27" fmla="*/ 36 h 52"/>
                <a:gd name="T28" fmla="*/ 16 w 52"/>
                <a:gd name="T29" fmla="*/ 44 h 52"/>
                <a:gd name="T30" fmla="*/ 36 w 52"/>
                <a:gd name="T31" fmla="*/ 44 h 52"/>
                <a:gd name="T32" fmla="*/ 44 w 52"/>
                <a:gd name="T33" fmla="*/ 36 h 52"/>
                <a:gd name="T34" fmla="*/ 44 w 52"/>
                <a:gd name="T35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2">
                  <a:moveTo>
                    <a:pt x="52" y="36"/>
                  </a:moveTo>
                  <a:cubicBezTo>
                    <a:pt x="52" y="45"/>
                    <a:pt x="45" y="52"/>
                    <a:pt x="3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7" y="52"/>
                    <a:pt x="0" y="45"/>
                    <a:pt x="0" y="3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5" y="0"/>
                    <a:pt x="52" y="7"/>
                    <a:pt x="52" y="16"/>
                  </a:cubicBezTo>
                  <a:lnTo>
                    <a:pt x="52" y="36"/>
                  </a:lnTo>
                  <a:close/>
                  <a:moveTo>
                    <a:pt x="44" y="16"/>
                  </a:moveTo>
                  <a:cubicBezTo>
                    <a:pt x="44" y="12"/>
                    <a:pt x="40" y="8"/>
                    <a:pt x="3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2"/>
                    <a:pt x="8" y="1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0"/>
                    <a:pt x="12" y="44"/>
                    <a:pt x="1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0" y="44"/>
                    <a:pt x="44" y="40"/>
                    <a:pt x="44" y="36"/>
                  </a:cubicBez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564"/>
            <p:cNvSpPr>
              <a:spLocks noEditPoints="1"/>
            </p:cNvSpPr>
            <p:nvPr/>
          </p:nvSpPr>
          <p:spPr bwMode="auto">
            <a:xfrm>
              <a:off x="4818063" y="2951163"/>
              <a:ext cx="200025" cy="200025"/>
            </a:xfrm>
            <a:custGeom>
              <a:avLst/>
              <a:gdLst>
                <a:gd name="T0" fmla="*/ 118 w 237"/>
                <a:gd name="T1" fmla="*/ 236 h 236"/>
                <a:gd name="T2" fmla="*/ 0 w 237"/>
                <a:gd name="T3" fmla="*/ 118 h 236"/>
                <a:gd name="T4" fmla="*/ 118 w 237"/>
                <a:gd name="T5" fmla="*/ 0 h 236"/>
                <a:gd name="T6" fmla="*/ 237 w 237"/>
                <a:gd name="T7" fmla="*/ 118 h 236"/>
                <a:gd name="T8" fmla="*/ 118 w 237"/>
                <a:gd name="T9" fmla="*/ 236 h 236"/>
                <a:gd name="T10" fmla="*/ 118 w 237"/>
                <a:gd name="T11" fmla="*/ 16 h 236"/>
                <a:gd name="T12" fmla="*/ 16 w 237"/>
                <a:gd name="T13" fmla="*/ 118 h 236"/>
                <a:gd name="T14" fmla="*/ 118 w 237"/>
                <a:gd name="T15" fmla="*/ 220 h 236"/>
                <a:gd name="T16" fmla="*/ 221 w 237"/>
                <a:gd name="T17" fmla="*/ 118 h 236"/>
                <a:gd name="T18" fmla="*/ 118 w 237"/>
                <a:gd name="T19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36">
                  <a:moveTo>
                    <a:pt x="118" y="236"/>
                  </a:moveTo>
                  <a:cubicBezTo>
                    <a:pt x="53" y="236"/>
                    <a:pt x="0" y="183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184" y="0"/>
                    <a:pt x="237" y="53"/>
                    <a:pt x="237" y="118"/>
                  </a:cubicBezTo>
                  <a:cubicBezTo>
                    <a:pt x="237" y="183"/>
                    <a:pt x="184" y="236"/>
                    <a:pt x="118" y="236"/>
                  </a:cubicBezTo>
                  <a:close/>
                  <a:moveTo>
                    <a:pt x="118" y="16"/>
                  </a:moveTo>
                  <a:cubicBezTo>
                    <a:pt x="62" y="16"/>
                    <a:pt x="16" y="62"/>
                    <a:pt x="16" y="118"/>
                  </a:cubicBezTo>
                  <a:cubicBezTo>
                    <a:pt x="16" y="174"/>
                    <a:pt x="62" y="220"/>
                    <a:pt x="118" y="220"/>
                  </a:cubicBezTo>
                  <a:cubicBezTo>
                    <a:pt x="175" y="220"/>
                    <a:pt x="221" y="174"/>
                    <a:pt x="221" y="118"/>
                  </a:cubicBezTo>
                  <a:cubicBezTo>
                    <a:pt x="221" y="62"/>
                    <a:pt x="175" y="16"/>
                    <a:pt x="1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65"/>
            <p:cNvSpPr>
              <a:spLocks noEditPoints="1"/>
            </p:cNvSpPr>
            <p:nvPr/>
          </p:nvSpPr>
          <p:spPr bwMode="auto">
            <a:xfrm>
              <a:off x="4875213" y="3006726"/>
              <a:ext cx="87313" cy="88900"/>
            </a:xfrm>
            <a:custGeom>
              <a:avLst/>
              <a:gdLst>
                <a:gd name="T0" fmla="*/ 51 w 103"/>
                <a:gd name="T1" fmla="*/ 103 h 103"/>
                <a:gd name="T2" fmla="*/ 0 w 103"/>
                <a:gd name="T3" fmla="*/ 51 h 103"/>
                <a:gd name="T4" fmla="*/ 51 w 103"/>
                <a:gd name="T5" fmla="*/ 0 h 103"/>
                <a:gd name="T6" fmla="*/ 103 w 103"/>
                <a:gd name="T7" fmla="*/ 51 h 103"/>
                <a:gd name="T8" fmla="*/ 51 w 103"/>
                <a:gd name="T9" fmla="*/ 103 h 103"/>
                <a:gd name="T10" fmla="*/ 51 w 103"/>
                <a:gd name="T11" fmla="*/ 8 h 103"/>
                <a:gd name="T12" fmla="*/ 8 w 103"/>
                <a:gd name="T13" fmla="*/ 51 h 103"/>
                <a:gd name="T14" fmla="*/ 51 w 103"/>
                <a:gd name="T15" fmla="*/ 95 h 103"/>
                <a:gd name="T16" fmla="*/ 95 w 103"/>
                <a:gd name="T17" fmla="*/ 51 h 103"/>
                <a:gd name="T18" fmla="*/ 51 w 103"/>
                <a:gd name="T19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51" y="103"/>
                  </a:moveTo>
                  <a:cubicBezTo>
                    <a:pt x="23" y="103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80" y="0"/>
                    <a:pt x="103" y="23"/>
                    <a:pt x="103" y="51"/>
                  </a:cubicBezTo>
                  <a:cubicBezTo>
                    <a:pt x="103" y="79"/>
                    <a:pt x="80" y="103"/>
                    <a:pt x="51" y="103"/>
                  </a:cubicBezTo>
                  <a:close/>
                  <a:moveTo>
                    <a:pt x="51" y="8"/>
                  </a:moveTo>
                  <a:cubicBezTo>
                    <a:pt x="27" y="8"/>
                    <a:pt x="8" y="27"/>
                    <a:pt x="8" y="51"/>
                  </a:cubicBezTo>
                  <a:cubicBezTo>
                    <a:pt x="8" y="75"/>
                    <a:pt x="27" y="95"/>
                    <a:pt x="51" y="95"/>
                  </a:cubicBezTo>
                  <a:cubicBezTo>
                    <a:pt x="75" y="95"/>
                    <a:pt x="95" y="75"/>
                    <a:pt x="95" y="51"/>
                  </a:cubicBezTo>
                  <a:cubicBezTo>
                    <a:pt x="95" y="27"/>
                    <a:pt x="75" y="8"/>
                    <a:pt x="5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66"/>
            <p:cNvSpPr>
              <a:spLocks/>
            </p:cNvSpPr>
            <p:nvPr/>
          </p:nvSpPr>
          <p:spPr bwMode="auto">
            <a:xfrm>
              <a:off x="4941888" y="3068638"/>
              <a:ext cx="88900" cy="92075"/>
            </a:xfrm>
            <a:custGeom>
              <a:avLst/>
              <a:gdLst>
                <a:gd name="T0" fmla="*/ 44 w 106"/>
                <a:gd name="T1" fmla="*/ 108 h 108"/>
                <a:gd name="T2" fmla="*/ 4 w 106"/>
                <a:gd name="T3" fmla="*/ 93 h 108"/>
                <a:gd name="T4" fmla="*/ 3 w 106"/>
                <a:gd name="T5" fmla="*/ 82 h 108"/>
                <a:gd name="T6" fmla="*/ 14 w 106"/>
                <a:gd name="T7" fmla="*/ 81 h 108"/>
                <a:gd name="T8" fmla="*/ 44 w 106"/>
                <a:gd name="T9" fmla="*/ 92 h 108"/>
                <a:gd name="T10" fmla="*/ 90 w 106"/>
                <a:gd name="T11" fmla="*/ 47 h 108"/>
                <a:gd name="T12" fmla="*/ 77 w 106"/>
                <a:gd name="T13" fmla="*/ 15 h 108"/>
                <a:gd name="T14" fmla="*/ 77 w 106"/>
                <a:gd name="T15" fmla="*/ 4 h 108"/>
                <a:gd name="T16" fmla="*/ 89 w 106"/>
                <a:gd name="T17" fmla="*/ 4 h 108"/>
                <a:gd name="T18" fmla="*/ 106 w 106"/>
                <a:gd name="T19" fmla="*/ 47 h 108"/>
                <a:gd name="T20" fmla="*/ 44 w 106"/>
                <a:gd name="T2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8">
                  <a:moveTo>
                    <a:pt x="44" y="108"/>
                  </a:moveTo>
                  <a:cubicBezTo>
                    <a:pt x="29" y="108"/>
                    <a:pt x="15" y="103"/>
                    <a:pt x="4" y="93"/>
                  </a:cubicBezTo>
                  <a:cubicBezTo>
                    <a:pt x="0" y="91"/>
                    <a:pt x="0" y="85"/>
                    <a:pt x="3" y="82"/>
                  </a:cubicBezTo>
                  <a:cubicBezTo>
                    <a:pt x="6" y="79"/>
                    <a:pt x="11" y="78"/>
                    <a:pt x="14" y="81"/>
                  </a:cubicBezTo>
                  <a:cubicBezTo>
                    <a:pt x="23" y="88"/>
                    <a:pt x="33" y="92"/>
                    <a:pt x="44" y="92"/>
                  </a:cubicBezTo>
                  <a:cubicBezTo>
                    <a:pt x="69" y="92"/>
                    <a:pt x="90" y="72"/>
                    <a:pt x="90" y="47"/>
                  </a:cubicBezTo>
                  <a:cubicBezTo>
                    <a:pt x="90" y="35"/>
                    <a:pt x="85" y="23"/>
                    <a:pt x="77" y="15"/>
                  </a:cubicBezTo>
                  <a:cubicBezTo>
                    <a:pt x="74" y="12"/>
                    <a:pt x="74" y="7"/>
                    <a:pt x="77" y="4"/>
                  </a:cubicBezTo>
                  <a:cubicBezTo>
                    <a:pt x="80" y="0"/>
                    <a:pt x="85" y="1"/>
                    <a:pt x="89" y="4"/>
                  </a:cubicBezTo>
                  <a:cubicBezTo>
                    <a:pt x="100" y="15"/>
                    <a:pt x="106" y="30"/>
                    <a:pt x="106" y="47"/>
                  </a:cubicBezTo>
                  <a:cubicBezTo>
                    <a:pt x="106" y="81"/>
                    <a:pt x="78" y="108"/>
                    <a:pt x="44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67"/>
            <p:cNvSpPr>
              <a:spLocks/>
            </p:cNvSpPr>
            <p:nvPr/>
          </p:nvSpPr>
          <p:spPr bwMode="auto">
            <a:xfrm>
              <a:off x="4803776" y="3068638"/>
              <a:ext cx="92075" cy="90488"/>
            </a:xfrm>
            <a:custGeom>
              <a:avLst/>
              <a:gdLst>
                <a:gd name="T0" fmla="*/ 62 w 108"/>
                <a:gd name="T1" fmla="*/ 106 h 106"/>
                <a:gd name="T2" fmla="*/ 0 w 108"/>
                <a:gd name="T3" fmla="*/ 44 h 106"/>
                <a:gd name="T4" fmla="*/ 15 w 108"/>
                <a:gd name="T5" fmla="*/ 4 h 106"/>
                <a:gd name="T6" fmla="*/ 27 w 108"/>
                <a:gd name="T7" fmla="*/ 3 h 106"/>
                <a:gd name="T8" fmla="*/ 27 w 108"/>
                <a:gd name="T9" fmla="*/ 15 h 106"/>
                <a:gd name="T10" fmla="*/ 16 w 108"/>
                <a:gd name="T11" fmla="*/ 44 h 106"/>
                <a:gd name="T12" fmla="*/ 62 w 108"/>
                <a:gd name="T13" fmla="*/ 90 h 106"/>
                <a:gd name="T14" fmla="*/ 94 w 108"/>
                <a:gd name="T15" fmla="*/ 77 h 106"/>
                <a:gd name="T16" fmla="*/ 105 w 108"/>
                <a:gd name="T17" fmla="*/ 78 h 106"/>
                <a:gd name="T18" fmla="*/ 105 w 108"/>
                <a:gd name="T19" fmla="*/ 89 h 106"/>
                <a:gd name="T20" fmla="*/ 62 w 108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6">
                  <a:moveTo>
                    <a:pt x="62" y="106"/>
                  </a:moveTo>
                  <a:cubicBezTo>
                    <a:pt x="28" y="106"/>
                    <a:pt x="0" y="78"/>
                    <a:pt x="0" y="44"/>
                  </a:cubicBezTo>
                  <a:cubicBezTo>
                    <a:pt x="0" y="30"/>
                    <a:pt x="6" y="15"/>
                    <a:pt x="15" y="4"/>
                  </a:cubicBezTo>
                  <a:cubicBezTo>
                    <a:pt x="18" y="1"/>
                    <a:pt x="23" y="0"/>
                    <a:pt x="27" y="3"/>
                  </a:cubicBezTo>
                  <a:cubicBezTo>
                    <a:pt x="30" y="6"/>
                    <a:pt x="30" y="11"/>
                    <a:pt x="27" y="15"/>
                  </a:cubicBezTo>
                  <a:cubicBezTo>
                    <a:pt x="20" y="23"/>
                    <a:pt x="16" y="33"/>
                    <a:pt x="16" y="44"/>
                  </a:cubicBezTo>
                  <a:cubicBezTo>
                    <a:pt x="16" y="70"/>
                    <a:pt x="37" y="90"/>
                    <a:pt x="62" y="90"/>
                  </a:cubicBezTo>
                  <a:cubicBezTo>
                    <a:pt x="74" y="90"/>
                    <a:pt x="85" y="86"/>
                    <a:pt x="94" y="77"/>
                  </a:cubicBezTo>
                  <a:cubicBezTo>
                    <a:pt x="97" y="74"/>
                    <a:pt x="102" y="74"/>
                    <a:pt x="105" y="78"/>
                  </a:cubicBezTo>
                  <a:cubicBezTo>
                    <a:pt x="108" y="81"/>
                    <a:pt x="108" y="86"/>
                    <a:pt x="105" y="89"/>
                  </a:cubicBezTo>
                  <a:cubicBezTo>
                    <a:pt x="93" y="100"/>
                    <a:pt x="78" y="106"/>
                    <a:pt x="6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568"/>
            <p:cNvSpPr>
              <a:spLocks/>
            </p:cNvSpPr>
            <p:nvPr/>
          </p:nvSpPr>
          <p:spPr bwMode="auto">
            <a:xfrm>
              <a:off x="4803776" y="2936876"/>
              <a:ext cx="95250" cy="90488"/>
            </a:xfrm>
            <a:custGeom>
              <a:avLst/>
              <a:gdLst>
                <a:gd name="T0" fmla="*/ 23 w 111"/>
                <a:gd name="T1" fmla="*/ 108 h 108"/>
                <a:gd name="T2" fmla="*/ 18 w 111"/>
                <a:gd name="T3" fmla="*/ 105 h 108"/>
                <a:gd name="T4" fmla="*/ 0 w 111"/>
                <a:gd name="T5" fmla="*/ 62 h 108"/>
                <a:gd name="T6" fmla="*/ 62 w 111"/>
                <a:gd name="T7" fmla="*/ 0 h 108"/>
                <a:gd name="T8" fmla="*/ 107 w 111"/>
                <a:gd name="T9" fmla="*/ 19 h 108"/>
                <a:gd name="T10" fmla="*/ 108 w 111"/>
                <a:gd name="T11" fmla="*/ 30 h 108"/>
                <a:gd name="T12" fmla="*/ 96 w 111"/>
                <a:gd name="T13" fmla="*/ 31 h 108"/>
                <a:gd name="T14" fmla="*/ 62 w 111"/>
                <a:gd name="T15" fmla="*/ 16 h 108"/>
                <a:gd name="T16" fmla="*/ 16 w 111"/>
                <a:gd name="T17" fmla="*/ 62 h 108"/>
                <a:gd name="T18" fmla="*/ 29 w 111"/>
                <a:gd name="T19" fmla="*/ 94 h 108"/>
                <a:gd name="T20" fmla="*/ 29 w 111"/>
                <a:gd name="T21" fmla="*/ 105 h 108"/>
                <a:gd name="T22" fmla="*/ 23 w 111"/>
                <a:gd name="T2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08">
                  <a:moveTo>
                    <a:pt x="23" y="108"/>
                  </a:moveTo>
                  <a:cubicBezTo>
                    <a:pt x="21" y="108"/>
                    <a:pt x="19" y="107"/>
                    <a:pt x="18" y="105"/>
                  </a:cubicBezTo>
                  <a:cubicBezTo>
                    <a:pt x="7" y="93"/>
                    <a:pt x="0" y="78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79" y="0"/>
                    <a:pt x="95" y="7"/>
                    <a:pt x="107" y="19"/>
                  </a:cubicBezTo>
                  <a:cubicBezTo>
                    <a:pt x="111" y="22"/>
                    <a:pt x="111" y="27"/>
                    <a:pt x="108" y="30"/>
                  </a:cubicBezTo>
                  <a:cubicBezTo>
                    <a:pt x="105" y="34"/>
                    <a:pt x="99" y="34"/>
                    <a:pt x="96" y="31"/>
                  </a:cubicBezTo>
                  <a:cubicBezTo>
                    <a:pt x="87" y="21"/>
                    <a:pt x="75" y="16"/>
                    <a:pt x="62" y="16"/>
                  </a:cubicBezTo>
                  <a:cubicBezTo>
                    <a:pt x="37" y="16"/>
                    <a:pt x="16" y="37"/>
                    <a:pt x="16" y="62"/>
                  </a:cubicBezTo>
                  <a:cubicBezTo>
                    <a:pt x="16" y="74"/>
                    <a:pt x="21" y="85"/>
                    <a:pt x="29" y="94"/>
                  </a:cubicBezTo>
                  <a:cubicBezTo>
                    <a:pt x="32" y="97"/>
                    <a:pt x="32" y="102"/>
                    <a:pt x="29" y="105"/>
                  </a:cubicBezTo>
                  <a:cubicBezTo>
                    <a:pt x="27" y="107"/>
                    <a:pt x="25" y="108"/>
                    <a:pt x="23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569"/>
            <p:cNvSpPr>
              <a:spLocks/>
            </p:cNvSpPr>
            <p:nvPr/>
          </p:nvSpPr>
          <p:spPr bwMode="auto">
            <a:xfrm>
              <a:off x="4935538" y="2933701"/>
              <a:ext cx="92075" cy="88900"/>
            </a:xfrm>
            <a:custGeom>
              <a:avLst/>
              <a:gdLst>
                <a:gd name="T0" fmla="*/ 88 w 109"/>
                <a:gd name="T1" fmla="*/ 105 h 105"/>
                <a:gd name="T2" fmla="*/ 82 w 109"/>
                <a:gd name="T3" fmla="*/ 103 h 105"/>
                <a:gd name="T4" fmla="*/ 82 w 109"/>
                <a:gd name="T5" fmla="*/ 92 h 105"/>
                <a:gd name="T6" fmla="*/ 93 w 109"/>
                <a:gd name="T7" fmla="*/ 62 h 105"/>
                <a:gd name="T8" fmla="*/ 47 w 109"/>
                <a:gd name="T9" fmla="*/ 16 h 105"/>
                <a:gd name="T10" fmla="*/ 16 w 109"/>
                <a:gd name="T11" fmla="*/ 31 h 105"/>
                <a:gd name="T12" fmla="*/ 4 w 109"/>
                <a:gd name="T13" fmla="*/ 32 h 105"/>
                <a:gd name="T14" fmla="*/ 3 w 109"/>
                <a:gd name="T15" fmla="*/ 21 h 105"/>
                <a:gd name="T16" fmla="*/ 47 w 109"/>
                <a:gd name="T17" fmla="*/ 0 h 105"/>
                <a:gd name="T18" fmla="*/ 109 w 109"/>
                <a:gd name="T19" fmla="*/ 62 h 105"/>
                <a:gd name="T20" fmla="*/ 94 w 109"/>
                <a:gd name="T21" fmla="*/ 102 h 105"/>
                <a:gd name="T22" fmla="*/ 88 w 109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5">
                  <a:moveTo>
                    <a:pt x="88" y="105"/>
                  </a:moveTo>
                  <a:cubicBezTo>
                    <a:pt x="86" y="105"/>
                    <a:pt x="84" y="104"/>
                    <a:pt x="82" y="103"/>
                  </a:cubicBezTo>
                  <a:cubicBezTo>
                    <a:pt x="79" y="100"/>
                    <a:pt x="79" y="95"/>
                    <a:pt x="82" y="92"/>
                  </a:cubicBezTo>
                  <a:cubicBezTo>
                    <a:pt x="89" y="84"/>
                    <a:pt x="93" y="73"/>
                    <a:pt x="93" y="62"/>
                  </a:cubicBezTo>
                  <a:cubicBezTo>
                    <a:pt x="93" y="37"/>
                    <a:pt x="72" y="16"/>
                    <a:pt x="47" y="16"/>
                  </a:cubicBezTo>
                  <a:cubicBezTo>
                    <a:pt x="35" y="16"/>
                    <a:pt x="23" y="22"/>
                    <a:pt x="16" y="31"/>
                  </a:cubicBezTo>
                  <a:cubicBezTo>
                    <a:pt x="13" y="35"/>
                    <a:pt x="8" y="35"/>
                    <a:pt x="4" y="32"/>
                  </a:cubicBezTo>
                  <a:cubicBezTo>
                    <a:pt x="1" y="30"/>
                    <a:pt x="0" y="25"/>
                    <a:pt x="3" y="21"/>
                  </a:cubicBezTo>
                  <a:cubicBezTo>
                    <a:pt x="14" y="8"/>
                    <a:pt x="30" y="0"/>
                    <a:pt x="47" y="0"/>
                  </a:cubicBezTo>
                  <a:cubicBezTo>
                    <a:pt x="81" y="0"/>
                    <a:pt x="109" y="28"/>
                    <a:pt x="109" y="62"/>
                  </a:cubicBezTo>
                  <a:cubicBezTo>
                    <a:pt x="109" y="77"/>
                    <a:pt x="103" y="91"/>
                    <a:pt x="94" y="102"/>
                  </a:cubicBezTo>
                  <a:cubicBezTo>
                    <a:pt x="92" y="104"/>
                    <a:pt x="90" y="105"/>
                    <a:pt x="88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570"/>
            <p:cNvSpPr>
              <a:spLocks/>
            </p:cNvSpPr>
            <p:nvPr/>
          </p:nvSpPr>
          <p:spPr bwMode="auto">
            <a:xfrm>
              <a:off x="4976813" y="3024188"/>
              <a:ext cx="38100" cy="6350"/>
            </a:xfrm>
            <a:custGeom>
              <a:avLst/>
              <a:gdLst>
                <a:gd name="T0" fmla="*/ 40 w 44"/>
                <a:gd name="T1" fmla="*/ 8 h 8"/>
                <a:gd name="T2" fmla="*/ 4 w 44"/>
                <a:gd name="T3" fmla="*/ 8 h 8"/>
                <a:gd name="T4" fmla="*/ 0 w 44"/>
                <a:gd name="T5" fmla="*/ 4 h 8"/>
                <a:gd name="T6" fmla="*/ 4 w 44"/>
                <a:gd name="T7" fmla="*/ 0 h 8"/>
                <a:gd name="T8" fmla="*/ 40 w 44"/>
                <a:gd name="T9" fmla="*/ 0 h 8"/>
                <a:gd name="T10" fmla="*/ 44 w 44"/>
                <a:gd name="T11" fmla="*/ 4 h 8"/>
                <a:gd name="T12" fmla="*/ 40 w 4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">
                  <a:moveTo>
                    <a:pt x="4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4" y="2"/>
                    <a:pt x="44" y="4"/>
                  </a:cubicBezTo>
                  <a:cubicBezTo>
                    <a:pt x="44" y="6"/>
                    <a:pt x="43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571"/>
            <p:cNvSpPr>
              <a:spLocks/>
            </p:cNvSpPr>
            <p:nvPr/>
          </p:nvSpPr>
          <p:spPr bwMode="auto">
            <a:xfrm>
              <a:off x="4949826" y="3024188"/>
              <a:ext cx="20638" cy="635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4" y="2"/>
                    <a:pt x="24" y="4"/>
                  </a:cubicBezTo>
                  <a:cubicBezTo>
                    <a:pt x="24" y="6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572"/>
            <p:cNvSpPr>
              <a:spLocks/>
            </p:cNvSpPr>
            <p:nvPr/>
          </p:nvSpPr>
          <p:spPr bwMode="auto">
            <a:xfrm>
              <a:off x="4949826" y="3068638"/>
              <a:ext cx="65088" cy="6350"/>
            </a:xfrm>
            <a:custGeom>
              <a:avLst/>
              <a:gdLst>
                <a:gd name="T0" fmla="*/ 72 w 76"/>
                <a:gd name="T1" fmla="*/ 8 h 8"/>
                <a:gd name="T2" fmla="*/ 4 w 76"/>
                <a:gd name="T3" fmla="*/ 8 h 8"/>
                <a:gd name="T4" fmla="*/ 0 w 76"/>
                <a:gd name="T5" fmla="*/ 4 h 8"/>
                <a:gd name="T6" fmla="*/ 4 w 76"/>
                <a:gd name="T7" fmla="*/ 0 h 8"/>
                <a:gd name="T8" fmla="*/ 72 w 76"/>
                <a:gd name="T9" fmla="*/ 0 h 8"/>
                <a:gd name="T10" fmla="*/ 76 w 76"/>
                <a:gd name="T11" fmla="*/ 4 h 8"/>
                <a:gd name="T12" fmla="*/ 72 w 7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8">
                  <a:moveTo>
                    <a:pt x="7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6" y="2"/>
                    <a:pt x="76" y="4"/>
                  </a:cubicBezTo>
                  <a:cubicBezTo>
                    <a:pt x="76" y="6"/>
                    <a:pt x="75" y="8"/>
                    <a:pt x="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573"/>
            <p:cNvSpPr>
              <a:spLocks/>
            </p:cNvSpPr>
            <p:nvPr/>
          </p:nvSpPr>
          <p:spPr bwMode="auto">
            <a:xfrm>
              <a:off x="4821238" y="3024188"/>
              <a:ext cx="65088" cy="6350"/>
            </a:xfrm>
            <a:custGeom>
              <a:avLst/>
              <a:gdLst>
                <a:gd name="T0" fmla="*/ 72 w 76"/>
                <a:gd name="T1" fmla="*/ 8 h 8"/>
                <a:gd name="T2" fmla="*/ 4 w 76"/>
                <a:gd name="T3" fmla="*/ 8 h 8"/>
                <a:gd name="T4" fmla="*/ 0 w 76"/>
                <a:gd name="T5" fmla="*/ 4 h 8"/>
                <a:gd name="T6" fmla="*/ 4 w 76"/>
                <a:gd name="T7" fmla="*/ 0 h 8"/>
                <a:gd name="T8" fmla="*/ 72 w 76"/>
                <a:gd name="T9" fmla="*/ 0 h 8"/>
                <a:gd name="T10" fmla="*/ 76 w 76"/>
                <a:gd name="T11" fmla="*/ 4 h 8"/>
                <a:gd name="T12" fmla="*/ 72 w 7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8">
                  <a:moveTo>
                    <a:pt x="7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6" y="2"/>
                    <a:pt x="76" y="4"/>
                  </a:cubicBezTo>
                  <a:cubicBezTo>
                    <a:pt x="76" y="6"/>
                    <a:pt x="75" y="8"/>
                    <a:pt x="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574"/>
            <p:cNvSpPr>
              <a:spLocks/>
            </p:cNvSpPr>
            <p:nvPr/>
          </p:nvSpPr>
          <p:spPr bwMode="auto">
            <a:xfrm>
              <a:off x="4821238" y="3068638"/>
              <a:ext cx="65088" cy="6350"/>
            </a:xfrm>
            <a:custGeom>
              <a:avLst/>
              <a:gdLst>
                <a:gd name="T0" fmla="*/ 72 w 76"/>
                <a:gd name="T1" fmla="*/ 8 h 8"/>
                <a:gd name="T2" fmla="*/ 4 w 76"/>
                <a:gd name="T3" fmla="*/ 8 h 8"/>
                <a:gd name="T4" fmla="*/ 0 w 76"/>
                <a:gd name="T5" fmla="*/ 4 h 8"/>
                <a:gd name="T6" fmla="*/ 4 w 76"/>
                <a:gd name="T7" fmla="*/ 0 h 8"/>
                <a:gd name="T8" fmla="*/ 72 w 76"/>
                <a:gd name="T9" fmla="*/ 0 h 8"/>
                <a:gd name="T10" fmla="*/ 76 w 76"/>
                <a:gd name="T11" fmla="*/ 4 h 8"/>
                <a:gd name="T12" fmla="*/ 72 w 7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8">
                  <a:moveTo>
                    <a:pt x="7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6" y="2"/>
                    <a:pt x="76" y="4"/>
                  </a:cubicBezTo>
                  <a:cubicBezTo>
                    <a:pt x="76" y="6"/>
                    <a:pt x="75" y="8"/>
                    <a:pt x="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575"/>
            <p:cNvSpPr>
              <a:spLocks/>
            </p:cNvSpPr>
            <p:nvPr/>
          </p:nvSpPr>
          <p:spPr bwMode="auto">
            <a:xfrm>
              <a:off x="4941888" y="3082926"/>
              <a:ext cx="6350" cy="63500"/>
            </a:xfrm>
            <a:custGeom>
              <a:avLst/>
              <a:gdLst>
                <a:gd name="T0" fmla="*/ 4 w 8"/>
                <a:gd name="T1" fmla="*/ 76 h 76"/>
                <a:gd name="T2" fmla="*/ 0 w 8"/>
                <a:gd name="T3" fmla="*/ 72 h 76"/>
                <a:gd name="T4" fmla="*/ 0 w 8"/>
                <a:gd name="T5" fmla="*/ 4 h 76"/>
                <a:gd name="T6" fmla="*/ 4 w 8"/>
                <a:gd name="T7" fmla="*/ 0 h 76"/>
                <a:gd name="T8" fmla="*/ 8 w 8"/>
                <a:gd name="T9" fmla="*/ 4 h 76"/>
                <a:gd name="T10" fmla="*/ 8 w 8"/>
                <a:gd name="T11" fmla="*/ 72 h 76"/>
                <a:gd name="T12" fmla="*/ 4 w 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6">
                  <a:moveTo>
                    <a:pt x="4" y="76"/>
                  </a:moveTo>
                  <a:cubicBezTo>
                    <a:pt x="2" y="76"/>
                    <a:pt x="0" y="74"/>
                    <a:pt x="0" y="7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6" y="76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576"/>
            <p:cNvSpPr>
              <a:spLocks/>
            </p:cNvSpPr>
            <p:nvPr/>
          </p:nvSpPr>
          <p:spPr bwMode="auto">
            <a:xfrm>
              <a:off x="4897438" y="3125788"/>
              <a:ext cx="6350" cy="23813"/>
            </a:xfrm>
            <a:custGeom>
              <a:avLst/>
              <a:gdLst>
                <a:gd name="T0" fmla="*/ 4 w 8"/>
                <a:gd name="T1" fmla="*/ 28 h 28"/>
                <a:gd name="T2" fmla="*/ 0 w 8"/>
                <a:gd name="T3" fmla="*/ 24 h 28"/>
                <a:gd name="T4" fmla="*/ 0 w 8"/>
                <a:gd name="T5" fmla="*/ 4 h 28"/>
                <a:gd name="T6" fmla="*/ 4 w 8"/>
                <a:gd name="T7" fmla="*/ 0 h 28"/>
                <a:gd name="T8" fmla="*/ 8 w 8"/>
                <a:gd name="T9" fmla="*/ 4 h 28"/>
                <a:gd name="T10" fmla="*/ 8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577"/>
            <p:cNvSpPr>
              <a:spLocks/>
            </p:cNvSpPr>
            <p:nvPr/>
          </p:nvSpPr>
          <p:spPr bwMode="auto">
            <a:xfrm>
              <a:off x="4897438" y="3086101"/>
              <a:ext cx="6350" cy="33338"/>
            </a:xfrm>
            <a:custGeom>
              <a:avLst/>
              <a:gdLst>
                <a:gd name="T0" fmla="*/ 4 w 8"/>
                <a:gd name="T1" fmla="*/ 40 h 40"/>
                <a:gd name="T2" fmla="*/ 0 w 8"/>
                <a:gd name="T3" fmla="*/ 36 h 40"/>
                <a:gd name="T4" fmla="*/ 0 w 8"/>
                <a:gd name="T5" fmla="*/ 4 h 40"/>
                <a:gd name="T6" fmla="*/ 4 w 8"/>
                <a:gd name="T7" fmla="*/ 0 h 40"/>
                <a:gd name="T8" fmla="*/ 8 w 8"/>
                <a:gd name="T9" fmla="*/ 4 h 40"/>
                <a:gd name="T10" fmla="*/ 8 w 8"/>
                <a:gd name="T11" fmla="*/ 36 h 40"/>
                <a:gd name="T12" fmla="*/ 4 w 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0">
                  <a:moveTo>
                    <a:pt x="4" y="40"/>
                  </a:move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578"/>
            <p:cNvSpPr>
              <a:spLocks/>
            </p:cNvSpPr>
            <p:nvPr/>
          </p:nvSpPr>
          <p:spPr bwMode="auto">
            <a:xfrm>
              <a:off x="4941888" y="2952751"/>
              <a:ext cx="6350" cy="68263"/>
            </a:xfrm>
            <a:custGeom>
              <a:avLst/>
              <a:gdLst>
                <a:gd name="T0" fmla="*/ 4 w 8"/>
                <a:gd name="T1" fmla="*/ 80 h 80"/>
                <a:gd name="T2" fmla="*/ 0 w 8"/>
                <a:gd name="T3" fmla="*/ 76 h 80"/>
                <a:gd name="T4" fmla="*/ 0 w 8"/>
                <a:gd name="T5" fmla="*/ 4 h 80"/>
                <a:gd name="T6" fmla="*/ 4 w 8"/>
                <a:gd name="T7" fmla="*/ 0 h 80"/>
                <a:gd name="T8" fmla="*/ 8 w 8"/>
                <a:gd name="T9" fmla="*/ 4 h 80"/>
                <a:gd name="T10" fmla="*/ 8 w 8"/>
                <a:gd name="T11" fmla="*/ 76 h 80"/>
                <a:gd name="T12" fmla="*/ 4 w 8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0">
                  <a:moveTo>
                    <a:pt x="4" y="80"/>
                  </a:moveTo>
                  <a:cubicBezTo>
                    <a:pt x="2" y="80"/>
                    <a:pt x="0" y="78"/>
                    <a:pt x="0" y="7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8"/>
                    <a:pt x="6" y="80"/>
                    <a:pt x="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579"/>
            <p:cNvSpPr>
              <a:spLocks/>
            </p:cNvSpPr>
            <p:nvPr/>
          </p:nvSpPr>
          <p:spPr bwMode="auto">
            <a:xfrm>
              <a:off x="4897438" y="2952751"/>
              <a:ext cx="6350" cy="65088"/>
            </a:xfrm>
            <a:custGeom>
              <a:avLst/>
              <a:gdLst>
                <a:gd name="T0" fmla="*/ 4 w 8"/>
                <a:gd name="T1" fmla="*/ 76 h 76"/>
                <a:gd name="T2" fmla="*/ 0 w 8"/>
                <a:gd name="T3" fmla="*/ 72 h 76"/>
                <a:gd name="T4" fmla="*/ 0 w 8"/>
                <a:gd name="T5" fmla="*/ 4 h 76"/>
                <a:gd name="T6" fmla="*/ 4 w 8"/>
                <a:gd name="T7" fmla="*/ 0 h 76"/>
                <a:gd name="T8" fmla="*/ 8 w 8"/>
                <a:gd name="T9" fmla="*/ 4 h 76"/>
                <a:gd name="T10" fmla="*/ 8 w 8"/>
                <a:gd name="T11" fmla="*/ 72 h 76"/>
                <a:gd name="T12" fmla="*/ 4 w 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6">
                  <a:moveTo>
                    <a:pt x="4" y="76"/>
                  </a:moveTo>
                  <a:cubicBezTo>
                    <a:pt x="2" y="76"/>
                    <a:pt x="0" y="74"/>
                    <a:pt x="0" y="7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6" y="76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6345238" y="2957513"/>
              <a:ext cx="14288" cy="6350"/>
            </a:xfrm>
            <a:custGeom>
              <a:avLst/>
              <a:gdLst>
                <a:gd name="T0" fmla="*/ 11 w 16"/>
                <a:gd name="T1" fmla="*/ 8 h 8"/>
                <a:gd name="T2" fmla="*/ 11 w 16"/>
                <a:gd name="T3" fmla="*/ 8 h 8"/>
                <a:gd name="T4" fmla="*/ 4 w 16"/>
                <a:gd name="T5" fmla="*/ 8 h 8"/>
                <a:gd name="T6" fmla="*/ 0 w 16"/>
                <a:gd name="T7" fmla="*/ 4 h 8"/>
                <a:gd name="T8" fmla="*/ 4 w 16"/>
                <a:gd name="T9" fmla="*/ 0 h 8"/>
                <a:gd name="T10" fmla="*/ 12 w 16"/>
                <a:gd name="T11" fmla="*/ 0 h 8"/>
                <a:gd name="T12" fmla="*/ 15 w 16"/>
                <a:gd name="T13" fmla="*/ 5 h 8"/>
                <a:gd name="T14" fmla="*/ 11 w 1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4" y="0"/>
                    <a:pt x="16" y="2"/>
                    <a:pt x="15" y="5"/>
                  </a:cubicBezTo>
                  <a:cubicBezTo>
                    <a:pt x="15" y="7"/>
                    <a:pt x="14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15"/>
            <p:cNvSpPr>
              <a:spLocks/>
            </p:cNvSpPr>
            <p:nvPr/>
          </p:nvSpPr>
          <p:spPr bwMode="auto">
            <a:xfrm>
              <a:off x="7038976" y="2940051"/>
              <a:ext cx="71438" cy="57150"/>
            </a:xfrm>
            <a:custGeom>
              <a:avLst/>
              <a:gdLst>
                <a:gd name="T0" fmla="*/ 76 w 84"/>
                <a:gd name="T1" fmla="*/ 68 h 68"/>
                <a:gd name="T2" fmla="*/ 68 w 84"/>
                <a:gd name="T3" fmla="*/ 60 h 68"/>
                <a:gd name="T4" fmla="*/ 68 w 84"/>
                <a:gd name="T5" fmla="*/ 25 h 68"/>
                <a:gd name="T6" fmla="*/ 53 w 84"/>
                <a:gd name="T7" fmla="*/ 16 h 68"/>
                <a:gd name="T8" fmla="*/ 25 w 84"/>
                <a:gd name="T9" fmla="*/ 16 h 68"/>
                <a:gd name="T10" fmla="*/ 16 w 84"/>
                <a:gd name="T11" fmla="*/ 25 h 68"/>
                <a:gd name="T12" fmla="*/ 16 w 84"/>
                <a:gd name="T13" fmla="*/ 60 h 68"/>
                <a:gd name="T14" fmla="*/ 8 w 84"/>
                <a:gd name="T15" fmla="*/ 68 h 68"/>
                <a:gd name="T16" fmla="*/ 0 w 84"/>
                <a:gd name="T17" fmla="*/ 60 h 68"/>
                <a:gd name="T18" fmla="*/ 0 w 84"/>
                <a:gd name="T19" fmla="*/ 25 h 68"/>
                <a:gd name="T20" fmla="*/ 25 w 84"/>
                <a:gd name="T21" fmla="*/ 0 h 68"/>
                <a:gd name="T22" fmla="*/ 59 w 84"/>
                <a:gd name="T23" fmla="*/ 0 h 68"/>
                <a:gd name="T24" fmla="*/ 84 w 84"/>
                <a:gd name="T25" fmla="*/ 25 h 68"/>
                <a:gd name="T26" fmla="*/ 84 w 84"/>
                <a:gd name="T27" fmla="*/ 60 h 68"/>
                <a:gd name="T28" fmla="*/ 76 w 84"/>
                <a:gd name="T2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68">
                  <a:moveTo>
                    <a:pt x="76" y="68"/>
                  </a:moveTo>
                  <a:cubicBezTo>
                    <a:pt x="72" y="68"/>
                    <a:pt x="68" y="64"/>
                    <a:pt x="68" y="6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18"/>
                    <a:pt x="59" y="16"/>
                    <a:pt x="53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16" y="16"/>
                    <a:pt x="16" y="25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4"/>
                    <a:pt x="12" y="68"/>
                    <a:pt x="8" y="68"/>
                  </a:cubicBezTo>
                  <a:cubicBezTo>
                    <a:pt x="4" y="68"/>
                    <a:pt x="0" y="64"/>
                    <a:pt x="0" y="6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"/>
                    <a:pt x="8" y="0"/>
                    <a:pt x="2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5" y="0"/>
                    <a:pt x="84" y="10"/>
                    <a:pt x="84" y="25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4"/>
                    <a:pt x="80" y="68"/>
                    <a:pt x="7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1" name="Freeform 254"/>
          <p:cNvSpPr>
            <a:spLocks noEditPoints="1"/>
          </p:cNvSpPr>
          <p:nvPr/>
        </p:nvSpPr>
        <p:spPr bwMode="auto">
          <a:xfrm>
            <a:off x="8133601" y="2969185"/>
            <a:ext cx="201613" cy="201614"/>
          </a:xfrm>
          <a:custGeom>
            <a:avLst/>
            <a:gdLst>
              <a:gd name="T0" fmla="*/ 120 w 239"/>
              <a:gd name="T1" fmla="*/ 239 h 239"/>
              <a:gd name="T2" fmla="*/ 0 w 239"/>
              <a:gd name="T3" fmla="*/ 119 h 239"/>
              <a:gd name="T4" fmla="*/ 120 w 239"/>
              <a:gd name="T5" fmla="*/ 0 h 239"/>
              <a:gd name="T6" fmla="*/ 239 w 239"/>
              <a:gd name="T7" fmla="*/ 119 h 239"/>
              <a:gd name="T8" fmla="*/ 120 w 239"/>
              <a:gd name="T9" fmla="*/ 239 h 239"/>
              <a:gd name="T10" fmla="*/ 120 w 239"/>
              <a:gd name="T11" fmla="*/ 16 h 239"/>
              <a:gd name="T12" fmla="*/ 16 w 239"/>
              <a:gd name="T13" fmla="*/ 119 h 239"/>
              <a:gd name="T14" fmla="*/ 120 w 239"/>
              <a:gd name="T15" fmla="*/ 223 h 239"/>
              <a:gd name="T16" fmla="*/ 223 w 239"/>
              <a:gd name="T17" fmla="*/ 119 h 239"/>
              <a:gd name="T18" fmla="*/ 120 w 239"/>
              <a:gd name="T19" fmla="*/ 16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9" h="239">
                <a:moveTo>
                  <a:pt x="120" y="239"/>
                </a:moveTo>
                <a:cubicBezTo>
                  <a:pt x="54" y="239"/>
                  <a:pt x="0" y="185"/>
                  <a:pt x="0" y="119"/>
                </a:cubicBezTo>
                <a:cubicBezTo>
                  <a:pt x="0" y="54"/>
                  <a:pt x="54" y="0"/>
                  <a:pt x="120" y="0"/>
                </a:cubicBezTo>
                <a:cubicBezTo>
                  <a:pt x="185" y="0"/>
                  <a:pt x="239" y="54"/>
                  <a:pt x="239" y="119"/>
                </a:cubicBezTo>
                <a:cubicBezTo>
                  <a:pt x="239" y="185"/>
                  <a:pt x="185" y="239"/>
                  <a:pt x="120" y="239"/>
                </a:cubicBezTo>
                <a:close/>
                <a:moveTo>
                  <a:pt x="120" y="16"/>
                </a:moveTo>
                <a:cubicBezTo>
                  <a:pt x="63" y="16"/>
                  <a:pt x="16" y="62"/>
                  <a:pt x="16" y="119"/>
                </a:cubicBezTo>
                <a:cubicBezTo>
                  <a:pt x="16" y="176"/>
                  <a:pt x="63" y="223"/>
                  <a:pt x="120" y="223"/>
                </a:cubicBezTo>
                <a:cubicBezTo>
                  <a:pt x="177" y="223"/>
                  <a:pt x="223" y="176"/>
                  <a:pt x="223" y="119"/>
                </a:cubicBezTo>
                <a:cubicBezTo>
                  <a:pt x="223" y="62"/>
                  <a:pt x="177" y="16"/>
                  <a:pt x="120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55"/>
          <p:cNvSpPr>
            <a:spLocks/>
          </p:cNvSpPr>
          <p:nvPr/>
        </p:nvSpPr>
        <p:spPr bwMode="auto">
          <a:xfrm>
            <a:off x="8159001" y="3066024"/>
            <a:ext cx="42863" cy="69850"/>
          </a:xfrm>
          <a:custGeom>
            <a:avLst/>
            <a:gdLst>
              <a:gd name="T0" fmla="*/ 47 w 52"/>
              <a:gd name="T1" fmla="*/ 83 h 83"/>
              <a:gd name="T2" fmla="*/ 45 w 52"/>
              <a:gd name="T3" fmla="*/ 83 h 83"/>
              <a:gd name="T4" fmla="*/ 0 w 52"/>
              <a:gd name="T5" fmla="*/ 4 h 83"/>
              <a:gd name="T6" fmla="*/ 4 w 52"/>
              <a:gd name="T7" fmla="*/ 0 h 83"/>
              <a:gd name="T8" fmla="*/ 8 w 52"/>
              <a:gd name="T9" fmla="*/ 4 h 83"/>
              <a:gd name="T10" fmla="*/ 49 w 52"/>
              <a:gd name="T11" fmla="*/ 76 h 83"/>
              <a:gd name="T12" fmla="*/ 51 w 52"/>
              <a:gd name="T13" fmla="*/ 81 h 83"/>
              <a:gd name="T14" fmla="*/ 47 w 52"/>
              <a:gd name="T1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83">
                <a:moveTo>
                  <a:pt x="47" y="83"/>
                </a:moveTo>
                <a:cubicBezTo>
                  <a:pt x="47" y="83"/>
                  <a:pt x="46" y="83"/>
                  <a:pt x="45" y="83"/>
                </a:cubicBezTo>
                <a:cubicBezTo>
                  <a:pt x="17" y="67"/>
                  <a:pt x="0" y="37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34"/>
                  <a:pt x="24" y="61"/>
                  <a:pt x="49" y="76"/>
                </a:cubicBezTo>
                <a:cubicBezTo>
                  <a:pt x="51" y="77"/>
                  <a:pt x="52" y="79"/>
                  <a:pt x="51" y="81"/>
                </a:cubicBezTo>
                <a:cubicBezTo>
                  <a:pt x="50" y="82"/>
                  <a:pt x="49" y="83"/>
                  <a:pt x="47" y="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56"/>
          <p:cNvSpPr>
            <a:spLocks/>
          </p:cNvSpPr>
          <p:nvPr/>
        </p:nvSpPr>
        <p:spPr bwMode="auto">
          <a:xfrm>
            <a:off x="8220913" y="3137461"/>
            <a:ext cx="11113" cy="7938"/>
          </a:xfrm>
          <a:custGeom>
            <a:avLst/>
            <a:gdLst>
              <a:gd name="T0" fmla="*/ 9 w 13"/>
              <a:gd name="T1" fmla="*/ 9 h 9"/>
              <a:gd name="T2" fmla="*/ 8 w 13"/>
              <a:gd name="T3" fmla="*/ 9 h 9"/>
              <a:gd name="T4" fmla="*/ 3 w 13"/>
              <a:gd name="T5" fmla="*/ 8 h 9"/>
              <a:gd name="T6" fmla="*/ 0 w 13"/>
              <a:gd name="T7" fmla="*/ 4 h 9"/>
              <a:gd name="T8" fmla="*/ 5 w 13"/>
              <a:gd name="T9" fmla="*/ 0 h 9"/>
              <a:gd name="T10" fmla="*/ 9 w 13"/>
              <a:gd name="T11" fmla="*/ 1 h 9"/>
              <a:gd name="T12" fmla="*/ 13 w 13"/>
              <a:gd name="T13" fmla="*/ 5 h 9"/>
              <a:gd name="T14" fmla="*/ 9 w 13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9">
                <a:moveTo>
                  <a:pt x="9" y="9"/>
                </a:moveTo>
                <a:cubicBezTo>
                  <a:pt x="9" y="9"/>
                  <a:pt x="9" y="9"/>
                  <a:pt x="8" y="9"/>
                </a:cubicBezTo>
                <a:cubicBezTo>
                  <a:pt x="7" y="9"/>
                  <a:pt x="5" y="9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6" y="1"/>
                  <a:pt x="8" y="1"/>
                  <a:pt x="9" y="1"/>
                </a:cubicBezTo>
                <a:cubicBezTo>
                  <a:pt x="11" y="1"/>
                  <a:pt x="13" y="3"/>
                  <a:pt x="13" y="5"/>
                </a:cubicBezTo>
                <a:cubicBezTo>
                  <a:pt x="13" y="7"/>
                  <a:pt x="11" y="9"/>
                  <a:pt x="9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257"/>
          <p:cNvSpPr>
            <a:spLocks/>
          </p:cNvSpPr>
          <p:nvPr/>
        </p:nvSpPr>
        <p:spPr bwMode="auto">
          <a:xfrm>
            <a:off x="8128838" y="2950135"/>
            <a:ext cx="77788" cy="73025"/>
          </a:xfrm>
          <a:custGeom>
            <a:avLst/>
            <a:gdLst>
              <a:gd name="T0" fmla="*/ 26 w 90"/>
              <a:gd name="T1" fmla="*/ 86 h 86"/>
              <a:gd name="T2" fmla="*/ 21 w 90"/>
              <a:gd name="T3" fmla="*/ 85 h 86"/>
              <a:gd name="T4" fmla="*/ 0 w 90"/>
              <a:gd name="T5" fmla="*/ 46 h 86"/>
              <a:gd name="T6" fmla="*/ 46 w 90"/>
              <a:gd name="T7" fmla="*/ 0 h 86"/>
              <a:gd name="T8" fmla="*/ 89 w 90"/>
              <a:gd name="T9" fmla="*/ 29 h 86"/>
              <a:gd name="T10" fmla="*/ 84 w 90"/>
              <a:gd name="T11" fmla="*/ 39 h 86"/>
              <a:gd name="T12" fmla="*/ 74 w 90"/>
              <a:gd name="T13" fmla="*/ 35 h 86"/>
              <a:gd name="T14" fmla="*/ 46 w 90"/>
              <a:gd name="T15" fmla="*/ 16 h 86"/>
              <a:gd name="T16" fmla="*/ 16 w 90"/>
              <a:gd name="T17" fmla="*/ 46 h 86"/>
              <a:gd name="T18" fmla="*/ 30 w 90"/>
              <a:gd name="T19" fmla="*/ 72 h 86"/>
              <a:gd name="T20" fmla="*/ 33 w 90"/>
              <a:gd name="T21" fmla="*/ 83 h 86"/>
              <a:gd name="T22" fmla="*/ 26 w 90"/>
              <a:gd name="T2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86">
                <a:moveTo>
                  <a:pt x="26" y="86"/>
                </a:moveTo>
                <a:cubicBezTo>
                  <a:pt x="24" y="86"/>
                  <a:pt x="23" y="86"/>
                  <a:pt x="21" y="85"/>
                </a:cubicBezTo>
                <a:cubicBezTo>
                  <a:pt x="8" y="77"/>
                  <a:pt x="0" y="62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65" y="0"/>
                  <a:pt x="81" y="11"/>
                  <a:pt x="89" y="29"/>
                </a:cubicBezTo>
                <a:cubicBezTo>
                  <a:pt x="90" y="33"/>
                  <a:pt x="89" y="37"/>
                  <a:pt x="84" y="39"/>
                </a:cubicBezTo>
                <a:cubicBezTo>
                  <a:pt x="80" y="41"/>
                  <a:pt x="76" y="39"/>
                  <a:pt x="74" y="35"/>
                </a:cubicBezTo>
                <a:cubicBezTo>
                  <a:pt x="69" y="24"/>
                  <a:pt x="58" y="16"/>
                  <a:pt x="46" y="16"/>
                </a:cubicBezTo>
                <a:cubicBezTo>
                  <a:pt x="30" y="16"/>
                  <a:pt x="16" y="30"/>
                  <a:pt x="16" y="46"/>
                </a:cubicBezTo>
                <a:cubicBezTo>
                  <a:pt x="16" y="57"/>
                  <a:pt x="21" y="66"/>
                  <a:pt x="30" y="72"/>
                </a:cubicBezTo>
                <a:cubicBezTo>
                  <a:pt x="34" y="74"/>
                  <a:pt x="35" y="79"/>
                  <a:pt x="33" y="83"/>
                </a:cubicBezTo>
                <a:cubicBezTo>
                  <a:pt x="31" y="85"/>
                  <a:pt x="28" y="86"/>
                  <a:pt x="26" y="8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258"/>
          <p:cNvSpPr>
            <a:spLocks/>
          </p:cNvSpPr>
          <p:nvPr/>
        </p:nvSpPr>
        <p:spPr bwMode="auto">
          <a:xfrm>
            <a:off x="8265363" y="2950135"/>
            <a:ext cx="76200" cy="73025"/>
          </a:xfrm>
          <a:custGeom>
            <a:avLst/>
            <a:gdLst>
              <a:gd name="T0" fmla="*/ 65 w 90"/>
              <a:gd name="T1" fmla="*/ 86 h 86"/>
              <a:gd name="T2" fmla="*/ 58 w 90"/>
              <a:gd name="T3" fmla="*/ 83 h 86"/>
              <a:gd name="T4" fmla="*/ 60 w 90"/>
              <a:gd name="T5" fmla="*/ 72 h 86"/>
              <a:gd name="T6" fmla="*/ 74 w 90"/>
              <a:gd name="T7" fmla="*/ 46 h 86"/>
              <a:gd name="T8" fmla="*/ 44 w 90"/>
              <a:gd name="T9" fmla="*/ 16 h 86"/>
              <a:gd name="T10" fmla="*/ 16 w 90"/>
              <a:gd name="T11" fmla="*/ 35 h 86"/>
              <a:gd name="T12" fmla="*/ 6 w 90"/>
              <a:gd name="T13" fmla="*/ 39 h 86"/>
              <a:gd name="T14" fmla="*/ 2 w 90"/>
              <a:gd name="T15" fmla="*/ 29 h 86"/>
              <a:gd name="T16" fmla="*/ 44 w 90"/>
              <a:gd name="T17" fmla="*/ 0 h 86"/>
              <a:gd name="T18" fmla="*/ 90 w 90"/>
              <a:gd name="T19" fmla="*/ 46 h 86"/>
              <a:gd name="T20" fmla="*/ 69 w 90"/>
              <a:gd name="T21" fmla="*/ 85 h 86"/>
              <a:gd name="T22" fmla="*/ 65 w 90"/>
              <a:gd name="T2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86">
                <a:moveTo>
                  <a:pt x="65" y="86"/>
                </a:moveTo>
                <a:cubicBezTo>
                  <a:pt x="62" y="86"/>
                  <a:pt x="59" y="85"/>
                  <a:pt x="58" y="83"/>
                </a:cubicBezTo>
                <a:cubicBezTo>
                  <a:pt x="55" y="79"/>
                  <a:pt x="57" y="74"/>
                  <a:pt x="60" y="72"/>
                </a:cubicBezTo>
                <a:cubicBezTo>
                  <a:pt x="69" y="66"/>
                  <a:pt x="74" y="57"/>
                  <a:pt x="74" y="46"/>
                </a:cubicBezTo>
                <a:cubicBezTo>
                  <a:pt x="74" y="30"/>
                  <a:pt x="61" y="16"/>
                  <a:pt x="44" y="16"/>
                </a:cubicBezTo>
                <a:cubicBezTo>
                  <a:pt x="32" y="16"/>
                  <a:pt x="21" y="24"/>
                  <a:pt x="16" y="35"/>
                </a:cubicBezTo>
                <a:cubicBezTo>
                  <a:pt x="15" y="39"/>
                  <a:pt x="10" y="41"/>
                  <a:pt x="6" y="39"/>
                </a:cubicBezTo>
                <a:cubicBezTo>
                  <a:pt x="2" y="37"/>
                  <a:pt x="0" y="33"/>
                  <a:pt x="2" y="29"/>
                </a:cubicBezTo>
                <a:cubicBezTo>
                  <a:pt x="9" y="11"/>
                  <a:pt x="26" y="0"/>
                  <a:pt x="44" y="0"/>
                </a:cubicBezTo>
                <a:cubicBezTo>
                  <a:pt x="69" y="0"/>
                  <a:pt x="90" y="21"/>
                  <a:pt x="90" y="46"/>
                </a:cubicBezTo>
                <a:cubicBezTo>
                  <a:pt x="90" y="62"/>
                  <a:pt x="82" y="77"/>
                  <a:pt x="69" y="85"/>
                </a:cubicBezTo>
                <a:cubicBezTo>
                  <a:pt x="68" y="86"/>
                  <a:pt x="66" y="86"/>
                  <a:pt x="65" y="8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259"/>
          <p:cNvSpPr>
            <a:spLocks/>
          </p:cNvSpPr>
          <p:nvPr/>
        </p:nvSpPr>
        <p:spPr bwMode="auto">
          <a:xfrm>
            <a:off x="8155826" y="3139049"/>
            <a:ext cx="30163" cy="33338"/>
          </a:xfrm>
          <a:custGeom>
            <a:avLst/>
            <a:gdLst>
              <a:gd name="T0" fmla="*/ 9 w 36"/>
              <a:gd name="T1" fmla="*/ 40 h 40"/>
              <a:gd name="T2" fmla="*/ 5 w 36"/>
              <a:gd name="T3" fmla="*/ 39 h 40"/>
              <a:gd name="T4" fmla="*/ 3 w 36"/>
              <a:gd name="T5" fmla="*/ 27 h 40"/>
              <a:gd name="T6" fmla="*/ 21 w 36"/>
              <a:gd name="T7" fmla="*/ 4 h 40"/>
              <a:gd name="T8" fmla="*/ 32 w 36"/>
              <a:gd name="T9" fmla="*/ 3 h 40"/>
              <a:gd name="T10" fmla="*/ 33 w 36"/>
              <a:gd name="T11" fmla="*/ 14 h 40"/>
              <a:gd name="T12" fmla="*/ 16 w 36"/>
              <a:gd name="T13" fmla="*/ 37 h 40"/>
              <a:gd name="T14" fmla="*/ 9 w 36"/>
              <a:gd name="T1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40">
                <a:moveTo>
                  <a:pt x="9" y="40"/>
                </a:moveTo>
                <a:cubicBezTo>
                  <a:pt x="8" y="40"/>
                  <a:pt x="6" y="40"/>
                  <a:pt x="5" y="39"/>
                </a:cubicBezTo>
                <a:cubicBezTo>
                  <a:pt x="1" y="36"/>
                  <a:pt x="0" y="31"/>
                  <a:pt x="3" y="27"/>
                </a:cubicBezTo>
                <a:cubicBezTo>
                  <a:pt x="21" y="4"/>
                  <a:pt x="21" y="4"/>
                  <a:pt x="21" y="4"/>
                </a:cubicBezTo>
                <a:cubicBezTo>
                  <a:pt x="23" y="1"/>
                  <a:pt x="28" y="0"/>
                  <a:pt x="32" y="3"/>
                </a:cubicBezTo>
                <a:cubicBezTo>
                  <a:pt x="35" y="6"/>
                  <a:pt x="36" y="11"/>
                  <a:pt x="33" y="14"/>
                </a:cubicBezTo>
                <a:cubicBezTo>
                  <a:pt x="16" y="37"/>
                  <a:pt x="16" y="37"/>
                  <a:pt x="16" y="37"/>
                </a:cubicBezTo>
                <a:cubicBezTo>
                  <a:pt x="14" y="39"/>
                  <a:pt x="12" y="40"/>
                  <a:pt x="9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260"/>
          <p:cNvSpPr>
            <a:spLocks/>
          </p:cNvSpPr>
          <p:nvPr/>
        </p:nvSpPr>
        <p:spPr bwMode="auto">
          <a:xfrm>
            <a:off x="8281238" y="3139049"/>
            <a:ext cx="30163" cy="33338"/>
          </a:xfrm>
          <a:custGeom>
            <a:avLst/>
            <a:gdLst>
              <a:gd name="T0" fmla="*/ 26 w 35"/>
              <a:gd name="T1" fmla="*/ 40 h 40"/>
              <a:gd name="T2" fmla="*/ 20 w 35"/>
              <a:gd name="T3" fmla="*/ 37 h 40"/>
              <a:gd name="T4" fmla="*/ 2 w 35"/>
              <a:gd name="T5" fmla="*/ 14 h 40"/>
              <a:gd name="T6" fmla="*/ 4 w 35"/>
              <a:gd name="T7" fmla="*/ 3 h 40"/>
              <a:gd name="T8" fmla="*/ 15 w 35"/>
              <a:gd name="T9" fmla="*/ 4 h 40"/>
              <a:gd name="T10" fmla="*/ 33 w 35"/>
              <a:gd name="T11" fmla="*/ 27 h 40"/>
              <a:gd name="T12" fmla="*/ 31 w 35"/>
              <a:gd name="T13" fmla="*/ 39 h 40"/>
              <a:gd name="T14" fmla="*/ 26 w 35"/>
              <a:gd name="T1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40">
                <a:moveTo>
                  <a:pt x="26" y="40"/>
                </a:moveTo>
                <a:cubicBezTo>
                  <a:pt x="24" y="40"/>
                  <a:pt x="22" y="39"/>
                  <a:pt x="20" y="37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1"/>
                  <a:pt x="0" y="6"/>
                  <a:pt x="4" y="3"/>
                </a:cubicBezTo>
                <a:cubicBezTo>
                  <a:pt x="7" y="0"/>
                  <a:pt x="12" y="1"/>
                  <a:pt x="15" y="4"/>
                </a:cubicBezTo>
                <a:cubicBezTo>
                  <a:pt x="33" y="27"/>
                  <a:pt x="33" y="27"/>
                  <a:pt x="33" y="27"/>
                </a:cubicBezTo>
                <a:cubicBezTo>
                  <a:pt x="35" y="31"/>
                  <a:pt x="35" y="36"/>
                  <a:pt x="31" y="39"/>
                </a:cubicBezTo>
                <a:cubicBezTo>
                  <a:pt x="30" y="40"/>
                  <a:pt x="28" y="40"/>
                  <a:pt x="26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261"/>
          <p:cNvSpPr>
            <a:spLocks/>
          </p:cNvSpPr>
          <p:nvPr/>
        </p:nvSpPr>
        <p:spPr bwMode="auto">
          <a:xfrm>
            <a:off x="8230438" y="3010460"/>
            <a:ext cx="31750" cy="87313"/>
          </a:xfrm>
          <a:custGeom>
            <a:avLst/>
            <a:gdLst>
              <a:gd name="T0" fmla="*/ 28 w 38"/>
              <a:gd name="T1" fmla="*/ 102 h 102"/>
              <a:gd name="T2" fmla="*/ 23 w 38"/>
              <a:gd name="T3" fmla="*/ 100 h 102"/>
              <a:gd name="T4" fmla="*/ 1 w 38"/>
              <a:gd name="T5" fmla="*/ 77 h 102"/>
              <a:gd name="T6" fmla="*/ 0 w 38"/>
              <a:gd name="T7" fmla="*/ 71 h 102"/>
              <a:gd name="T8" fmla="*/ 0 w 38"/>
              <a:gd name="T9" fmla="*/ 8 h 102"/>
              <a:gd name="T10" fmla="*/ 8 w 38"/>
              <a:gd name="T11" fmla="*/ 0 h 102"/>
              <a:gd name="T12" fmla="*/ 16 w 38"/>
              <a:gd name="T13" fmla="*/ 8 h 102"/>
              <a:gd name="T14" fmla="*/ 16 w 38"/>
              <a:gd name="T15" fmla="*/ 68 h 102"/>
              <a:gd name="T16" fmla="*/ 35 w 38"/>
              <a:gd name="T17" fmla="*/ 89 h 102"/>
              <a:gd name="T18" fmla="*/ 35 w 38"/>
              <a:gd name="T19" fmla="*/ 100 h 102"/>
              <a:gd name="T20" fmla="*/ 28 w 38"/>
              <a:gd name="T2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02">
                <a:moveTo>
                  <a:pt x="28" y="102"/>
                </a:moveTo>
                <a:cubicBezTo>
                  <a:pt x="26" y="102"/>
                  <a:pt x="24" y="102"/>
                  <a:pt x="23" y="100"/>
                </a:cubicBezTo>
                <a:cubicBezTo>
                  <a:pt x="1" y="77"/>
                  <a:pt x="1" y="77"/>
                  <a:pt x="1" y="77"/>
                </a:cubicBezTo>
                <a:cubicBezTo>
                  <a:pt x="0" y="75"/>
                  <a:pt x="0" y="73"/>
                  <a:pt x="0" y="71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68"/>
                  <a:pt x="16" y="68"/>
                  <a:pt x="16" y="68"/>
                </a:cubicBezTo>
                <a:cubicBezTo>
                  <a:pt x="35" y="89"/>
                  <a:pt x="35" y="89"/>
                  <a:pt x="35" y="89"/>
                </a:cubicBezTo>
                <a:cubicBezTo>
                  <a:pt x="38" y="92"/>
                  <a:pt x="38" y="97"/>
                  <a:pt x="35" y="100"/>
                </a:cubicBezTo>
                <a:cubicBezTo>
                  <a:pt x="33" y="102"/>
                  <a:pt x="30" y="102"/>
                  <a:pt x="28" y="1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262"/>
          <p:cNvSpPr>
            <a:spLocks noEditPoints="1"/>
          </p:cNvSpPr>
          <p:nvPr/>
        </p:nvSpPr>
        <p:spPr bwMode="auto">
          <a:xfrm>
            <a:off x="7774826" y="2969185"/>
            <a:ext cx="204788" cy="204789"/>
          </a:xfrm>
          <a:custGeom>
            <a:avLst/>
            <a:gdLst>
              <a:gd name="T0" fmla="*/ 121 w 243"/>
              <a:gd name="T1" fmla="*/ 242 h 242"/>
              <a:gd name="T2" fmla="*/ 0 w 243"/>
              <a:gd name="T3" fmla="*/ 121 h 242"/>
              <a:gd name="T4" fmla="*/ 121 w 243"/>
              <a:gd name="T5" fmla="*/ 0 h 242"/>
              <a:gd name="T6" fmla="*/ 243 w 243"/>
              <a:gd name="T7" fmla="*/ 121 h 242"/>
              <a:gd name="T8" fmla="*/ 121 w 243"/>
              <a:gd name="T9" fmla="*/ 242 h 242"/>
              <a:gd name="T10" fmla="*/ 121 w 243"/>
              <a:gd name="T11" fmla="*/ 16 h 242"/>
              <a:gd name="T12" fmla="*/ 16 w 243"/>
              <a:gd name="T13" fmla="*/ 121 h 242"/>
              <a:gd name="T14" fmla="*/ 121 w 243"/>
              <a:gd name="T15" fmla="*/ 226 h 242"/>
              <a:gd name="T16" fmla="*/ 227 w 243"/>
              <a:gd name="T17" fmla="*/ 121 h 242"/>
              <a:gd name="T18" fmla="*/ 121 w 243"/>
              <a:gd name="T19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242">
                <a:moveTo>
                  <a:pt x="121" y="242"/>
                </a:moveTo>
                <a:cubicBezTo>
                  <a:pt x="55" y="242"/>
                  <a:pt x="0" y="188"/>
                  <a:pt x="0" y="121"/>
                </a:cubicBezTo>
                <a:cubicBezTo>
                  <a:pt x="0" y="54"/>
                  <a:pt x="55" y="0"/>
                  <a:pt x="121" y="0"/>
                </a:cubicBezTo>
                <a:cubicBezTo>
                  <a:pt x="188" y="0"/>
                  <a:pt x="243" y="54"/>
                  <a:pt x="243" y="121"/>
                </a:cubicBezTo>
                <a:cubicBezTo>
                  <a:pt x="243" y="188"/>
                  <a:pt x="188" y="242"/>
                  <a:pt x="121" y="242"/>
                </a:cubicBezTo>
                <a:close/>
                <a:moveTo>
                  <a:pt x="121" y="16"/>
                </a:moveTo>
                <a:cubicBezTo>
                  <a:pt x="63" y="16"/>
                  <a:pt x="16" y="63"/>
                  <a:pt x="16" y="121"/>
                </a:cubicBezTo>
                <a:cubicBezTo>
                  <a:pt x="16" y="179"/>
                  <a:pt x="63" y="226"/>
                  <a:pt x="121" y="226"/>
                </a:cubicBezTo>
                <a:cubicBezTo>
                  <a:pt x="179" y="226"/>
                  <a:pt x="227" y="179"/>
                  <a:pt x="227" y="121"/>
                </a:cubicBezTo>
                <a:cubicBezTo>
                  <a:pt x="227" y="63"/>
                  <a:pt x="179" y="16"/>
                  <a:pt x="121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263"/>
          <p:cNvSpPr>
            <a:spLocks/>
          </p:cNvSpPr>
          <p:nvPr/>
        </p:nvSpPr>
        <p:spPr bwMode="auto">
          <a:xfrm>
            <a:off x="7800226" y="3069199"/>
            <a:ext cx="44450" cy="71438"/>
          </a:xfrm>
          <a:custGeom>
            <a:avLst/>
            <a:gdLst>
              <a:gd name="T0" fmla="*/ 48 w 53"/>
              <a:gd name="T1" fmla="*/ 84 h 84"/>
              <a:gd name="T2" fmla="*/ 46 w 53"/>
              <a:gd name="T3" fmla="*/ 84 h 84"/>
              <a:gd name="T4" fmla="*/ 0 w 53"/>
              <a:gd name="T5" fmla="*/ 4 h 84"/>
              <a:gd name="T6" fmla="*/ 4 w 53"/>
              <a:gd name="T7" fmla="*/ 0 h 84"/>
              <a:gd name="T8" fmla="*/ 8 w 53"/>
              <a:gd name="T9" fmla="*/ 4 h 84"/>
              <a:gd name="T10" fmla="*/ 50 w 53"/>
              <a:gd name="T11" fmla="*/ 77 h 84"/>
              <a:gd name="T12" fmla="*/ 52 w 53"/>
              <a:gd name="T13" fmla="*/ 82 h 84"/>
              <a:gd name="T14" fmla="*/ 48 w 53"/>
              <a:gd name="T1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84">
                <a:moveTo>
                  <a:pt x="48" y="84"/>
                </a:moveTo>
                <a:cubicBezTo>
                  <a:pt x="48" y="84"/>
                  <a:pt x="47" y="84"/>
                  <a:pt x="46" y="84"/>
                </a:cubicBezTo>
                <a:cubicBezTo>
                  <a:pt x="18" y="68"/>
                  <a:pt x="0" y="37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34"/>
                  <a:pt x="24" y="62"/>
                  <a:pt x="50" y="77"/>
                </a:cubicBezTo>
                <a:cubicBezTo>
                  <a:pt x="52" y="78"/>
                  <a:pt x="53" y="80"/>
                  <a:pt x="52" y="82"/>
                </a:cubicBezTo>
                <a:cubicBezTo>
                  <a:pt x="51" y="84"/>
                  <a:pt x="50" y="84"/>
                  <a:pt x="48" y="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264"/>
          <p:cNvSpPr>
            <a:spLocks/>
          </p:cNvSpPr>
          <p:nvPr/>
        </p:nvSpPr>
        <p:spPr bwMode="auto">
          <a:xfrm>
            <a:off x="7852613" y="3142224"/>
            <a:ext cx="11113" cy="7938"/>
          </a:xfrm>
          <a:custGeom>
            <a:avLst/>
            <a:gdLst>
              <a:gd name="T0" fmla="*/ 9 w 14"/>
              <a:gd name="T1" fmla="*/ 10 h 10"/>
              <a:gd name="T2" fmla="*/ 8 w 14"/>
              <a:gd name="T3" fmla="*/ 10 h 10"/>
              <a:gd name="T4" fmla="*/ 3 w 14"/>
              <a:gd name="T5" fmla="*/ 8 h 10"/>
              <a:gd name="T6" fmla="*/ 1 w 14"/>
              <a:gd name="T7" fmla="*/ 3 h 10"/>
              <a:gd name="T8" fmla="*/ 6 w 14"/>
              <a:gd name="T9" fmla="*/ 0 h 10"/>
              <a:gd name="T10" fmla="*/ 10 w 14"/>
              <a:gd name="T11" fmla="*/ 2 h 10"/>
              <a:gd name="T12" fmla="*/ 13 w 14"/>
              <a:gd name="T13" fmla="*/ 7 h 10"/>
              <a:gd name="T14" fmla="*/ 9 w 14"/>
              <a:gd name="T1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0">
                <a:moveTo>
                  <a:pt x="9" y="10"/>
                </a:moveTo>
                <a:cubicBezTo>
                  <a:pt x="9" y="10"/>
                  <a:pt x="9" y="10"/>
                  <a:pt x="8" y="10"/>
                </a:cubicBezTo>
                <a:cubicBezTo>
                  <a:pt x="7" y="9"/>
                  <a:pt x="5" y="9"/>
                  <a:pt x="3" y="8"/>
                </a:cubicBezTo>
                <a:cubicBezTo>
                  <a:pt x="1" y="7"/>
                  <a:pt x="0" y="5"/>
                  <a:pt x="1" y="3"/>
                </a:cubicBezTo>
                <a:cubicBezTo>
                  <a:pt x="1" y="1"/>
                  <a:pt x="3" y="0"/>
                  <a:pt x="6" y="0"/>
                </a:cubicBezTo>
                <a:cubicBezTo>
                  <a:pt x="7" y="1"/>
                  <a:pt x="9" y="1"/>
                  <a:pt x="10" y="2"/>
                </a:cubicBezTo>
                <a:cubicBezTo>
                  <a:pt x="12" y="2"/>
                  <a:pt x="14" y="5"/>
                  <a:pt x="13" y="7"/>
                </a:cubicBezTo>
                <a:cubicBezTo>
                  <a:pt x="13" y="8"/>
                  <a:pt x="11" y="10"/>
                  <a:pt x="9" y="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265"/>
          <p:cNvSpPr>
            <a:spLocks/>
          </p:cNvSpPr>
          <p:nvPr/>
        </p:nvSpPr>
        <p:spPr bwMode="auto">
          <a:xfrm>
            <a:off x="7944688" y="2975535"/>
            <a:ext cx="31750" cy="31750"/>
          </a:xfrm>
          <a:custGeom>
            <a:avLst/>
            <a:gdLst>
              <a:gd name="T0" fmla="*/ 29 w 38"/>
              <a:gd name="T1" fmla="*/ 37 h 37"/>
              <a:gd name="T2" fmla="*/ 24 w 38"/>
              <a:gd name="T3" fmla="*/ 35 h 37"/>
              <a:gd name="T4" fmla="*/ 3 w 38"/>
              <a:gd name="T5" fmla="*/ 14 h 37"/>
              <a:gd name="T6" fmla="*/ 3 w 38"/>
              <a:gd name="T7" fmla="*/ 3 h 37"/>
              <a:gd name="T8" fmla="*/ 14 w 38"/>
              <a:gd name="T9" fmla="*/ 3 h 37"/>
              <a:gd name="T10" fmla="*/ 35 w 38"/>
              <a:gd name="T11" fmla="*/ 24 h 37"/>
              <a:gd name="T12" fmla="*/ 35 w 38"/>
              <a:gd name="T13" fmla="*/ 35 h 37"/>
              <a:gd name="T14" fmla="*/ 29 w 38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37">
                <a:moveTo>
                  <a:pt x="29" y="37"/>
                </a:moveTo>
                <a:cubicBezTo>
                  <a:pt x="27" y="37"/>
                  <a:pt x="25" y="37"/>
                  <a:pt x="24" y="35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35" y="24"/>
                  <a:pt x="35" y="24"/>
                  <a:pt x="35" y="24"/>
                </a:cubicBezTo>
                <a:cubicBezTo>
                  <a:pt x="38" y="27"/>
                  <a:pt x="38" y="32"/>
                  <a:pt x="35" y="35"/>
                </a:cubicBezTo>
                <a:cubicBezTo>
                  <a:pt x="33" y="37"/>
                  <a:pt x="31" y="37"/>
                  <a:pt x="29" y="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266"/>
          <p:cNvSpPr>
            <a:spLocks/>
          </p:cNvSpPr>
          <p:nvPr/>
        </p:nvSpPr>
        <p:spPr bwMode="auto">
          <a:xfrm>
            <a:off x="7870076" y="3010460"/>
            <a:ext cx="33338" cy="88900"/>
          </a:xfrm>
          <a:custGeom>
            <a:avLst/>
            <a:gdLst>
              <a:gd name="T0" fmla="*/ 32 w 40"/>
              <a:gd name="T1" fmla="*/ 105 h 105"/>
              <a:gd name="T2" fmla="*/ 26 w 40"/>
              <a:gd name="T3" fmla="*/ 103 h 105"/>
              <a:gd name="T4" fmla="*/ 3 w 40"/>
              <a:gd name="T5" fmla="*/ 81 h 105"/>
              <a:gd name="T6" fmla="*/ 0 w 40"/>
              <a:gd name="T7" fmla="*/ 75 h 105"/>
              <a:gd name="T8" fmla="*/ 0 w 40"/>
              <a:gd name="T9" fmla="*/ 8 h 105"/>
              <a:gd name="T10" fmla="*/ 8 w 40"/>
              <a:gd name="T11" fmla="*/ 0 h 105"/>
              <a:gd name="T12" fmla="*/ 16 w 40"/>
              <a:gd name="T13" fmla="*/ 8 h 105"/>
              <a:gd name="T14" fmla="*/ 16 w 40"/>
              <a:gd name="T15" fmla="*/ 72 h 105"/>
              <a:gd name="T16" fmla="*/ 37 w 40"/>
              <a:gd name="T17" fmla="*/ 91 h 105"/>
              <a:gd name="T18" fmla="*/ 37 w 40"/>
              <a:gd name="T19" fmla="*/ 103 h 105"/>
              <a:gd name="T20" fmla="*/ 32 w 40"/>
              <a:gd name="T21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05">
                <a:moveTo>
                  <a:pt x="32" y="105"/>
                </a:moveTo>
                <a:cubicBezTo>
                  <a:pt x="30" y="105"/>
                  <a:pt x="28" y="104"/>
                  <a:pt x="26" y="103"/>
                </a:cubicBezTo>
                <a:cubicBezTo>
                  <a:pt x="3" y="81"/>
                  <a:pt x="3" y="81"/>
                  <a:pt x="3" y="81"/>
                </a:cubicBezTo>
                <a:cubicBezTo>
                  <a:pt x="1" y="79"/>
                  <a:pt x="0" y="77"/>
                  <a:pt x="0" y="75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72"/>
                  <a:pt x="16" y="72"/>
                  <a:pt x="16" y="72"/>
                </a:cubicBezTo>
                <a:cubicBezTo>
                  <a:pt x="37" y="91"/>
                  <a:pt x="37" y="91"/>
                  <a:pt x="37" y="91"/>
                </a:cubicBezTo>
                <a:cubicBezTo>
                  <a:pt x="40" y="94"/>
                  <a:pt x="40" y="99"/>
                  <a:pt x="37" y="103"/>
                </a:cubicBezTo>
                <a:cubicBezTo>
                  <a:pt x="36" y="104"/>
                  <a:pt x="34" y="105"/>
                  <a:pt x="32" y="10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267"/>
          <p:cNvSpPr>
            <a:spLocks/>
          </p:cNvSpPr>
          <p:nvPr/>
        </p:nvSpPr>
        <p:spPr bwMode="auto">
          <a:xfrm>
            <a:off x="7870076" y="2951723"/>
            <a:ext cx="12700" cy="28575"/>
          </a:xfrm>
          <a:custGeom>
            <a:avLst/>
            <a:gdLst>
              <a:gd name="T0" fmla="*/ 8 w 16"/>
              <a:gd name="T1" fmla="*/ 32 h 32"/>
              <a:gd name="T2" fmla="*/ 0 w 16"/>
              <a:gd name="T3" fmla="*/ 24 h 32"/>
              <a:gd name="T4" fmla="*/ 0 w 16"/>
              <a:gd name="T5" fmla="*/ 8 h 32"/>
              <a:gd name="T6" fmla="*/ 8 w 16"/>
              <a:gd name="T7" fmla="*/ 0 h 32"/>
              <a:gd name="T8" fmla="*/ 16 w 16"/>
              <a:gd name="T9" fmla="*/ 8 h 32"/>
              <a:gd name="T10" fmla="*/ 16 w 16"/>
              <a:gd name="T11" fmla="*/ 24 h 32"/>
              <a:gd name="T12" fmla="*/ 8 w 16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2">
                <a:moveTo>
                  <a:pt x="8" y="32"/>
                </a:moveTo>
                <a:cubicBezTo>
                  <a:pt x="4" y="32"/>
                  <a:pt x="0" y="28"/>
                  <a:pt x="0" y="24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8"/>
                  <a:pt x="12" y="32"/>
                  <a:pt x="8" y="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Freeform 399"/>
          <p:cNvSpPr>
            <a:spLocks noEditPoints="1"/>
          </p:cNvSpPr>
          <p:nvPr/>
        </p:nvSpPr>
        <p:spPr bwMode="auto">
          <a:xfrm>
            <a:off x="7403351" y="3012048"/>
            <a:ext cx="228600" cy="146051"/>
          </a:xfrm>
          <a:custGeom>
            <a:avLst/>
            <a:gdLst>
              <a:gd name="T0" fmla="*/ 135 w 269"/>
              <a:gd name="T1" fmla="*/ 172 h 172"/>
              <a:gd name="T2" fmla="*/ 0 w 269"/>
              <a:gd name="T3" fmla="*/ 86 h 172"/>
              <a:gd name="T4" fmla="*/ 135 w 269"/>
              <a:gd name="T5" fmla="*/ 0 h 172"/>
              <a:gd name="T6" fmla="*/ 269 w 269"/>
              <a:gd name="T7" fmla="*/ 86 h 172"/>
              <a:gd name="T8" fmla="*/ 135 w 269"/>
              <a:gd name="T9" fmla="*/ 172 h 172"/>
              <a:gd name="T10" fmla="*/ 135 w 269"/>
              <a:gd name="T11" fmla="*/ 16 h 172"/>
              <a:gd name="T12" fmla="*/ 16 w 269"/>
              <a:gd name="T13" fmla="*/ 86 h 172"/>
              <a:gd name="T14" fmla="*/ 135 w 269"/>
              <a:gd name="T15" fmla="*/ 156 h 172"/>
              <a:gd name="T16" fmla="*/ 253 w 269"/>
              <a:gd name="T17" fmla="*/ 86 h 172"/>
              <a:gd name="T18" fmla="*/ 135 w 269"/>
              <a:gd name="T19" fmla="*/ 1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9" h="172">
                <a:moveTo>
                  <a:pt x="135" y="172"/>
                </a:moveTo>
                <a:cubicBezTo>
                  <a:pt x="87" y="172"/>
                  <a:pt x="0" y="137"/>
                  <a:pt x="0" y="86"/>
                </a:cubicBezTo>
                <a:cubicBezTo>
                  <a:pt x="0" y="36"/>
                  <a:pt x="87" y="0"/>
                  <a:pt x="135" y="0"/>
                </a:cubicBezTo>
                <a:cubicBezTo>
                  <a:pt x="182" y="0"/>
                  <a:pt x="269" y="36"/>
                  <a:pt x="269" y="86"/>
                </a:cubicBezTo>
                <a:cubicBezTo>
                  <a:pt x="269" y="137"/>
                  <a:pt x="182" y="172"/>
                  <a:pt x="135" y="172"/>
                </a:cubicBezTo>
                <a:close/>
                <a:moveTo>
                  <a:pt x="135" y="16"/>
                </a:moveTo>
                <a:cubicBezTo>
                  <a:pt x="90" y="16"/>
                  <a:pt x="16" y="49"/>
                  <a:pt x="16" y="86"/>
                </a:cubicBezTo>
                <a:cubicBezTo>
                  <a:pt x="16" y="123"/>
                  <a:pt x="90" y="156"/>
                  <a:pt x="135" y="156"/>
                </a:cubicBezTo>
                <a:cubicBezTo>
                  <a:pt x="179" y="156"/>
                  <a:pt x="253" y="123"/>
                  <a:pt x="253" y="86"/>
                </a:cubicBezTo>
                <a:cubicBezTo>
                  <a:pt x="253" y="49"/>
                  <a:pt x="179" y="16"/>
                  <a:pt x="13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Freeform 400"/>
          <p:cNvSpPr>
            <a:spLocks noEditPoints="1"/>
          </p:cNvSpPr>
          <p:nvPr/>
        </p:nvSpPr>
        <p:spPr bwMode="auto">
          <a:xfrm>
            <a:off x="7481138" y="3050148"/>
            <a:ext cx="73025" cy="71438"/>
          </a:xfrm>
          <a:custGeom>
            <a:avLst/>
            <a:gdLst>
              <a:gd name="T0" fmla="*/ 43 w 85"/>
              <a:gd name="T1" fmla="*/ 84 h 84"/>
              <a:gd name="T2" fmla="*/ 0 w 85"/>
              <a:gd name="T3" fmla="*/ 42 h 84"/>
              <a:gd name="T4" fmla="*/ 43 w 85"/>
              <a:gd name="T5" fmla="*/ 0 h 84"/>
              <a:gd name="T6" fmla="*/ 85 w 85"/>
              <a:gd name="T7" fmla="*/ 42 h 84"/>
              <a:gd name="T8" fmla="*/ 43 w 85"/>
              <a:gd name="T9" fmla="*/ 84 h 84"/>
              <a:gd name="T10" fmla="*/ 43 w 85"/>
              <a:gd name="T11" fmla="*/ 8 h 84"/>
              <a:gd name="T12" fmla="*/ 8 w 85"/>
              <a:gd name="T13" fmla="*/ 42 h 84"/>
              <a:gd name="T14" fmla="*/ 43 w 85"/>
              <a:gd name="T15" fmla="*/ 76 h 84"/>
              <a:gd name="T16" fmla="*/ 77 w 85"/>
              <a:gd name="T17" fmla="*/ 42 h 84"/>
              <a:gd name="T18" fmla="*/ 43 w 85"/>
              <a:gd name="T19" fmla="*/ 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84">
                <a:moveTo>
                  <a:pt x="43" y="84"/>
                </a:moveTo>
                <a:cubicBezTo>
                  <a:pt x="19" y="84"/>
                  <a:pt x="0" y="65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6" y="0"/>
                  <a:pt x="85" y="19"/>
                  <a:pt x="85" y="42"/>
                </a:cubicBezTo>
                <a:cubicBezTo>
                  <a:pt x="85" y="65"/>
                  <a:pt x="66" y="84"/>
                  <a:pt x="43" y="84"/>
                </a:cubicBezTo>
                <a:close/>
                <a:moveTo>
                  <a:pt x="43" y="8"/>
                </a:moveTo>
                <a:cubicBezTo>
                  <a:pt x="24" y="8"/>
                  <a:pt x="8" y="23"/>
                  <a:pt x="8" y="42"/>
                </a:cubicBezTo>
                <a:cubicBezTo>
                  <a:pt x="8" y="60"/>
                  <a:pt x="24" y="76"/>
                  <a:pt x="43" y="76"/>
                </a:cubicBezTo>
                <a:cubicBezTo>
                  <a:pt x="61" y="76"/>
                  <a:pt x="77" y="60"/>
                  <a:pt x="77" y="42"/>
                </a:cubicBezTo>
                <a:cubicBezTo>
                  <a:pt x="77" y="23"/>
                  <a:pt x="61" y="8"/>
                  <a:pt x="43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Freeform 401"/>
          <p:cNvSpPr>
            <a:spLocks/>
          </p:cNvSpPr>
          <p:nvPr/>
        </p:nvSpPr>
        <p:spPr bwMode="auto">
          <a:xfrm>
            <a:off x="7500188" y="3067611"/>
            <a:ext cx="9525" cy="7938"/>
          </a:xfrm>
          <a:custGeom>
            <a:avLst/>
            <a:gdLst>
              <a:gd name="T0" fmla="*/ 5 w 11"/>
              <a:gd name="T1" fmla="*/ 10 h 10"/>
              <a:gd name="T2" fmla="*/ 2 w 11"/>
              <a:gd name="T3" fmla="*/ 9 h 10"/>
              <a:gd name="T4" fmla="*/ 2 w 11"/>
              <a:gd name="T5" fmla="*/ 4 h 10"/>
              <a:gd name="T6" fmla="*/ 4 w 11"/>
              <a:gd name="T7" fmla="*/ 1 h 10"/>
              <a:gd name="T8" fmla="*/ 10 w 11"/>
              <a:gd name="T9" fmla="*/ 2 h 10"/>
              <a:gd name="T10" fmla="*/ 10 w 11"/>
              <a:gd name="T11" fmla="*/ 7 h 10"/>
              <a:gd name="T12" fmla="*/ 8 w 11"/>
              <a:gd name="T13" fmla="*/ 9 h 10"/>
              <a:gd name="T14" fmla="*/ 5 w 11"/>
              <a:gd name="T1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0">
                <a:moveTo>
                  <a:pt x="5" y="10"/>
                </a:moveTo>
                <a:cubicBezTo>
                  <a:pt x="4" y="10"/>
                  <a:pt x="3" y="10"/>
                  <a:pt x="2" y="9"/>
                </a:cubicBezTo>
                <a:cubicBezTo>
                  <a:pt x="0" y="8"/>
                  <a:pt x="0" y="5"/>
                  <a:pt x="2" y="4"/>
                </a:cubicBezTo>
                <a:cubicBezTo>
                  <a:pt x="3" y="3"/>
                  <a:pt x="4" y="2"/>
                  <a:pt x="4" y="1"/>
                </a:cubicBezTo>
                <a:cubicBezTo>
                  <a:pt x="6" y="0"/>
                  <a:pt x="9" y="0"/>
                  <a:pt x="10" y="2"/>
                </a:cubicBezTo>
                <a:cubicBezTo>
                  <a:pt x="11" y="3"/>
                  <a:pt x="11" y="6"/>
                  <a:pt x="10" y="7"/>
                </a:cubicBezTo>
                <a:cubicBezTo>
                  <a:pt x="9" y="8"/>
                  <a:pt x="8" y="8"/>
                  <a:pt x="8" y="9"/>
                </a:cubicBezTo>
                <a:cubicBezTo>
                  <a:pt x="7" y="10"/>
                  <a:pt x="6" y="10"/>
                  <a:pt x="5" y="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Freeform 402"/>
          <p:cNvSpPr>
            <a:spLocks/>
          </p:cNvSpPr>
          <p:nvPr/>
        </p:nvSpPr>
        <p:spPr bwMode="auto">
          <a:xfrm>
            <a:off x="7495426" y="3081899"/>
            <a:ext cx="25400" cy="25400"/>
          </a:xfrm>
          <a:custGeom>
            <a:avLst/>
            <a:gdLst>
              <a:gd name="T0" fmla="*/ 26 w 30"/>
              <a:gd name="T1" fmla="*/ 29 h 29"/>
              <a:gd name="T2" fmla="*/ 0 w 30"/>
              <a:gd name="T3" fmla="*/ 4 h 29"/>
              <a:gd name="T4" fmla="*/ 4 w 30"/>
              <a:gd name="T5" fmla="*/ 0 h 29"/>
              <a:gd name="T6" fmla="*/ 8 w 30"/>
              <a:gd name="T7" fmla="*/ 4 h 29"/>
              <a:gd name="T8" fmla="*/ 26 w 30"/>
              <a:gd name="T9" fmla="*/ 21 h 29"/>
              <a:gd name="T10" fmla="*/ 30 w 30"/>
              <a:gd name="T11" fmla="*/ 25 h 29"/>
              <a:gd name="T12" fmla="*/ 26 w 30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">
                <a:moveTo>
                  <a:pt x="26" y="29"/>
                </a:moveTo>
                <a:cubicBezTo>
                  <a:pt x="12" y="29"/>
                  <a:pt x="0" y="18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3"/>
                  <a:pt x="16" y="21"/>
                  <a:pt x="26" y="21"/>
                </a:cubicBezTo>
                <a:cubicBezTo>
                  <a:pt x="28" y="21"/>
                  <a:pt x="30" y="23"/>
                  <a:pt x="30" y="25"/>
                </a:cubicBezTo>
                <a:cubicBezTo>
                  <a:pt x="30" y="27"/>
                  <a:pt x="28" y="29"/>
                  <a:pt x="26" y="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Freeform 403"/>
          <p:cNvSpPr>
            <a:spLocks/>
          </p:cNvSpPr>
          <p:nvPr/>
        </p:nvSpPr>
        <p:spPr bwMode="auto">
          <a:xfrm>
            <a:off x="7509713" y="2969185"/>
            <a:ext cx="14288" cy="34925"/>
          </a:xfrm>
          <a:custGeom>
            <a:avLst/>
            <a:gdLst>
              <a:gd name="T0" fmla="*/ 8 w 16"/>
              <a:gd name="T1" fmla="*/ 40 h 40"/>
              <a:gd name="T2" fmla="*/ 0 w 16"/>
              <a:gd name="T3" fmla="*/ 32 h 40"/>
              <a:gd name="T4" fmla="*/ 0 w 16"/>
              <a:gd name="T5" fmla="*/ 8 h 40"/>
              <a:gd name="T6" fmla="*/ 8 w 16"/>
              <a:gd name="T7" fmla="*/ 0 h 40"/>
              <a:gd name="T8" fmla="*/ 16 w 16"/>
              <a:gd name="T9" fmla="*/ 8 h 40"/>
              <a:gd name="T10" fmla="*/ 16 w 16"/>
              <a:gd name="T11" fmla="*/ 32 h 40"/>
              <a:gd name="T12" fmla="*/ 8 w 16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0">
                <a:moveTo>
                  <a:pt x="8" y="40"/>
                </a:move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6"/>
                  <a:pt x="12" y="40"/>
                  <a:pt x="8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Freeform 404"/>
          <p:cNvSpPr>
            <a:spLocks/>
          </p:cNvSpPr>
          <p:nvPr/>
        </p:nvSpPr>
        <p:spPr bwMode="auto">
          <a:xfrm>
            <a:off x="7463676" y="2978710"/>
            <a:ext cx="22225" cy="26988"/>
          </a:xfrm>
          <a:custGeom>
            <a:avLst/>
            <a:gdLst>
              <a:gd name="T0" fmla="*/ 17 w 26"/>
              <a:gd name="T1" fmla="*/ 32 h 32"/>
              <a:gd name="T2" fmla="*/ 10 w 26"/>
              <a:gd name="T3" fmla="*/ 27 h 32"/>
              <a:gd name="T4" fmla="*/ 2 w 26"/>
              <a:gd name="T5" fmla="*/ 13 h 32"/>
              <a:gd name="T6" fmla="*/ 6 w 26"/>
              <a:gd name="T7" fmla="*/ 2 h 32"/>
              <a:gd name="T8" fmla="*/ 17 w 26"/>
              <a:gd name="T9" fmla="*/ 5 h 32"/>
              <a:gd name="T10" fmla="*/ 24 w 26"/>
              <a:gd name="T11" fmla="*/ 20 h 32"/>
              <a:gd name="T12" fmla="*/ 21 w 26"/>
              <a:gd name="T13" fmla="*/ 31 h 32"/>
              <a:gd name="T14" fmla="*/ 17 w 26"/>
              <a:gd name="T1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32">
                <a:moveTo>
                  <a:pt x="17" y="32"/>
                </a:moveTo>
                <a:cubicBezTo>
                  <a:pt x="14" y="32"/>
                  <a:pt x="11" y="30"/>
                  <a:pt x="10" y="27"/>
                </a:cubicBezTo>
                <a:cubicBezTo>
                  <a:pt x="2" y="13"/>
                  <a:pt x="2" y="13"/>
                  <a:pt x="2" y="13"/>
                </a:cubicBezTo>
                <a:cubicBezTo>
                  <a:pt x="0" y="9"/>
                  <a:pt x="2" y="4"/>
                  <a:pt x="6" y="2"/>
                </a:cubicBezTo>
                <a:cubicBezTo>
                  <a:pt x="10" y="0"/>
                  <a:pt x="15" y="2"/>
                  <a:pt x="17" y="5"/>
                </a:cubicBezTo>
                <a:cubicBezTo>
                  <a:pt x="24" y="20"/>
                  <a:pt x="24" y="20"/>
                  <a:pt x="24" y="20"/>
                </a:cubicBezTo>
                <a:cubicBezTo>
                  <a:pt x="26" y="24"/>
                  <a:pt x="24" y="29"/>
                  <a:pt x="21" y="31"/>
                </a:cubicBezTo>
                <a:cubicBezTo>
                  <a:pt x="19" y="32"/>
                  <a:pt x="18" y="32"/>
                  <a:pt x="17" y="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Freeform 405"/>
          <p:cNvSpPr>
            <a:spLocks/>
          </p:cNvSpPr>
          <p:nvPr/>
        </p:nvSpPr>
        <p:spPr bwMode="auto">
          <a:xfrm>
            <a:off x="7422401" y="2997760"/>
            <a:ext cx="23813" cy="23813"/>
          </a:xfrm>
          <a:custGeom>
            <a:avLst/>
            <a:gdLst>
              <a:gd name="T0" fmla="*/ 19 w 28"/>
              <a:gd name="T1" fmla="*/ 28 h 28"/>
              <a:gd name="T2" fmla="*/ 13 w 28"/>
              <a:gd name="T3" fmla="*/ 26 h 28"/>
              <a:gd name="T4" fmla="*/ 3 w 28"/>
              <a:gd name="T5" fmla="*/ 14 h 28"/>
              <a:gd name="T6" fmla="*/ 3 w 28"/>
              <a:gd name="T7" fmla="*/ 3 h 28"/>
              <a:gd name="T8" fmla="*/ 15 w 28"/>
              <a:gd name="T9" fmla="*/ 3 h 28"/>
              <a:gd name="T10" fmla="*/ 25 w 28"/>
              <a:gd name="T11" fmla="*/ 15 h 28"/>
              <a:gd name="T12" fmla="*/ 25 w 28"/>
              <a:gd name="T13" fmla="*/ 26 h 28"/>
              <a:gd name="T14" fmla="*/ 19 w 28"/>
              <a:gd name="T1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8">
                <a:moveTo>
                  <a:pt x="19" y="28"/>
                </a:moveTo>
                <a:cubicBezTo>
                  <a:pt x="17" y="28"/>
                  <a:pt x="15" y="27"/>
                  <a:pt x="13" y="26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7" y="0"/>
                  <a:pt x="12" y="0"/>
                  <a:pt x="15" y="3"/>
                </a:cubicBezTo>
                <a:cubicBezTo>
                  <a:pt x="25" y="15"/>
                  <a:pt x="25" y="15"/>
                  <a:pt x="25" y="15"/>
                </a:cubicBezTo>
                <a:cubicBezTo>
                  <a:pt x="28" y="18"/>
                  <a:pt x="28" y="23"/>
                  <a:pt x="25" y="26"/>
                </a:cubicBezTo>
                <a:cubicBezTo>
                  <a:pt x="23" y="28"/>
                  <a:pt x="21" y="28"/>
                  <a:pt x="19" y="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Freeform 407"/>
          <p:cNvSpPr>
            <a:spLocks/>
          </p:cNvSpPr>
          <p:nvPr/>
        </p:nvSpPr>
        <p:spPr bwMode="auto">
          <a:xfrm>
            <a:off x="7546226" y="2978711"/>
            <a:ext cx="20638" cy="26988"/>
          </a:xfrm>
          <a:custGeom>
            <a:avLst/>
            <a:gdLst>
              <a:gd name="T0" fmla="*/ 9 w 25"/>
              <a:gd name="T1" fmla="*/ 32 h 32"/>
              <a:gd name="T2" fmla="*/ 5 w 25"/>
              <a:gd name="T3" fmla="*/ 31 h 32"/>
              <a:gd name="T4" fmla="*/ 2 w 25"/>
              <a:gd name="T5" fmla="*/ 20 h 32"/>
              <a:gd name="T6" fmla="*/ 9 w 25"/>
              <a:gd name="T7" fmla="*/ 5 h 32"/>
              <a:gd name="T8" fmla="*/ 20 w 25"/>
              <a:gd name="T9" fmla="*/ 2 h 32"/>
              <a:gd name="T10" fmla="*/ 23 w 25"/>
              <a:gd name="T11" fmla="*/ 13 h 32"/>
              <a:gd name="T12" fmla="*/ 16 w 25"/>
              <a:gd name="T13" fmla="*/ 27 h 32"/>
              <a:gd name="T14" fmla="*/ 9 w 25"/>
              <a:gd name="T1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32">
                <a:moveTo>
                  <a:pt x="9" y="32"/>
                </a:moveTo>
                <a:cubicBezTo>
                  <a:pt x="8" y="32"/>
                  <a:pt x="6" y="32"/>
                  <a:pt x="5" y="31"/>
                </a:cubicBezTo>
                <a:cubicBezTo>
                  <a:pt x="1" y="29"/>
                  <a:pt x="0" y="24"/>
                  <a:pt x="2" y="20"/>
                </a:cubicBezTo>
                <a:cubicBezTo>
                  <a:pt x="9" y="5"/>
                  <a:pt x="9" y="5"/>
                  <a:pt x="9" y="5"/>
                </a:cubicBezTo>
                <a:cubicBezTo>
                  <a:pt x="11" y="2"/>
                  <a:pt x="16" y="0"/>
                  <a:pt x="20" y="2"/>
                </a:cubicBezTo>
                <a:cubicBezTo>
                  <a:pt x="24" y="4"/>
                  <a:pt x="25" y="9"/>
                  <a:pt x="23" y="1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30"/>
                  <a:pt x="12" y="32"/>
                  <a:pt x="9" y="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Freeform 408"/>
          <p:cNvSpPr>
            <a:spLocks/>
          </p:cNvSpPr>
          <p:nvPr/>
        </p:nvSpPr>
        <p:spPr bwMode="auto">
          <a:xfrm>
            <a:off x="7585913" y="2997761"/>
            <a:ext cx="23813" cy="23813"/>
          </a:xfrm>
          <a:custGeom>
            <a:avLst/>
            <a:gdLst>
              <a:gd name="T0" fmla="*/ 8 w 28"/>
              <a:gd name="T1" fmla="*/ 28 h 28"/>
              <a:gd name="T2" fmla="*/ 3 w 28"/>
              <a:gd name="T3" fmla="*/ 26 h 28"/>
              <a:gd name="T4" fmla="*/ 3 w 28"/>
              <a:gd name="T5" fmla="*/ 15 h 28"/>
              <a:gd name="T6" fmla="*/ 13 w 28"/>
              <a:gd name="T7" fmla="*/ 3 h 28"/>
              <a:gd name="T8" fmla="*/ 24 w 28"/>
              <a:gd name="T9" fmla="*/ 3 h 28"/>
              <a:gd name="T10" fmla="*/ 25 w 28"/>
              <a:gd name="T11" fmla="*/ 14 h 28"/>
              <a:gd name="T12" fmla="*/ 14 w 28"/>
              <a:gd name="T13" fmla="*/ 26 h 28"/>
              <a:gd name="T14" fmla="*/ 8 w 28"/>
              <a:gd name="T1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8">
                <a:moveTo>
                  <a:pt x="8" y="28"/>
                </a:moveTo>
                <a:cubicBezTo>
                  <a:pt x="7" y="28"/>
                  <a:pt x="5" y="28"/>
                  <a:pt x="3" y="26"/>
                </a:cubicBezTo>
                <a:cubicBezTo>
                  <a:pt x="0" y="23"/>
                  <a:pt x="0" y="18"/>
                  <a:pt x="3" y="15"/>
                </a:cubicBezTo>
                <a:cubicBezTo>
                  <a:pt x="13" y="3"/>
                  <a:pt x="13" y="3"/>
                  <a:pt x="13" y="3"/>
                </a:cubicBezTo>
                <a:cubicBezTo>
                  <a:pt x="16" y="0"/>
                  <a:pt x="21" y="0"/>
                  <a:pt x="24" y="3"/>
                </a:cubicBezTo>
                <a:cubicBezTo>
                  <a:pt x="28" y="6"/>
                  <a:pt x="28" y="11"/>
                  <a:pt x="25" y="14"/>
                </a:cubicBezTo>
                <a:cubicBezTo>
                  <a:pt x="14" y="26"/>
                  <a:pt x="14" y="26"/>
                  <a:pt x="14" y="26"/>
                </a:cubicBezTo>
                <a:cubicBezTo>
                  <a:pt x="13" y="27"/>
                  <a:pt x="11" y="28"/>
                  <a:pt x="8" y="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Freeform 431"/>
          <p:cNvSpPr>
            <a:spLocks noEditPoints="1"/>
          </p:cNvSpPr>
          <p:nvPr/>
        </p:nvSpPr>
        <p:spPr bwMode="auto">
          <a:xfrm>
            <a:off x="8484438" y="2951723"/>
            <a:ext cx="222250" cy="222251"/>
          </a:xfrm>
          <a:custGeom>
            <a:avLst/>
            <a:gdLst>
              <a:gd name="T0" fmla="*/ 131 w 262"/>
              <a:gd name="T1" fmla="*/ 262 h 262"/>
              <a:gd name="T2" fmla="*/ 0 w 262"/>
              <a:gd name="T3" fmla="*/ 131 h 262"/>
              <a:gd name="T4" fmla="*/ 131 w 262"/>
              <a:gd name="T5" fmla="*/ 0 h 262"/>
              <a:gd name="T6" fmla="*/ 262 w 262"/>
              <a:gd name="T7" fmla="*/ 131 h 262"/>
              <a:gd name="T8" fmla="*/ 131 w 262"/>
              <a:gd name="T9" fmla="*/ 262 h 262"/>
              <a:gd name="T10" fmla="*/ 131 w 262"/>
              <a:gd name="T11" fmla="*/ 16 h 262"/>
              <a:gd name="T12" fmla="*/ 16 w 262"/>
              <a:gd name="T13" fmla="*/ 131 h 262"/>
              <a:gd name="T14" fmla="*/ 131 w 262"/>
              <a:gd name="T15" fmla="*/ 246 h 262"/>
              <a:gd name="T16" fmla="*/ 246 w 262"/>
              <a:gd name="T17" fmla="*/ 131 h 262"/>
              <a:gd name="T18" fmla="*/ 131 w 262"/>
              <a:gd name="T19" fmla="*/ 1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2" h="262">
                <a:moveTo>
                  <a:pt x="131" y="262"/>
                </a:moveTo>
                <a:cubicBezTo>
                  <a:pt x="59" y="262"/>
                  <a:pt x="0" y="203"/>
                  <a:pt x="0" y="131"/>
                </a:cubicBezTo>
                <a:cubicBezTo>
                  <a:pt x="0" y="59"/>
                  <a:pt x="59" y="0"/>
                  <a:pt x="131" y="0"/>
                </a:cubicBezTo>
                <a:cubicBezTo>
                  <a:pt x="203" y="0"/>
                  <a:pt x="262" y="59"/>
                  <a:pt x="262" y="131"/>
                </a:cubicBezTo>
                <a:cubicBezTo>
                  <a:pt x="262" y="203"/>
                  <a:pt x="203" y="262"/>
                  <a:pt x="131" y="262"/>
                </a:cubicBezTo>
                <a:close/>
                <a:moveTo>
                  <a:pt x="131" y="16"/>
                </a:moveTo>
                <a:cubicBezTo>
                  <a:pt x="67" y="16"/>
                  <a:pt x="16" y="68"/>
                  <a:pt x="16" y="131"/>
                </a:cubicBezTo>
                <a:cubicBezTo>
                  <a:pt x="16" y="195"/>
                  <a:pt x="67" y="246"/>
                  <a:pt x="131" y="246"/>
                </a:cubicBezTo>
                <a:cubicBezTo>
                  <a:pt x="194" y="246"/>
                  <a:pt x="246" y="195"/>
                  <a:pt x="246" y="131"/>
                </a:cubicBezTo>
                <a:cubicBezTo>
                  <a:pt x="246" y="68"/>
                  <a:pt x="194" y="16"/>
                  <a:pt x="131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Freeform 432"/>
          <p:cNvSpPr>
            <a:spLocks/>
          </p:cNvSpPr>
          <p:nvPr/>
        </p:nvSpPr>
        <p:spPr bwMode="auto">
          <a:xfrm>
            <a:off x="8586038" y="2954898"/>
            <a:ext cx="14288" cy="19050"/>
          </a:xfrm>
          <a:custGeom>
            <a:avLst/>
            <a:gdLst>
              <a:gd name="T0" fmla="*/ 8 w 16"/>
              <a:gd name="T1" fmla="*/ 24 h 24"/>
              <a:gd name="T2" fmla="*/ 0 w 16"/>
              <a:gd name="T3" fmla="*/ 16 h 24"/>
              <a:gd name="T4" fmla="*/ 0 w 16"/>
              <a:gd name="T5" fmla="*/ 8 h 24"/>
              <a:gd name="T6" fmla="*/ 8 w 16"/>
              <a:gd name="T7" fmla="*/ 0 h 24"/>
              <a:gd name="T8" fmla="*/ 16 w 16"/>
              <a:gd name="T9" fmla="*/ 8 h 24"/>
              <a:gd name="T10" fmla="*/ 16 w 16"/>
              <a:gd name="T11" fmla="*/ 16 h 24"/>
              <a:gd name="T12" fmla="*/ 8 w 16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4">
                <a:moveTo>
                  <a:pt x="8" y="24"/>
                </a:moveTo>
                <a:cubicBezTo>
                  <a:pt x="4" y="24"/>
                  <a:pt x="0" y="21"/>
                  <a:pt x="0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1"/>
                  <a:pt x="12" y="24"/>
                  <a:pt x="8" y="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Freeform 433"/>
          <p:cNvSpPr>
            <a:spLocks/>
          </p:cNvSpPr>
          <p:nvPr/>
        </p:nvSpPr>
        <p:spPr bwMode="auto">
          <a:xfrm>
            <a:off x="8586038" y="3150162"/>
            <a:ext cx="14288" cy="20638"/>
          </a:xfrm>
          <a:custGeom>
            <a:avLst/>
            <a:gdLst>
              <a:gd name="T0" fmla="*/ 8 w 16"/>
              <a:gd name="T1" fmla="*/ 24 h 24"/>
              <a:gd name="T2" fmla="*/ 0 w 16"/>
              <a:gd name="T3" fmla="*/ 16 h 24"/>
              <a:gd name="T4" fmla="*/ 0 w 16"/>
              <a:gd name="T5" fmla="*/ 8 h 24"/>
              <a:gd name="T6" fmla="*/ 8 w 16"/>
              <a:gd name="T7" fmla="*/ 0 h 24"/>
              <a:gd name="T8" fmla="*/ 16 w 16"/>
              <a:gd name="T9" fmla="*/ 8 h 24"/>
              <a:gd name="T10" fmla="*/ 16 w 16"/>
              <a:gd name="T11" fmla="*/ 16 h 24"/>
              <a:gd name="T12" fmla="*/ 8 w 16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4">
                <a:moveTo>
                  <a:pt x="8" y="24"/>
                </a:moveTo>
                <a:cubicBezTo>
                  <a:pt x="4" y="24"/>
                  <a:pt x="0" y="21"/>
                  <a:pt x="0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1"/>
                  <a:pt x="12" y="24"/>
                  <a:pt x="8" y="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Freeform 434"/>
          <p:cNvSpPr>
            <a:spLocks/>
          </p:cNvSpPr>
          <p:nvPr/>
        </p:nvSpPr>
        <p:spPr bwMode="auto">
          <a:xfrm>
            <a:off x="8679701" y="3058086"/>
            <a:ext cx="23813" cy="14288"/>
          </a:xfrm>
          <a:custGeom>
            <a:avLst/>
            <a:gdLst>
              <a:gd name="T0" fmla="*/ 20 w 28"/>
              <a:gd name="T1" fmla="*/ 16 h 16"/>
              <a:gd name="T2" fmla="*/ 8 w 28"/>
              <a:gd name="T3" fmla="*/ 16 h 16"/>
              <a:gd name="T4" fmla="*/ 0 w 28"/>
              <a:gd name="T5" fmla="*/ 8 h 16"/>
              <a:gd name="T6" fmla="*/ 8 w 28"/>
              <a:gd name="T7" fmla="*/ 0 h 16"/>
              <a:gd name="T8" fmla="*/ 20 w 28"/>
              <a:gd name="T9" fmla="*/ 0 h 16"/>
              <a:gd name="T10" fmla="*/ 28 w 28"/>
              <a:gd name="T11" fmla="*/ 8 h 16"/>
              <a:gd name="T12" fmla="*/ 20 w 28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6">
                <a:moveTo>
                  <a:pt x="20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2"/>
                  <a:pt x="24" y="16"/>
                  <a:pt x="20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Freeform 435"/>
          <p:cNvSpPr>
            <a:spLocks/>
          </p:cNvSpPr>
          <p:nvPr/>
        </p:nvSpPr>
        <p:spPr bwMode="auto">
          <a:xfrm>
            <a:off x="8486026" y="3058086"/>
            <a:ext cx="20638" cy="14288"/>
          </a:xfrm>
          <a:custGeom>
            <a:avLst/>
            <a:gdLst>
              <a:gd name="T0" fmla="*/ 16 w 24"/>
              <a:gd name="T1" fmla="*/ 16 h 16"/>
              <a:gd name="T2" fmla="*/ 8 w 24"/>
              <a:gd name="T3" fmla="*/ 16 h 16"/>
              <a:gd name="T4" fmla="*/ 0 w 24"/>
              <a:gd name="T5" fmla="*/ 8 h 16"/>
              <a:gd name="T6" fmla="*/ 8 w 24"/>
              <a:gd name="T7" fmla="*/ 0 h 16"/>
              <a:gd name="T8" fmla="*/ 16 w 24"/>
              <a:gd name="T9" fmla="*/ 0 h 16"/>
              <a:gd name="T10" fmla="*/ 24 w 24"/>
              <a:gd name="T11" fmla="*/ 8 h 16"/>
              <a:gd name="T12" fmla="*/ 16 w 24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6">
                <a:moveTo>
                  <a:pt x="16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0"/>
                  <a:pt x="24" y="4"/>
                  <a:pt x="24" y="8"/>
                </a:cubicBezTo>
                <a:cubicBezTo>
                  <a:pt x="24" y="12"/>
                  <a:pt x="20" y="16"/>
                  <a:pt x="16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" name="Freeform 436"/>
          <p:cNvSpPr>
            <a:spLocks/>
          </p:cNvSpPr>
          <p:nvPr/>
        </p:nvSpPr>
        <p:spPr bwMode="auto">
          <a:xfrm>
            <a:off x="8559051" y="3026336"/>
            <a:ext cx="73025" cy="73025"/>
          </a:xfrm>
          <a:custGeom>
            <a:avLst/>
            <a:gdLst>
              <a:gd name="T0" fmla="*/ 4 w 86"/>
              <a:gd name="T1" fmla="*/ 87 h 87"/>
              <a:gd name="T2" fmla="*/ 1 w 86"/>
              <a:gd name="T3" fmla="*/ 86 h 87"/>
              <a:gd name="T4" fmla="*/ 0 w 86"/>
              <a:gd name="T5" fmla="*/ 82 h 87"/>
              <a:gd name="T6" fmla="*/ 21 w 86"/>
              <a:gd name="T7" fmla="*/ 24 h 87"/>
              <a:gd name="T8" fmla="*/ 23 w 86"/>
              <a:gd name="T9" fmla="*/ 21 h 87"/>
              <a:gd name="T10" fmla="*/ 80 w 86"/>
              <a:gd name="T11" fmla="*/ 1 h 87"/>
              <a:gd name="T12" fmla="*/ 84 w 86"/>
              <a:gd name="T13" fmla="*/ 2 h 87"/>
              <a:gd name="T14" fmla="*/ 85 w 86"/>
              <a:gd name="T15" fmla="*/ 6 h 87"/>
              <a:gd name="T16" fmla="*/ 80 w 86"/>
              <a:gd name="T17" fmla="*/ 22 h 87"/>
              <a:gd name="T18" fmla="*/ 75 w 86"/>
              <a:gd name="T19" fmla="*/ 25 h 87"/>
              <a:gd name="T20" fmla="*/ 72 w 86"/>
              <a:gd name="T21" fmla="*/ 20 h 87"/>
              <a:gd name="T22" fmla="*/ 75 w 86"/>
              <a:gd name="T23" fmla="*/ 11 h 87"/>
              <a:gd name="T24" fmla="*/ 28 w 86"/>
              <a:gd name="T25" fmla="*/ 28 h 87"/>
              <a:gd name="T26" fmla="*/ 11 w 86"/>
              <a:gd name="T27" fmla="*/ 77 h 87"/>
              <a:gd name="T28" fmla="*/ 58 w 86"/>
              <a:gd name="T29" fmla="*/ 60 h 87"/>
              <a:gd name="T30" fmla="*/ 60 w 86"/>
              <a:gd name="T31" fmla="*/ 53 h 87"/>
              <a:gd name="T32" fmla="*/ 65 w 86"/>
              <a:gd name="T33" fmla="*/ 51 h 87"/>
              <a:gd name="T34" fmla="*/ 68 w 86"/>
              <a:gd name="T35" fmla="*/ 56 h 87"/>
              <a:gd name="T36" fmla="*/ 65 w 86"/>
              <a:gd name="T37" fmla="*/ 64 h 87"/>
              <a:gd name="T38" fmla="*/ 63 w 86"/>
              <a:gd name="T39" fmla="*/ 67 h 87"/>
              <a:gd name="T40" fmla="*/ 6 w 86"/>
              <a:gd name="T41" fmla="*/ 87 h 87"/>
              <a:gd name="T42" fmla="*/ 4 w 86"/>
              <a:gd name="T4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6" h="87">
                <a:moveTo>
                  <a:pt x="4" y="87"/>
                </a:moveTo>
                <a:cubicBezTo>
                  <a:pt x="3" y="87"/>
                  <a:pt x="2" y="87"/>
                  <a:pt x="1" y="86"/>
                </a:cubicBezTo>
                <a:cubicBezTo>
                  <a:pt x="0" y="85"/>
                  <a:pt x="0" y="83"/>
                  <a:pt x="0" y="82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2" y="22"/>
                  <a:pt x="23" y="21"/>
                </a:cubicBezTo>
                <a:cubicBezTo>
                  <a:pt x="80" y="1"/>
                  <a:pt x="80" y="1"/>
                  <a:pt x="80" y="1"/>
                </a:cubicBezTo>
                <a:cubicBezTo>
                  <a:pt x="82" y="0"/>
                  <a:pt x="83" y="1"/>
                  <a:pt x="84" y="2"/>
                </a:cubicBezTo>
                <a:cubicBezTo>
                  <a:pt x="85" y="3"/>
                  <a:pt x="86" y="5"/>
                  <a:pt x="85" y="6"/>
                </a:cubicBezTo>
                <a:cubicBezTo>
                  <a:pt x="80" y="22"/>
                  <a:pt x="80" y="22"/>
                  <a:pt x="80" y="22"/>
                </a:cubicBezTo>
                <a:cubicBezTo>
                  <a:pt x="79" y="24"/>
                  <a:pt x="77" y="25"/>
                  <a:pt x="75" y="25"/>
                </a:cubicBezTo>
                <a:cubicBezTo>
                  <a:pt x="72" y="24"/>
                  <a:pt x="71" y="22"/>
                  <a:pt x="72" y="20"/>
                </a:cubicBezTo>
                <a:cubicBezTo>
                  <a:pt x="75" y="11"/>
                  <a:pt x="75" y="11"/>
                  <a:pt x="75" y="11"/>
                </a:cubicBezTo>
                <a:cubicBezTo>
                  <a:pt x="28" y="28"/>
                  <a:pt x="28" y="28"/>
                  <a:pt x="28" y="28"/>
                </a:cubicBezTo>
                <a:cubicBezTo>
                  <a:pt x="11" y="77"/>
                  <a:pt x="11" y="77"/>
                  <a:pt x="11" y="77"/>
                </a:cubicBezTo>
                <a:cubicBezTo>
                  <a:pt x="58" y="60"/>
                  <a:pt x="58" y="60"/>
                  <a:pt x="58" y="60"/>
                </a:cubicBezTo>
                <a:cubicBezTo>
                  <a:pt x="60" y="53"/>
                  <a:pt x="60" y="53"/>
                  <a:pt x="60" y="53"/>
                </a:cubicBezTo>
                <a:cubicBezTo>
                  <a:pt x="61" y="51"/>
                  <a:pt x="63" y="50"/>
                  <a:pt x="65" y="51"/>
                </a:cubicBezTo>
                <a:cubicBezTo>
                  <a:pt x="67" y="52"/>
                  <a:pt x="69" y="54"/>
                  <a:pt x="68" y="56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5"/>
                  <a:pt x="64" y="66"/>
                  <a:pt x="63" y="67"/>
                </a:cubicBezTo>
                <a:cubicBezTo>
                  <a:pt x="6" y="87"/>
                  <a:pt x="6" y="87"/>
                  <a:pt x="6" y="87"/>
                </a:cubicBezTo>
                <a:cubicBezTo>
                  <a:pt x="5" y="87"/>
                  <a:pt x="5" y="87"/>
                  <a:pt x="4" y="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Freeform 437"/>
          <p:cNvSpPr>
            <a:spLocks/>
          </p:cNvSpPr>
          <p:nvPr/>
        </p:nvSpPr>
        <p:spPr bwMode="auto">
          <a:xfrm>
            <a:off x="8613026" y="3050148"/>
            <a:ext cx="11113" cy="14288"/>
          </a:xfrm>
          <a:custGeom>
            <a:avLst/>
            <a:gdLst>
              <a:gd name="T0" fmla="*/ 5 w 12"/>
              <a:gd name="T1" fmla="*/ 17 h 17"/>
              <a:gd name="T2" fmla="*/ 3 w 12"/>
              <a:gd name="T3" fmla="*/ 17 h 17"/>
              <a:gd name="T4" fmla="*/ 1 w 12"/>
              <a:gd name="T5" fmla="*/ 12 h 17"/>
              <a:gd name="T6" fmla="*/ 4 w 12"/>
              <a:gd name="T7" fmla="*/ 3 h 17"/>
              <a:gd name="T8" fmla="*/ 9 w 12"/>
              <a:gd name="T9" fmla="*/ 1 h 17"/>
              <a:gd name="T10" fmla="*/ 12 w 12"/>
              <a:gd name="T11" fmla="*/ 6 h 17"/>
              <a:gd name="T12" fmla="*/ 8 w 12"/>
              <a:gd name="T13" fmla="*/ 15 h 17"/>
              <a:gd name="T14" fmla="*/ 5 w 12"/>
              <a:gd name="T1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7">
                <a:moveTo>
                  <a:pt x="5" y="17"/>
                </a:moveTo>
                <a:cubicBezTo>
                  <a:pt x="4" y="17"/>
                  <a:pt x="4" y="17"/>
                  <a:pt x="3" y="17"/>
                </a:cubicBezTo>
                <a:cubicBezTo>
                  <a:pt x="1" y="17"/>
                  <a:pt x="0" y="14"/>
                  <a:pt x="1" y="12"/>
                </a:cubicBezTo>
                <a:cubicBezTo>
                  <a:pt x="4" y="3"/>
                  <a:pt x="4" y="3"/>
                  <a:pt x="4" y="3"/>
                </a:cubicBezTo>
                <a:cubicBezTo>
                  <a:pt x="5" y="1"/>
                  <a:pt x="7" y="0"/>
                  <a:pt x="9" y="1"/>
                </a:cubicBezTo>
                <a:cubicBezTo>
                  <a:pt x="11" y="1"/>
                  <a:pt x="12" y="4"/>
                  <a:pt x="12" y="6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6"/>
                  <a:pt x="6" y="17"/>
                  <a:pt x="5" y="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Freeform 556"/>
          <p:cNvSpPr>
            <a:spLocks noEditPoints="1"/>
          </p:cNvSpPr>
          <p:nvPr/>
        </p:nvSpPr>
        <p:spPr bwMode="auto">
          <a:xfrm>
            <a:off x="6706438" y="2950136"/>
            <a:ext cx="188913" cy="227014"/>
          </a:xfrm>
          <a:custGeom>
            <a:avLst/>
            <a:gdLst>
              <a:gd name="T0" fmla="*/ 110 w 224"/>
              <a:gd name="T1" fmla="*/ 268 h 268"/>
              <a:gd name="T2" fmla="*/ 109 w 224"/>
              <a:gd name="T3" fmla="*/ 268 h 268"/>
              <a:gd name="T4" fmla="*/ 0 w 224"/>
              <a:gd name="T5" fmla="*/ 166 h 268"/>
              <a:gd name="T6" fmla="*/ 0 w 224"/>
              <a:gd name="T7" fmla="*/ 52 h 268"/>
              <a:gd name="T8" fmla="*/ 7 w 224"/>
              <a:gd name="T9" fmla="*/ 44 h 268"/>
              <a:gd name="T10" fmla="*/ 43 w 224"/>
              <a:gd name="T11" fmla="*/ 8 h 268"/>
              <a:gd name="T12" fmla="*/ 50 w 224"/>
              <a:gd name="T13" fmla="*/ 0 h 268"/>
              <a:gd name="T14" fmla="*/ 169 w 224"/>
              <a:gd name="T15" fmla="*/ 0 h 268"/>
              <a:gd name="T16" fmla="*/ 177 w 224"/>
              <a:gd name="T17" fmla="*/ 8 h 268"/>
              <a:gd name="T18" fmla="*/ 215 w 224"/>
              <a:gd name="T19" fmla="*/ 44 h 268"/>
              <a:gd name="T20" fmla="*/ 224 w 224"/>
              <a:gd name="T21" fmla="*/ 52 h 268"/>
              <a:gd name="T22" fmla="*/ 224 w 224"/>
              <a:gd name="T23" fmla="*/ 167 h 268"/>
              <a:gd name="T24" fmla="*/ 114 w 224"/>
              <a:gd name="T25" fmla="*/ 268 h 268"/>
              <a:gd name="T26" fmla="*/ 110 w 224"/>
              <a:gd name="T27" fmla="*/ 268 h 268"/>
              <a:gd name="T28" fmla="*/ 16 w 224"/>
              <a:gd name="T29" fmla="*/ 59 h 268"/>
              <a:gd name="T30" fmla="*/ 16 w 224"/>
              <a:gd name="T31" fmla="*/ 166 h 268"/>
              <a:gd name="T32" fmla="*/ 112 w 224"/>
              <a:gd name="T33" fmla="*/ 252 h 268"/>
              <a:gd name="T34" fmla="*/ 208 w 224"/>
              <a:gd name="T35" fmla="*/ 167 h 268"/>
              <a:gd name="T36" fmla="*/ 208 w 224"/>
              <a:gd name="T37" fmla="*/ 59 h 268"/>
              <a:gd name="T38" fmla="*/ 162 w 224"/>
              <a:gd name="T39" fmla="*/ 16 h 268"/>
              <a:gd name="T40" fmla="*/ 58 w 224"/>
              <a:gd name="T41" fmla="*/ 16 h 268"/>
              <a:gd name="T42" fmla="*/ 16 w 224"/>
              <a:gd name="T43" fmla="*/ 59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4" h="268">
                <a:moveTo>
                  <a:pt x="110" y="268"/>
                </a:moveTo>
                <a:cubicBezTo>
                  <a:pt x="109" y="268"/>
                  <a:pt x="109" y="268"/>
                  <a:pt x="109" y="268"/>
                </a:cubicBezTo>
                <a:cubicBezTo>
                  <a:pt x="104" y="266"/>
                  <a:pt x="0" y="234"/>
                  <a:pt x="0" y="16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8"/>
                  <a:pt x="2" y="44"/>
                  <a:pt x="7" y="44"/>
                </a:cubicBezTo>
                <a:cubicBezTo>
                  <a:pt x="27" y="44"/>
                  <a:pt x="43" y="28"/>
                  <a:pt x="43" y="8"/>
                </a:cubicBezTo>
                <a:cubicBezTo>
                  <a:pt x="43" y="4"/>
                  <a:pt x="46" y="0"/>
                  <a:pt x="50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74" y="0"/>
                  <a:pt x="177" y="4"/>
                  <a:pt x="177" y="8"/>
                </a:cubicBezTo>
                <a:cubicBezTo>
                  <a:pt x="177" y="28"/>
                  <a:pt x="195" y="44"/>
                  <a:pt x="215" y="44"/>
                </a:cubicBezTo>
                <a:cubicBezTo>
                  <a:pt x="219" y="44"/>
                  <a:pt x="224" y="48"/>
                  <a:pt x="224" y="52"/>
                </a:cubicBezTo>
                <a:cubicBezTo>
                  <a:pt x="224" y="167"/>
                  <a:pt x="224" y="167"/>
                  <a:pt x="224" y="167"/>
                </a:cubicBezTo>
                <a:cubicBezTo>
                  <a:pt x="224" y="226"/>
                  <a:pt x="118" y="266"/>
                  <a:pt x="114" y="268"/>
                </a:cubicBezTo>
                <a:cubicBezTo>
                  <a:pt x="113" y="268"/>
                  <a:pt x="111" y="268"/>
                  <a:pt x="110" y="268"/>
                </a:cubicBezTo>
                <a:close/>
                <a:moveTo>
                  <a:pt x="16" y="59"/>
                </a:moveTo>
                <a:cubicBezTo>
                  <a:pt x="16" y="166"/>
                  <a:pt x="16" y="166"/>
                  <a:pt x="16" y="166"/>
                </a:cubicBezTo>
                <a:cubicBezTo>
                  <a:pt x="16" y="217"/>
                  <a:pt x="96" y="246"/>
                  <a:pt x="112" y="252"/>
                </a:cubicBezTo>
                <a:cubicBezTo>
                  <a:pt x="141" y="240"/>
                  <a:pt x="208" y="205"/>
                  <a:pt x="208" y="167"/>
                </a:cubicBezTo>
                <a:cubicBezTo>
                  <a:pt x="208" y="59"/>
                  <a:pt x="208" y="59"/>
                  <a:pt x="208" y="59"/>
                </a:cubicBezTo>
                <a:cubicBezTo>
                  <a:pt x="184" y="56"/>
                  <a:pt x="166" y="40"/>
                  <a:pt x="162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4" y="40"/>
                  <a:pt x="36" y="56"/>
                  <a:pt x="16" y="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" name="Freeform 557"/>
          <p:cNvSpPr>
            <a:spLocks/>
          </p:cNvSpPr>
          <p:nvPr/>
        </p:nvSpPr>
        <p:spPr bwMode="auto">
          <a:xfrm>
            <a:off x="6733426" y="3102537"/>
            <a:ext cx="36513" cy="33338"/>
          </a:xfrm>
          <a:custGeom>
            <a:avLst/>
            <a:gdLst>
              <a:gd name="T0" fmla="*/ 38 w 42"/>
              <a:gd name="T1" fmla="*/ 39 h 39"/>
              <a:gd name="T2" fmla="*/ 36 w 42"/>
              <a:gd name="T3" fmla="*/ 39 h 39"/>
              <a:gd name="T4" fmla="*/ 1 w 42"/>
              <a:gd name="T5" fmla="*/ 7 h 39"/>
              <a:gd name="T6" fmla="*/ 3 w 42"/>
              <a:gd name="T7" fmla="*/ 1 h 39"/>
              <a:gd name="T8" fmla="*/ 8 w 42"/>
              <a:gd name="T9" fmla="*/ 3 h 39"/>
              <a:gd name="T10" fmla="*/ 39 w 42"/>
              <a:gd name="T11" fmla="*/ 31 h 39"/>
              <a:gd name="T12" fmla="*/ 41 w 42"/>
              <a:gd name="T13" fmla="*/ 37 h 39"/>
              <a:gd name="T14" fmla="*/ 38 w 42"/>
              <a:gd name="T1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39">
                <a:moveTo>
                  <a:pt x="38" y="39"/>
                </a:moveTo>
                <a:cubicBezTo>
                  <a:pt x="37" y="39"/>
                  <a:pt x="36" y="39"/>
                  <a:pt x="36" y="39"/>
                </a:cubicBezTo>
                <a:cubicBezTo>
                  <a:pt x="20" y="31"/>
                  <a:pt x="8" y="20"/>
                  <a:pt x="1" y="7"/>
                </a:cubicBezTo>
                <a:cubicBezTo>
                  <a:pt x="0" y="5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15" y="15"/>
                  <a:pt x="25" y="24"/>
                  <a:pt x="39" y="31"/>
                </a:cubicBezTo>
                <a:cubicBezTo>
                  <a:pt x="41" y="32"/>
                  <a:pt x="42" y="35"/>
                  <a:pt x="41" y="37"/>
                </a:cubicBezTo>
                <a:cubicBezTo>
                  <a:pt x="40" y="38"/>
                  <a:pt x="39" y="39"/>
                  <a:pt x="38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Freeform 558"/>
          <p:cNvSpPr>
            <a:spLocks/>
          </p:cNvSpPr>
          <p:nvPr/>
        </p:nvSpPr>
        <p:spPr bwMode="auto">
          <a:xfrm>
            <a:off x="6728663" y="3085074"/>
            <a:ext cx="6350" cy="11113"/>
          </a:xfrm>
          <a:custGeom>
            <a:avLst/>
            <a:gdLst>
              <a:gd name="T0" fmla="*/ 5 w 9"/>
              <a:gd name="T1" fmla="*/ 12 h 12"/>
              <a:gd name="T2" fmla="*/ 1 w 9"/>
              <a:gd name="T3" fmla="*/ 9 h 12"/>
              <a:gd name="T4" fmla="*/ 0 w 9"/>
              <a:gd name="T5" fmla="*/ 5 h 12"/>
              <a:gd name="T6" fmla="*/ 3 w 9"/>
              <a:gd name="T7" fmla="*/ 0 h 12"/>
              <a:gd name="T8" fmla="*/ 8 w 9"/>
              <a:gd name="T9" fmla="*/ 4 h 12"/>
              <a:gd name="T10" fmla="*/ 9 w 9"/>
              <a:gd name="T11" fmla="*/ 7 h 12"/>
              <a:gd name="T12" fmla="*/ 6 w 9"/>
              <a:gd name="T13" fmla="*/ 12 h 12"/>
              <a:gd name="T14" fmla="*/ 5 w 9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2">
                <a:moveTo>
                  <a:pt x="5" y="12"/>
                </a:moveTo>
                <a:cubicBezTo>
                  <a:pt x="3" y="12"/>
                  <a:pt x="2" y="11"/>
                  <a:pt x="1" y="9"/>
                </a:cubicBezTo>
                <a:cubicBezTo>
                  <a:pt x="0" y="7"/>
                  <a:pt x="0" y="5"/>
                  <a:pt x="0" y="5"/>
                </a:cubicBezTo>
                <a:cubicBezTo>
                  <a:pt x="0" y="3"/>
                  <a:pt x="1" y="1"/>
                  <a:pt x="3" y="0"/>
                </a:cubicBezTo>
                <a:cubicBezTo>
                  <a:pt x="5" y="0"/>
                  <a:pt x="8" y="1"/>
                  <a:pt x="8" y="4"/>
                </a:cubicBezTo>
                <a:cubicBezTo>
                  <a:pt x="8" y="4"/>
                  <a:pt x="8" y="5"/>
                  <a:pt x="9" y="7"/>
                </a:cubicBezTo>
                <a:cubicBezTo>
                  <a:pt x="9" y="9"/>
                  <a:pt x="8" y="11"/>
                  <a:pt x="6" y="12"/>
                </a:cubicBezTo>
                <a:cubicBezTo>
                  <a:pt x="6" y="12"/>
                  <a:pt x="5" y="12"/>
                  <a:pt x="5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559"/>
          <p:cNvSpPr>
            <a:spLocks/>
          </p:cNvSpPr>
          <p:nvPr/>
        </p:nvSpPr>
        <p:spPr bwMode="auto">
          <a:xfrm>
            <a:off x="6796926" y="2953311"/>
            <a:ext cx="7938" cy="217489"/>
          </a:xfrm>
          <a:custGeom>
            <a:avLst/>
            <a:gdLst>
              <a:gd name="T0" fmla="*/ 4 w 8"/>
              <a:gd name="T1" fmla="*/ 256 h 256"/>
              <a:gd name="T2" fmla="*/ 0 w 8"/>
              <a:gd name="T3" fmla="*/ 252 h 256"/>
              <a:gd name="T4" fmla="*/ 0 w 8"/>
              <a:gd name="T5" fmla="*/ 4 h 256"/>
              <a:gd name="T6" fmla="*/ 4 w 8"/>
              <a:gd name="T7" fmla="*/ 0 h 256"/>
              <a:gd name="T8" fmla="*/ 8 w 8"/>
              <a:gd name="T9" fmla="*/ 4 h 256"/>
              <a:gd name="T10" fmla="*/ 8 w 8"/>
              <a:gd name="T11" fmla="*/ 252 h 256"/>
              <a:gd name="T12" fmla="*/ 4 w 8"/>
              <a:gd name="T13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56">
                <a:moveTo>
                  <a:pt x="4" y="256"/>
                </a:moveTo>
                <a:cubicBezTo>
                  <a:pt x="2" y="256"/>
                  <a:pt x="0" y="254"/>
                  <a:pt x="0" y="25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252"/>
                  <a:pt x="8" y="252"/>
                  <a:pt x="8" y="252"/>
                </a:cubicBezTo>
                <a:cubicBezTo>
                  <a:pt x="8" y="254"/>
                  <a:pt x="6" y="256"/>
                  <a:pt x="4" y="2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60"/>
          <p:cNvSpPr>
            <a:spLocks/>
          </p:cNvSpPr>
          <p:nvPr/>
        </p:nvSpPr>
        <p:spPr bwMode="auto">
          <a:xfrm>
            <a:off x="6708026" y="3059673"/>
            <a:ext cx="182563" cy="7938"/>
          </a:xfrm>
          <a:custGeom>
            <a:avLst/>
            <a:gdLst>
              <a:gd name="T0" fmla="*/ 212 w 216"/>
              <a:gd name="T1" fmla="*/ 8 h 8"/>
              <a:gd name="T2" fmla="*/ 4 w 216"/>
              <a:gd name="T3" fmla="*/ 8 h 8"/>
              <a:gd name="T4" fmla="*/ 0 w 216"/>
              <a:gd name="T5" fmla="*/ 4 h 8"/>
              <a:gd name="T6" fmla="*/ 4 w 216"/>
              <a:gd name="T7" fmla="*/ 0 h 8"/>
              <a:gd name="T8" fmla="*/ 212 w 216"/>
              <a:gd name="T9" fmla="*/ 0 h 8"/>
              <a:gd name="T10" fmla="*/ 216 w 216"/>
              <a:gd name="T11" fmla="*/ 4 h 8"/>
              <a:gd name="T12" fmla="*/ 212 w 2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8">
                <a:moveTo>
                  <a:pt x="21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4" y="0"/>
                  <a:pt x="216" y="2"/>
                  <a:pt x="216" y="4"/>
                </a:cubicBezTo>
                <a:cubicBezTo>
                  <a:pt x="216" y="6"/>
                  <a:pt x="214" y="8"/>
                  <a:pt x="2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61"/>
          <p:cNvSpPr>
            <a:spLocks/>
          </p:cNvSpPr>
          <p:nvPr/>
        </p:nvSpPr>
        <p:spPr bwMode="auto">
          <a:xfrm>
            <a:off x="6388938" y="2981886"/>
            <a:ext cx="11113" cy="6350"/>
          </a:xfrm>
          <a:custGeom>
            <a:avLst/>
            <a:gdLst>
              <a:gd name="T0" fmla="*/ 5 w 13"/>
              <a:gd name="T1" fmla="*/ 9 h 9"/>
              <a:gd name="T2" fmla="*/ 1 w 13"/>
              <a:gd name="T3" fmla="*/ 7 h 9"/>
              <a:gd name="T4" fmla="*/ 3 w 13"/>
              <a:gd name="T5" fmla="*/ 2 h 9"/>
              <a:gd name="T6" fmla="*/ 8 w 13"/>
              <a:gd name="T7" fmla="*/ 0 h 9"/>
              <a:gd name="T8" fmla="*/ 13 w 13"/>
              <a:gd name="T9" fmla="*/ 3 h 9"/>
              <a:gd name="T10" fmla="*/ 10 w 13"/>
              <a:gd name="T11" fmla="*/ 8 h 9"/>
              <a:gd name="T12" fmla="*/ 6 w 13"/>
              <a:gd name="T13" fmla="*/ 9 h 9"/>
              <a:gd name="T14" fmla="*/ 5 w 13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9">
                <a:moveTo>
                  <a:pt x="5" y="9"/>
                </a:moveTo>
                <a:cubicBezTo>
                  <a:pt x="3" y="9"/>
                  <a:pt x="1" y="8"/>
                  <a:pt x="1" y="7"/>
                </a:cubicBezTo>
                <a:cubicBezTo>
                  <a:pt x="0" y="5"/>
                  <a:pt x="1" y="2"/>
                  <a:pt x="3" y="2"/>
                </a:cubicBezTo>
                <a:cubicBezTo>
                  <a:pt x="5" y="1"/>
                  <a:pt x="6" y="1"/>
                  <a:pt x="8" y="0"/>
                </a:cubicBezTo>
                <a:cubicBezTo>
                  <a:pt x="10" y="0"/>
                  <a:pt x="12" y="1"/>
                  <a:pt x="13" y="3"/>
                </a:cubicBezTo>
                <a:cubicBezTo>
                  <a:pt x="13" y="6"/>
                  <a:pt x="12" y="8"/>
                  <a:pt x="10" y="8"/>
                </a:cubicBezTo>
                <a:cubicBezTo>
                  <a:pt x="8" y="9"/>
                  <a:pt x="7" y="9"/>
                  <a:pt x="6" y="9"/>
                </a:cubicBezTo>
                <a:cubicBezTo>
                  <a:pt x="5" y="9"/>
                  <a:pt x="5" y="9"/>
                  <a:pt x="5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62"/>
          <p:cNvSpPr>
            <a:spLocks/>
          </p:cNvSpPr>
          <p:nvPr/>
        </p:nvSpPr>
        <p:spPr bwMode="auto">
          <a:xfrm>
            <a:off x="6355601" y="2986648"/>
            <a:ext cx="31750" cy="47625"/>
          </a:xfrm>
          <a:custGeom>
            <a:avLst/>
            <a:gdLst>
              <a:gd name="T0" fmla="*/ 4 w 36"/>
              <a:gd name="T1" fmla="*/ 56 h 56"/>
              <a:gd name="T2" fmla="*/ 0 w 36"/>
              <a:gd name="T3" fmla="*/ 52 h 56"/>
              <a:gd name="T4" fmla="*/ 29 w 36"/>
              <a:gd name="T5" fmla="*/ 1 h 56"/>
              <a:gd name="T6" fmla="*/ 34 w 36"/>
              <a:gd name="T7" fmla="*/ 2 h 56"/>
              <a:gd name="T8" fmla="*/ 33 w 36"/>
              <a:gd name="T9" fmla="*/ 8 h 56"/>
              <a:gd name="T10" fmla="*/ 8 w 36"/>
              <a:gd name="T11" fmla="*/ 52 h 56"/>
              <a:gd name="T12" fmla="*/ 4 w 36"/>
              <a:gd name="T1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56">
                <a:moveTo>
                  <a:pt x="4" y="56"/>
                </a:moveTo>
                <a:cubicBezTo>
                  <a:pt x="2" y="56"/>
                  <a:pt x="0" y="55"/>
                  <a:pt x="0" y="52"/>
                </a:cubicBezTo>
                <a:cubicBezTo>
                  <a:pt x="0" y="31"/>
                  <a:pt x="11" y="12"/>
                  <a:pt x="29" y="1"/>
                </a:cubicBezTo>
                <a:cubicBezTo>
                  <a:pt x="31" y="0"/>
                  <a:pt x="33" y="0"/>
                  <a:pt x="34" y="2"/>
                </a:cubicBezTo>
                <a:cubicBezTo>
                  <a:pt x="36" y="4"/>
                  <a:pt x="35" y="7"/>
                  <a:pt x="33" y="8"/>
                </a:cubicBezTo>
                <a:cubicBezTo>
                  <a:pt x="18" y="17"/>
                  <a:pt x="8" y="34"/>
                  <a:pt x="8" y="52"/>
                </a:cubicBezTo>
                <a:cubicBezTo>
                  <a:pt x="8" y="55"/>
                  <a:pt x="7" y="56"/>
                  <a:pt x="4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Freeform 563"/>
          <p:cNvSpPr>
            <a:spLocks noEditPoints="1"/>
          </p:cNvSpPr>
          <p:nvPr/>
        </p:nvSpPr>
        <p:spPr bwMode="auto">
          <a:xfrm>
            <a:off x="6330201" y="2954898"/>
            <a:ext cx="219075" cy="217489"/>
          </a:xfrm>
          <a:custGeom>
            <a:avLst/>
            <a:gdLst>
              <a:gd name="T0" fmla="*/ 218 w 259"/>
              <a:gd name="T1" fmla="*/ 258 h 258"/>
              <a:gd name="T2" fmla="*/ 211 w 259"/>
              <a:gd name="T3" fmla="*/ 253 h 258"/>
              <a:gd name="T4" fmla="*/ 206 w 259"/>
              <a:gd name="T5" fmla="*/ 238 h 258"/>
              <a:gd name="T6" fmla="*/ 195 w 259"/>
              <a:gd name="T7" fmla="*/ 238 h 258"/>
              <a:gd name="T8" fmla="*/ 190 w 259"/>
              <a:gd name="T9" fmla="*/ 235 h 258"/>
              <a:gd name="T10" fmla="*/ 175 w 259"/>
              <a:gd name="T11" fmla="*/ 220 h 258"/>
              <a:gd name="T12" fmla="*/ 173 w 259"/>
              <a:gd name="T13" fmla="*/ 211 h 258"/>
              <a:gd name="T14" fmla="*/ 176 w 259"/>
              <a:gd name="T15" fmla="*/ 206 h 258"/>
              <a:gd name="T16" fmla="*/ 175 w 259"/>
              <a:gd name="T17" fmla="*/ 205 h 258"/>
              <a:gd name="T18" fmla="*/ 171 w 259"/>
              <a:gd name="T19" fmla="*/ 207 h 258"/>
              <a:gd name="T20" fmla="*/ 161 w 259"/>
              <a:gd name="T21" fmla="*/ 206 h 258"/>
              <a:gd name="T22" fmla="*/ 129 w 259"/>
              <a:gd name="T23" fmla="*/ 174 h 258"/>
              <a:gd name="T24" fmla="*/ 92 w 259"/>
              <a:gd name="T25" fmla="*/ 182 h 258"/>
              <a:gd name="T26" fmla="*/ 0 w 259"/>
              <a:gd name="T27" fmla="*/ 91 h 258"/>
              <a:gd name="T28" fmla="*/ 92 w 259"/>
              <a:gd name="T29" fmla="*/ 0 h 258"/>
              <a:gd name="T30" fmla="*/ 183 w 259"/>
              <a:gd name="T31" fmla="*/ 91 h 258"/>
              <a:gd name="T32" fmla="*/ 176 w 259"/>
              <a:gd name="T33" fmla="*/ 126 h 258"/>
              <a:gd name="T34" fmla="*/ 253 w 259"/>
              <a:gd name="T35" fmla="*/ 203 h 258"/>
              <a:gd name="T36" fmla="*/ 255 w 259"/>
              <a:gd name="T37" fmla="*/ 208 h 258"/>
              <a:gd name="T38" fmla="*/ 258 w 259"/>
              <a:gd name="T39" fmla="*/ 242 h 258"/>
              <a:gd name="T40" fmla="*/ 252 w 259"/>
              <a:gd name="T41" fmla="*/ 251 h 258"/>
              <a:gd name="T42" fmla="*/ 220 w 259"/>
              <a:gd name="T43" fmla="*/ 258 h 258"/>
              <a:gd name="T44" fmla="*/ 218 w 259"/>
              <a:gd name="T45" fmla="*/ 258 h 258"/>
              <a:gd name="T46" fmla="*/ 199 w 259"/>
              <a:gd name="T47" fmla="*/ 222 h 258"/>
              <a:gd name="T48" fmla="*/ 212 w 259"/>
              <a:gd name="T49" fmla="*/ 223 h 258"/>
              <a:gd name="T50" fmla="*/ 219 w 259"/>
              <a:gd name="T51" fmla="*/ 228 h 258"/>
              <a:gd name="T52" fmla="*/ 224 w 259"/>
              <a:gd name="T53" fmla="*/ 241 h 258"/>
              <a:gd name="T54" fmla="*/ 242 w 259"/>
              <a:gd name="T55" fmla="*/ 237 h 258"/>
              <a:gd name="T56" fmla="*/ 239 w 259"/>
              <a:gd name="T57" fmla="*/ 213 h 258"/>
              <a:gd name="T58" fmla="*/ 160 w 259"/>
              <a:gd name="T59" fmla="*/ 134 h 258"/>
              <a:gd name="T60" fmla="*/ 159 w 259"/>
              <a:gd name="T61" fmla="*/ 124 h 258"/>
              <a:gd name="T62" fmla="*/ 167 w 259"/>
              <a:gd name="T63" fmla="*/ 91 h 258"/>
              <a:gd name="T64" fmla="*/ 92 w 259"/>
              <a:gd name="T65" fmla="*/ 16 h 258"/>
              <a:gd name="T66" fmla="*/ 16 w 259"/>
              <a:gd name="T67" fmla="*/ 91 h 258"/>
              <a:gd name="T68" fmla="*/ 92 w 259"/>
              <a:gd name="T69" fmla="*/ 166 h 258"/>
              <a:gd name="T70" fmla="*/ 127 w 259"/>
              <a:gd name="T71" fmla="*/ 157 h 258"/>
              <a:gd name="T72" fmla="*/ 136 w 259"/>
              <a:gd name="T73" fmla="*/ 159 h 258"/>
              <a:gd name="T74" fmla="*/ 168 w 259"/>
              <a:gd name="T75" fmla="*/ 190 h 258"/>
              <a:gd name="T76" fmla="*/ 170 w 259"/>
              <a:gd name="T77" fmla="*/ 188 h 258"/>
              <a:gd name="T78" fmla="*/ 180 w 259"/>
              <a:gd name="T79" fmla="*/ 189 h 258"/>
              <a:gd name="T80" fmla="*/ 191 w 259"/>
              <a:gd name="T81" fmla="*/ 198 h 258"/>
              <a:gd name="T82" fmla="*/ 193 w 259"/>
              <a:gd name="T83" fmla="*/ 207 h 258"/>
              <a:gd name="T84" fmla="*/ 190 w 259"/>
              <a:gd name="T85" fmla="*/ 213 h 258"/>
              <a:gd name="T86" fmla="*/ 199 w 259"/>
              <a:gd name="T87" fmla="*/ 22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" h="258">
                <a:moveTo>
                  <a:pt x="218" y="258"/>
                </a:moveTo>
                <a:cubicBezTo>
                  <a:pt x="215" y="258"/>
                  <a:pt x="212" y="256"/>
                  <a:pt x="211" y="253"/>
                </a:cubicBezTo>
                <a:cubicBezTo>
                  <a:pt x="206" y="238"/>
                  <a:pt x="206" y="238"/>
                  <a:pt x="206" y="238"/>
                </a:cubicBezTo>
                <a:cubicBezTo>
                  <a:pt x="195" y="238"/>
                  <a:pt x="195" y="238"/>
                  <a:pt x="195" y="238"/>
                </a:cubicBezTo>
                <a:cubicBezTo>
                  <a:pt x="193" y="238"/>
                  <a:pt x="192" y="237"/>
                  <a:pt x="190" y="235"/>
                </a:cubicBezTo>
                <a:cubicBezTo>
                  <a:pt x="175" y="220"/>
                  <a:pt x="175" y="220"/>
                  <a:pt x="175" y="220"/>
                </a:cubicBezTo>
                <a:cubicBezTo>
                  <a:pt x="173" y="218"/>
                  <a:pt x="172" y="214"/>
                  <a:pt x="173" y="211"/>
                </a:cubicBezTo>
                <a:cubicBezTo>
                  <a:pt x="176" y="206"/>
                  <a:pt x="176" y="206"/>
                  <a:pt x="176" y="206"/>
                </a:cubicBezTo>
                <a:cubicBezTo>
                  <a:pt x="175" y="205"/>
                  <a:pt x="175" y="205"/>
                  <a:pt x="175" y="205"/>
                </a:cubicBezTo>
                <a:cubicBezTo>
                  <a:pt x="171" y="207"/>
                  <a:pt x="171" y="207"/>
                  <a:pt x="171" y="207"/>
                </a:cubicBezTo>
                <a:cubicBezTo>
                  <a:pt x="168" y="210"/>
                  <a:pt x="164" y="209"/>
                  <a:pt x="161" y="206"/>
                </a:cubicBezTo>
                <a:cubicBezTo>
                  <a:pt x="129" y="174"/>
                  <a:pt x="129" y="174"/>
                  <a:pt x="129" y="174"/>
                </a:cubicBezTo>
                <a:cubicBezTo>
                  <a:pt x="117" y="179"/>
                  <a:pt x="104" y="182"/>
                  <a:pt x="92" y="182"/>
                </a:cubicBezTo>
                <a:cubicBezTo>
                  <a:pt x="41" y="182"/>
                  <a:pt x="0" y="141"/>
                  <a:pt x="0" y="91"/>
                </a:cubicBezTo>
                <a:cubicBezTo>
                  <a:pt x="0" y="41"/>
                  <a:pt x="41" y="0"/>
                  <a:pt x="92" y="0"/>
                </a:cubicBezTo>
                <a:cubicBezTo>
                  <a:pt x="142" y="0"/>
                  <a:pt x="183" y="41"/>
                  <a:pt x="183" y="91"/>
                </a:cubicBezTo>
                <a:cubicBezTo>
                  <a:pt x="183" y="103"/>
                  <a:pt x="180" y="115"/>
                  <a:pt x="176" y="126"/>
                </a:cubicBezTo>
                <a:cubicBezTo>
                  <a:pt x="253" y="203"/>
                  <a:pt x="253" y="203"/>
                  <a:pt x="253" y="203"/>
                </a:cubicBezTo>
                <a:cubicBezTo>
                  <a:pt x="254" y="205"/>
                  <a:pt x="255" y="206"/>
                  <a:pt x="255" y="208"/>
                </a:cubicBezTo>
                <a:cubicBezTo>
                  <a:pt x="258" y="242"/>
                  <a:pt x="258" y="242"/>
                  <a:pt x="258" y="242"/>
                </a:cubicBezTo>
                <a:cubicBezTo>
                  <a:pt x="259" y="246"/>
                  <a:pt x="256" y="250"/>
                  <a:pt x="252" y="251"/>
                </a:cubicBezTo>
                <a:cubicBezTo>
                  <a:pt x="220" y="258"/>
                  <a:pt x="220" y="258"/>
                  <a:pt x="220" y="258"/>
                </a:cubicBezTo>
                <a:cubicBezTo>
                  <a:pt x="219" y="258"/>
                  <a:pt x="219" y="258"/>
                  <a:pt x="218" y="258"/>
                </a:cubicBezTo>
                <a:close/>
                <a:moveTo>
                  <a:pt x="199" y="222"/>
                </a:moveTo>
                <a:cubicBezTo>
                  <a:pt x="212" y="223"/>
                  <a:pt x="212" y="223"/>
                  <a:pt x="212" y="223"/>
                </a:cubicBezTo>
                <a:cubicBezTo>
                  <a:pt x="215" y="223"/>
                  <a:pt x="218" y="225"/>
                  <a:pt x="219" y="228"/>
                </a:cubicBezTo>
                <a:cubicBezTo>
                  <a:pt x="224" y="241"/>
                  <a:pt x="224" y="241"/>
                  <a:pt x="224" y="241"/>
                </a:cubicBezTo>
                <a:cubicBezTo>
                  <a:pt x="242" y="237"/>
                  <a:pt x="242" y="237"/>
                  <a:pt x="242" y="237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58" y="131"/>
                  <a:pt x="157" y="128"/>
                  <a:pt x="159" y="124"/>
                </a:cubicBezTo>
                <a:cubicBezTo>
                  <a:pt x="164" y="114"/>
                  <a:pt x="167" y="103"/>
                  <a:pt x="167" y="91"/>
                </a:cubicBezTo>
                <a:cubicBezTo>
                  <a:pt x="167" y="50"/>
                  <a:pt x="133" y="16"/>
                  <a:pt x="92" y="16"/>
                </a:cubicBezTo>
                <a:cubicBezTo>
                  <a:pt x="50" y="16"/>
                  <a:pt x="16" y="50"/>
                  <a:pt x="16" y="91"/>
                </a:cubicBezTo>
                <a:cubicBezTo>
                  <a:pt x="16" y="132"/>
                  <a:pt x="50" y="166"/>
                  <a:pt x="92" y="166"/>
                </a:cubicBezTo>
                <a:cubicBezTo>
                  <a:pt x="104" y="166"/>
                  <a:pt x="116" y="163"/>
                  <a:pt x="127" y="157"/>
                </a:cubicBezTo>
                <a:cubicBezTo>
                  <a:pt x="130" y="156"/>
                  <a:pt x="134" y="156"/>
                  <a:pt x="136" y="159"/>
                </a:cubicBezTo>
                <a:cubicBezTo>
                  <a:pt x="168" y="190"/>
                  <a:pt x="168" y="190"/>
                  <a:pt x="168" y="190"/>
                </a:cubicBezTo>
                <a:cubicBezTo>
                  <a:pt x="170" y="188"/>
                  <a:pt x="170" y="188"/>
                  <a:pt x="170" y="188"/>
                </a:cubicBezTo>
                <a:cubicBezTo>
                  <a:pt x="173" y="186"/>
                  <a:pt x="177" y="186"/>
                  <a:pt x="180" y="189"/>
                </a:cubicBezTo>
                <a:cubicBezTo>
                  <a:pt x="191" y="198"/>
                  <a:pt x="191" y="198"/>
                  <a:pt x="191" y="198"/>
                </a:cubicBezTo>
                <a:cubicBezTo>
                  <a:pt x="193" y="200"/>
                  <a:pt x="194" y="204"/>
                  <a:pt x="193" y="207"/>
                </a:cubicBezTo>
                <a:cubicBezTo>
                  <a:pt x="190" y="213"/>
                  <a:pt x="190" y="213"/>
                  <a:pt x="190" y="213"/>
                </a:cubicBezTo>
                <a:lnTo>
                  <a:pt x="199" y="2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" name="Freeform 727"/>
          <p:cNvSpPr>
            <a:spLocks noEditPoints="1"/>
          </p:cNvSpPr>
          <p:nvPr/>
        </p:nvSpPr>
        <p:spPr bwMode="auto">
          <a:xfrm>
            <a:off x="7135063" y="2953310"/>
            <a:ext cx="134938" cy="131764"/>
          </a:xfrm>
          <a:custGeom>
            <a:avLst/>
            <a:gdLst>
              <a:gd name="T0" fmla="*/ 75 w 159"/>
              <a:gd name="T1" fmla="*/ 156 h 156"/>
              <a:gd name="T2" fmla="*/ 75 w 159"/>
              <a:gd name="T3" fmla="*/ 156 h 156"/>
              <a:gd name="T4" fmla="*/ 69 w 159"/>
              <a:gd name="T5" fmla="*/ 155 h 156"/>
              <a:gd name="T6" fmla="*/ 3 w 159"/>
              <a:gd name="T7" fmla="*/ 89 h 156"/>
              <a:gd name="T8" fmla="*/ 3 w 159"/>
              <a:gd name="T9" fmla="*/ 78 h 156"/>
              <a:gd name="T10" fmla="*/ 72 w 159"/>
              <a:gd name="T11" fmla="*/ 9 h 156"/>
              <a:gd name="T12" fmla="*/ 95 w 159"/>
              <a:gd name="T13" fmla="*/ 0 h 156"/>
              <a:gd name="T14" fmla="*/ 116 w 159"/>
              <a:gd name="T15" fmla="*/ 9 h 156"/>
              <a:gd name="T16" fmla="*/ 149 w 159"/>
              <a:gd name="T17" fmla="*/ 42 h 156"/>
              <a:gd name="T18" fmla="*/ 158 w 159"/>
              <a:gd name="T19" fmla="*/ 64 h 156"/>
              <a:gd name="T20" fmla="*/ 150 w 159"/>
              <a:gd name="T21" fmla="*/ 87 h 156"/>
              <a:gd name="T22" fmla="*/ 80 w 159"/>
              <a:gd name="T23" fmla="*/ 155 h 156"/>
              <a:gd name="T24" fmla="*/ 75 w 159"/>
              <a:gd name="T25" fmla="*/ 156 h 156"/>
              <a:gd name="T26" fmla="*/ 20 w 159"/>
              <a:gd name="T27" fmla="*/ 84 h 156"/>
              <a:gd name="T28" fmla="*/ 75 w 159"/>
              <a:gd name="T29" fmla="*/ 139 h 156"/>
              <a:gd name="T30" fmla="*/ 139 w 159"/>
              <a:gd name="T31" fmla="*/ 75 h 156"/>
              <a:gd name="T32" fmla="*/ 142 w 159"/>
              <a:gd name="T33" fmla="*/ 64 h 156"/>
              <a:gd name="T34" fmla="*/ 138 w 159"/>
              <a:gd name="T35" fmla="*/ 53 h 156"/>
              <a:gd name="T36" fmla="*/ 105 w 159"/>
              <a:gd name="T37" fmla="*/ 20 h 156"/>
              <a:gd name="T38" fmla="*/ 95 w 159"/>
              <a:gd name="T39" fmla="*/ 16 h 156"/>
              <a:gd name="T40" fmla="*/ 84 w 159"/>
              <a:gd name="T41" fmla="*/ 21 h 156"/>
              <a:gd name="T42" fmla="*/ 20 w 159"/>
              <a:gd name="T43" fmla="*/ 8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56">
                <a:moveTo>
                  <a:pt x="75" y="156"/>
                </a:moveTo>
                <a:cubicBezTo>
                  <a:pt x="75" y="156"/>
                  <a:pt x="75" y="156"/>
                  <a:pt x="75" y="156"/>
                </a:cubicBezTo>
                <a:cubicBezTo>
                  <a:pt x="73" y="156"/>
                  <a:pt x="71" y="156"/>
                  <a:pt x="69" y="155"/>
                </a:cubicBezTo>
                <a:cubicBezTo>
                  <a:pt x="3" y="89"/>
                  <a:pt x="3" y="89"/>
                  <a:pt x="3" y="89"/>
                </a:cubicBezTo>
                <a:cubicBezTo>
                  <a:pt x="0" y="86"/>
                  <a:pt x="0" y="81"/>
                  <a:pt x="3" y="78"/>
                </a:cubicBezTo>
                <a:cubicBezTo>
                  <a:pt x="72" y="9"/>
                  <a:pt x="72" y="9"/>
                  <a:pt x="72" y="9"/>
                </a:cubicBezTo>
                <a:cubicBezTo>
                  <a:pt x="78" y="3"/>
                  <a:pt x="86" y="0"/>
                  <a:pt x="95" y="0"/>
                </a:cubicBezTo>
                <a:cubicBezTo>
                  <a:pt x="103" y="0"/>
                  <a:pt x="111" y="3"/>
                  <a:pt x="116" y="9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55" y="47"/>
                  <a:pt x="158" y="55"/>
                  <a:pt x="158" y="64"/>
                </a:cubicBezTo>
                <a:cubicBezTo>
                  <a:pt x="159" y="73"/>
                  <a:pt x="156" y="81"/>
                  <a:pt x="150" y="87"/>
                </a:cubicBezTo>
                <a:cubicBezTo>
                  <a:pt x="80" y="155"/>
                  <a:pt x="80" y="155"/>
                  <a:pt x="80" y="155"/>
                </a:cubicBezTo>
                <a:cubicBezTo>
                  <a:pt x="79" y="156"/>
                  <a:pt x="77" y="156"/>
                  <a:pt x="75" y="156"/>
                </a:cubicBezTo>
                <a:close/>
                <a:moveTo>
                  <a:pt x="20" y="84"/>
                </a:moveTo>
                <a:cubicBezTo>
                  <a:pt x="75" y="139"/>
                  <a:pt x="75" y="139"/>
                  <a:pt x="75" y="139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41" y="73"/>
                  <a:pt x="143" y="69"/>
                  <a:pt x="142" y="64"/>
                </a:cubicBezTo>
                <a:cubicBezTo>
                  <a:pt x="142" y="60"/>
                  <a:pt x="141" y="56"/>
                  <a:pt x="138" y="53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2" y="18"/>
                  <a:pt x="99" y="16"/>
                  <a:pt x="95" y="16"/>
                </a:cubicBezTo>
                <a:cubicBezTo>
                  <a:pt x="91" y="16"/>
                  <a:pt x="87" y="18"/>
                  <a:pt x="84" y="21"/>
                </a:cubicBezTo>
                <a:lnTo>
                  <a:pt x="20" y="8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" name="Freeform 728"/>
          <p:cNvSpPr>
            <a:spLocks/>
          </p:cNvSpPr>
          <p:nvPr/>
        </p:nvSpPr>
        <p:spPr bwMode="auto">
          <a:xfrm>
            <a:off x="7173163" y="3010460"/>
            <a:ext cx="7938" cy="9525"/>
          </a:xfrm>
          <a:custGeom>
            <a:avLst/>
            <a:gdLst>
              <a:gd name="T0" fmla="*/ 4 w 10"/>
              <a:gd name="T1" fmla="*/ 10 h 10"/>
              <a:gd name="T2" fmla="*/ 2 w 10"/>
              <a:gd name="T3" fmla="*/ 9 h 10"/>
              <a:gd name="T4" fmla="*/ 2 w 10"/>
              <a:gd name="T5" fmla="*/ 3 h 10"/>
              <a:gd name="T6" fmla="*/ 3 w 10"/>
              <a:gd name="T7" fmla="*/ 2 h 10"/>
              <a:gd name="T8" fmla="*/ 9 w 10"/>
              <a:gd name="T9" fmla="*/ 2 h 10"/>
              <a:gd name="T10" fmla="*/ 9 w 10"/>
              <a:gd name="T11" fmla="*/ 7 h 10"/>
              <a:gd name="T12" fmla="*/ 7 w 10"/>
              <a:gd name="T13" fmla="*/ 9 h 10"/>
              <a:gd name="T14" fmla="*/ 4 w 10"/>
              <a:gd name="T1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4" y="10"/>
                </a:moveTo>
                <a:cubicBezTo>
                  <a:pt x="3" y="10"/>
                  <a:pt x="2" y="10"/>
                  <a:pt x="2" y="9"/>
                </a:cubicBezTo>
                <a:cubicBezTo>
                  <a:pt x="0" y="7"/>
                  <a:pt x="0" y="5"/>
                  <a:pt x="2" y="3"/>
                </a:cubicBezTo>
                <a:cubicBezTo>
                  <a:pt x="3" y="2"/>
                  <a:pt x="3" y="2"/>
                  <a:pt x="3" y="2"/>
                </a:cubicBezTo>
                <a:cubicBezTo>
                  <a:pt x="5" y="0"/>
                  <a:pt x="7" y="0"/>
                  <a:pt x="9" y="2"/>
                </a:cubicBezTo>
                <a:cubicBezTo>
                  <a:pt x="10" y="3"/>
                  <a:pt x="10" y="6"/>
                  <a:pt x="9" y="7"/>
                </a:cubicBezTo>
                <a:cubicBezTo>
                  <a:pt x="7" y="9"/>
                  <a:pt x="7" y="9"/>
                  <a:pt x="7" y="9"/>
                </a:cubicBezTo>
                <a:cubicBezTo>
                  <a:pt x="6" y="10"/>
                  <a:pt x="5" y="10"/>
                  <a:pt x="4" y="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" name="Freeform 729"/>
          <p:cNvSpPr>
            <a:spLocks/>
          </p:cNvSpPr>
          <p:nvPr/>
        </p:nvSpPr>
        <p:spPr bwMode="auto">
          <a:xfrm>
            <a:off x="7181100" y="2978710"/>
            <a:ext cx="58738" cy="33338"/>
          </a:xfrm>
          <a:custGeom>
            <a:avLst/>
            <a:gdLst>
              <a:gd name="T0" fmla="*/ 5 w 69"/>
              <a:gd name="T1" fmla="*/ 40 h 40"/>
              <a:gd name="T2" fmla="*/ 2 w 69"/>
              <a:gd name="T3" fmla="*/ 38 h 40"/>
              <a:gd name="T4" fmla="*/ 2 w 69"/>
              <a:gd name="T5" fmla="*/ 33 h 40"/>
              <a:gd name="T6" fmla="*/ 28 w 69"/>
              <a:gd name="T7" fmla="*/ 7 h 40"/>
              <a:gd name="T8" fmla="*/ 50 w 69"/>
              <a:gd name="T9" fmla="*/ 6 h 40"/>
              <a:gd name="T10" fmla="*/ 67 w 69"/>
              <a:gd name="T11" fmla="*/ 23 h 40"/>
              <a:gd name="T12" fmla="*/ 67 w 69"/>
              <a:gd name="T13" fmla="*/ 29 h 40"/>
              <a:gd name="T14" fmla="*/ 62 w 69"/>
              <a:gd name="T15" fmla="*/ 29 h 40"/>
              <a:gd name="T16" fmla="*/ 45 w 69"/>
              <a:gd name="T17" fmla="*/ 12 h 40"/>
              <a:gd name="T18" fmla="*/ 34 w 69"/>
              <a:gd name="T19" fmla="*/ 12 h 40"/>
              <a:gd name="T20" fmla="*/ 8 w 69"/>
              <a:gd name="T21" fmla="*/ 38 h 40"/>
              <a:gd name="T22" fmla="*/ 5 w 69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" h="40">
                <a:moveTo>
                  <a:pt x="5" y="40"/>
                </a:moveTo>
                <a:cubicBezTo>
                  <a:pt x="4" y="40"/>
                  <a:pt x="3" y="39"/>
                  <a:pt x="2" y="38"/>
                </a:cubicBezTo>
                <a:cubicBezTo>
                  <a:pt x="0" y="37"/>
                  <a:pt x="0" y="34"/>
                  <a:pt x="2" y="33"/>
                </a:cubicBezTo>
                <a:cubicBezTo>
                  <a:pt x="28" y="7"/>
                  <a:pt x="28" y="7"/>
                  <a:pt x="28" y="7"/>
                </a:cubicBezTo>
                <a:cubicBezTo>
                  <a:pt x="34" y="0"/>
                  <a:pt x="44" y="0"/>
                  <a:pt x="50" y="6"/>
                </a:cubicBezTo>
                <a:cubicBezTo>
                  <a:pt x="67" y="23"/>
                  <a:pt x="67" y="23"/>
                  <a:pt x="67" y="23"/>
                </a:cubicBezTo>
                <a:cubicBezTo>
                  <a:pt x="69" y="25"/>
                  <a:pt x="69" y="27"/>
                  <a:pt x="67" y="29"/>
                </a:cubicBezTo>
                <a:cubicBezTo>
                  <a:pt x="66" y="30"/>
                  <a:pt x="63" y="30"/>
                  <a:pt x="62" y="29"/>
                </a:cubicBezTo>
                <a:cubicBezTo>
                  <a:pt x="45" y="12"/>
                  <a:pt x="45" y="12"/>
                  <a:pt x="45" y="12"/>
                </a:cubicBezTo>
                <a:cubicBezTo>
                  <a:pt x="42" y="9"/>
                  <a:pt x="37" y="9"/>
                  <a:pt x="34" y="12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9"/>
                  <a:pt x="6" y="40"/>
                  <a:pt x="5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" name="Freeform 730"/>
          <p:cNvSpPr>
            <a:spLocks/>
          </p:cNvSpPr>
          <p:nvPr/>
        </p:nvSpPr>
        <p:spPr bwMode="auto">
          <a:xfrm>
            <a:off x="7046163" y="3005698"/>
            <a:ext cx="168275" cy="168276"/>
          </a:xfrm>
          <a:custGeom>
            <a:avLst/>
            <a:gdLst>
              <a:gd name="T0" fmla="*/ 152 w 198"/>
              <a:gd name="T1" fmla="*/ 199 h 199"/>
              <a:gd name="T2" fmla="*/ 152 w 198"/>
              <a:gd name="T3" fmla="*/ 199 h 199"/>
              <a:gd name="T4" fmla="*/ 146 w 198"/>
              <a:gd name="T5" fmla="*/ 197 h 199"/>
              <a:gd name="T6" fmla="*/ 114 w 198"/>
              <a:gd name="T7" fmla="*/ 164 h 199"/>
              <a:gd name="T8" fmla="*/ 2 w 198"/>
              <a:gd name="T9" fmla="*/ 52 h 199"/>
              <a:gd name="T10" fmla="*/ 0 w 198"/>
              <a:gd name="T11" fmla="*/ 47 h 199"/>
              <a:gd name="T12" fmla="*/ 2 w 198"/>
              <a:gd name="T13" fmla="*/ 41 h 199"/>
              <a:gd name="T14" fmla="*/ 119 w 198"/>
              <a:gd name="T15" fmla="*/ 16 h 199"/>
              <a:gd name="T16" fmla="*/ 124 w 198"/>
              <a:gd name="T17" fmla="*/ 26 h 199"/>
              <a:gd name="T18" fmla="*/ 114 w 198"/>
              <a:gd name="T19" fmla="*/ 31 h 199"/>
              <a:gd name="T20" fmla="*/ 19 w 198"/>
              <a:gd name="T21" fmla="*/ 47 h 199"/>
              <a:gd name="T22" fmla="*/ 125 w 198"/>
              <a:gd name="T23" fmla="*/ 153 h 199"/>
              <a:gd name="T24" fmla="*/ 152 w 198"/>
              <a:gd name="T25" fmla="*/ 179 h 199"/>
              <a:gd name="T26" fmla="*/ 169 w 198"/>
              <a:gd name="T27" fmla="*/ 89 h 199"/>
              <a:gd name="T28" fmla="*/ 174 w 198"/>
              <a:gd name="T29" fmla="*/ 79 h 199"/>
              <a:gd name="T30" fmla="*/ 184 w 198"/>
              <a:gd name="T31" fmla="*/ 84 h 199"/>
              <a:gd name="T32" fmla="*/ 158 w 198"/>
              <a:gd name="T33" fmla="*/ 197 h 199"/>
              <a:gd name="T34" fmla="*/ 152 w 198"/>
              <a:gd name="T3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8" h="199">
                <a:moveTo>
                  <a:pt x="152" y="199"/>
                </a:moveTo>
                <a:cubicBezTo>
                  <a:pt x="152" y="199"/>
                  <a:pt x="152" y="199"/>
                  <a:pt x="152" y="199"/>
                </a:cubicBezTo>
                <a:cubicBezTo>
                  <a:pt x="150" y="199"/>
                  <a:pt x="148" y="198"/>
                  <a:pt x="146" y="197"/>
                </a:cubicBezTo>
                <a:cubicBezTo>
                  <a:pt x="138" y="189"/>
                  <a:pt x="127" y="177"/>
                  <a:pt x="114" y="164"/>
                </a:cubicBezTo>
                <a:cubicBezTo>
                  <a:pt x="80" y="130"/>
                  <a:pt x="34" y="84"/>
                  <a:pt x="2" y="52"/>
                </a:cubicBezTo>
                <a:cubicBezTo>
                  <a:pt x="0" y="51"/>
                  <a:pt x="0" y="49"/>
                  <a:pt x="0" y="47"/>
                </a:cubicBezTo>
                <a:cubicBezTo>
                  <a:pt x="0" y="45"/>
                  <a:pt x="0" y="42"/>
                  <a:pt x="2" y="41"/>
                </a:cubicBezTo>
                <a:cubicBezTo>
                  <a:pt x="33" y="10"/>
                  <a:pt x="79" y="0"/>
                  <a:pt x="119" y="16"/>
                </a:cubicBezTo>
                <a:cubicBezTo>
                  <a:pt x="123" y="18"/>
                  <a:pt x="126" y="22"/>
                  <a:pt x="124" y="26"/>
                </a:cubicBezTo>
                <a:cubicBezTo>
                  <a:pt x="122" y="30"/>
                  <a:pt x="118" y="33"/>
                  <a:pt x="114" y="31"/>
                </a:cubicBezTo>
                <a:cubicBezTo>
                  <a:pt x="81" y="19"/>
                  <a:pt x="45" y="25"/>
                  <a:pt x="19" y="47"/>
                </a:cubicBezTo>
                <a:cubicBezTo>
                  <a:pt x="51" y="78"/>
                  <a:pt x="94" y="121"/>
                  <a:pt x="125" y="153"/>
                </a:cubicBezTo>
                <a:cubicBezTo>
                  <a:pt x="135" y="163"/>
                  <a:pt x="144" y="172"/>
                  <a:pt x="152" y="179"/>
                </a:cubicBezTo>
                <a:cubicBezTo>
                  <a:pt x="173" y="154"/>
                  <a:pt x="180" y="120"/>
                  <a:pt x="169" y="89"/>
                </a:cubicBezTo>
                <a:cubicBezTo>
                  <a:pt x="168" y="85"/>
                  <a:pt x="170" y="80"/>
                  <a:pt x="174" y="79"/>
                </a:cubicBezTo>
                <a:cubicBezTo>
                  <a:pt x="178" y="77"/>
                  <a:pt x="183" y="79"/>
                  <a:pt x="184" y="84"/>
                </a:cubicBezTo>
                <a:cubicBezTo>
                  <a:pt x="198" y="124"/>
                  <a:pt x="187" y="167"/>
                  <a:pt x="158" y="197"/>
                </a:cubicBezTo>
                <a:cubicBezTo>
                  <a:pt x="156" y="198"/>
                  <a:pt x="154" y="199"/>
                  <a:pt x="152" y="1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" name="Freeform 731"/>
          <p:cNvSpPr>
            <a:spLocks/>
          </p:cNvSpPr>
          <p:nvPr/>
        </p:nvSpPr>
        <p:spPr bwMode="auto">
          <a:xfrm>
            <a:off x="7049338" y="3097774"/>
            <a:ext cx="73025" cy="71438"/>
          </a:xfrm>
          <a:custGeom>
            <a:avLst/>
            <a:gdLst>
              <a:gd name="T0" fmla="*/ 9 w 86"/>
              <a:gd name="T1" fmla="*/ 84 h 84"/>
              <a:gd name="T2" fmla="*/ 3 w 86"/>
              <a:gd name="T3" fmla="*/ 82 h 84"/>
              <a:gd name="T4" fmla="*/ 3 w 86"/>
              <a:gd name="T5" fmla="*/ 70 h 84"/>
              <a:gd name="T6" fmla="*/ 72 w 86"/>
              <a:gd name="T7" fmla="*/ 3 h 84"/>
              <a:gd name="T8" fmla="*/ 83 w 86"/>
              <a:gd name="T9" fmla="*/ 3 h 84"/>
              <a:gd name="T10" fmla="*/ 83 w 86"/>
              <a:gd name="T11" fmla="*/ 14 h 84"/>
              <a:gd name="T12" fmla="*/ 14 w 86"/>
              <a:gd name="T13" fmla="*/ 82 h 84"/>
              <a:gd name="T14" fmla="*/ 9 w 86"/>
              <a:gd name="T1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84">
                <a:moveTo>
                  <a:pt x="9" y="84"/>
                </a:moveTo>
                <a:cubicBezTo>
                  <a:pt x="7" y="84"/>
                  <a:pt x="4" y="83"/>
                  <a:pt x="3" y="82"/>
                </a:cubicBezTo>
                <a:cubicBezTo>
                  <a:pt x="0" y="79"/>
                  <a:pt x="0" y="74"/>
                  <a:pt x="3" y="70"/>
                </a:cubicBezTo>
                <a:cubicBezTo>
                  <a:pt x="72" y="3"/>
                  <a:pt x="72" y="3"/>
                  <a:pt x="72" y="3"/>
                </a:cubicBezTo>
                <a:cubicBezTo>
                  <a:pt x="75" y="0"/>
                  <a:pt x="80" y="0"/>
                  <a:pt x="83" y="3"/>
                </a:cubicBezTo>
                <a:cubicBezTo>
                  <a:pt x="86" y="6"/>
                  <a:pt x="86" y="11"/>
                  <a:pt x="83" y="14"/>
                </a:cubicBezTo>
                <a:cubicBezTo>
                  <a:pt x="14" y="82"/>
                  <a:pt x="14" y="82"/>
                  <a:pt x="14" y="82"/>
                </a:cubicBezTo>
                <a:cubicBezTo>
                  <a:pt x="13" y="83"/>
                  <a:pt x="11" y="84"/>
                  <a:pt x="9" y="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Freeform 291"/>
          <p:cNvSpPr>
            <a:spLocks noEditPoints="1"/>
          </p:cNvSpPr>
          <p:nvPr/>
        </p:nvSpPr>
        <p:spPr bwMode="auto">
          <a:xfrm>
            <a:off x="1134269" y="3016810"/>
            <a:ext cx="166688" cy="122238"/>
          </a:xfrm>
          <a:custGeom>
            <a:avLst/>
            <a:gdLst>
              <a:gd name="T0" fmla="*/ 160 w 196"/>
              <a:gd name="T1" fmla="*/ 144 h 144"/>
              <a:gd name="T2" fmla="*/ 44 w 196"/>
              <a:gd name="T3" fmla="*/ 144 h 144"/>
              <a:gd name="T4" fmla="*/ 0 w 196"/>
              <a:gd name="T5" fmla="*/ 105 h 144"/>
              <a:gd name="T6" fmla="*/ 0 w 196"/>
              <a:gd name="T7" fmla="*/ 8 h 144"/>
              <a:gd name="T8" fmla="*/ 8 w 196"/>
              <a:gd name="T9" fmla="*/ 0 h 144"/>
              <a:gd name="T10" fmla="*/ 188 w 196"/>
              <a:gd name="T11" fmla="*/ 0 h 144"/>
              <a:gd name="T12" fmla="*/ 196 w 196"/>
              <a:gd name="T13" fmla="*/ 8 h 144"/>
              <a:gd name="T14" fmla="*/ 196 w 196"/>
              <a:gd name="T15" fmla="*/ 105 h 144"/>
              <a:gd name="T16" fmla="*/ 160 w 196"/>
              <a:gd name="T17" fmla="*/ 144 h 144"/>
              <a:gd name="T18" fmla="*/ 16 w 196"/>
              <a:gd name="T19" fmla="*/ 16 h 144"/>
              <a:gd name="T20" fmla="*/ 16 w 196"/>
              <a:gd name="T21" fmla="*/ 105 h 144"/>
              <a:gd name="T22" fmla="*/ 44 w 196"/>
              <a:gd name="T23" fmla="*/ 128 h 144"/>
              <a:gd name="T24" fmla="*/ 160 w 196"/>
              <a:gd name="T25" fmla="*/ 128 h 144"/>
              <a:gd name="T26" fmla="*/ 180 w 196"/>
              <a:gd name="T27" fmla="*/ 105 h 144"/>
              <a:gd name="T28" fmla="*/ 180 w 196"/>
              <a:gd name="T29" fmla="*/ 16 h 144"/>
              <a:gd name="T30" fmla="*/ 16 w 196"/>
              <a:gd name="T31" fmla="*/ 1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6" h="144">
                <a:moveTo>
                  <a:pt x="160" y="144"/>
                </a:moveTo>
                <a:cubicBezTo>
                  <a:pt x="44" y="144"/>
                  <a:pt x="44" y="144"/>
                  <a:pt x="44" y="144"/>
                </a:cubicBezTo>
                <a:cubicBezTo>
                  <a:pt x="16" y="144"/>
                  <a:pt x="0" y="138"/>
                  <a:pt x="0" y="105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3" y="0"/>
                  <a:pt x="196" y="4"/>
                  <a:pt x="196" y="8"/>
                </a:cubicBezTo>
                <a:cubicBezTo>
                  <a:pt x="196" y="105"/>
                  <a:pt x="196" y="105"/>
                  <a:pt x="196" y="105"/>
                </a:cubicBezTo>
                <a:cubicBezTo>
                  <a:pt x="196" y="133"/>
                  <a:pt x="193" y="144"/>
                  <a:pt x="160" y="144"/>
                </a:cubicBezTo>
                <a:close/>
                <a:moveTo>
                  <a:pt x="16" y="16"/>
                </a:moveTo>
                <a:cubicBezTo>
                  <a:pt x="16" y="105"/>
                  <a:pt x="16" y="105"/>
                  <a:pt x="16" y="105"/>
                </a:cubicBezTo>
                <a:cubicBezTo>
                  <a:pt x="16" y="125"/>
                  <a:pt x="20" y="128"/>
                  <a:pt x="44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80" y="128"/>
                  <a:pt x="180" y="128"/>
                  <a:pt x="180" y="105"/>
                </a:cubicBezTo>
                <a:cubicBezTo>
                  <a:pt x="180" y="16"/>
                  <a:pt x="180" y="16"/>
                  <a:pt x="180" y="16"/>
                </a:cubicBezTo>
                <a:lnTo>
                  <a:pt x="1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Freeform 292"/>
          <p:cNvSpPr>
            <a:spLocks/>
          </p:cNvSpPr>
          <p:nvPr/>
        </p:nvSpPr>
        <p:spPr bwMode="auto">
          <a:xfrm>
            <a:off x="1162844" y="3040623"/>
            <a:ext cx="22225" cy="44450"/>
          </a:xfrm>
          <a:custGeom>
            <a:avLst/>
            <a:gdLst>
              <a:gd name="T0" fmla="*/ 4 w 28"/>
              <a:gd name="T1" fmla="*/ 52 h 52"/>
              <a:gd name="T2" fmla="*/ 0 w 28"/>
              <a:gd name="T3" fmla="*/ 48 h 52"/>
              <a:gd name="T4" fmla="*/ 0 w 28"/>
              <a:gd name="T5" fmla="*/ 4 h 52"/>
              <a:gd name="T6" fmla="*/ 4 w 28"/>
              <a:gd name="T7" fmla="*/ 0 h 52"/>
              <a:gd name="T8" fmla="*/ 24 w 28"/>
              <a:gd name="T9" fmla="*/ 0 h 52"/>
              <a:gd name="T10" fmla="*/ 28 w 28"/>
              <a:gd name="T11" fmla="*/ 4 h 52"/>
              <a:gd name="T12" fmla="*/ 24 w 28"/>
              <a:gd name="T13" fmla="*/ 8 h 52"/>
              <a:gd name="T14" fmla="*/ 8 w 28"/>
              <a:gd name="T15" fmla="*/ 8 h 52"/>
              <a:gd name="T16" fmla="*/ 8 w 28"/>
              <a:gd name="T17" fmla="*/ 48 h 52"/>
              <a:gd name="T18" fmla="*/ 4 w 28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52">
                <a:moveTo>
                  <a:pt x="4" y="52"/>
                </a:moveTo>
                <a:cubicBezTo>
                  <a:pt x="2" y="52"/>
                  <a:pt x="0" y="50"/>
                  <a:pt x="0" y="4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8" y="2"/>
                  <a:pt x="28" y="4"/>
                </a:cubicBezTo>
                <a:cubicBezTo>
                  <a:pt x="28" y="6"/>
                  <a:pt x="27" y="8"/>
                  <a:pt x="2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50"/>
                  <a:pt x="6" y="52"/>
                  <a:pt x="4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Freeform 293"/>
          <p:cNvSpPr>
            <a:spLocks/>
          </p:cNvSpPr>
          <p:nvPr/>
        </p:nvSpPr>
        <p:spPr bwMode="auto">
          <a:xfrm>
            <a:off x="1162844" y="3091423"/>
            <a:ext cx="6350" cy="11113"/>
          </a:xfrm>
          <a:custGeom>
            <a:avLst/>
            <a:gdLst>
              <a:gd name="T0" fmla="*/ 4 w 8"/>
              <a:gd name="T1" fmla="*/ 12 h 12"/>
              <a:gd name="T2" fmla="*/ 0 w 8"/>
              <a:gd name="T3" fmla="*/ 8 h 12"/>
              <a:gd name="T4" fmla="*/ 0 w 8"/>
              <a:gd name="T5" fmla="*/ 4 h 12"/>
              <a:gd name="T6" fmla="*/ 4 w 8"/>
              <a:gd name="T7" fmla="*/ 0 h 12"/>
              <a:gd name="T8" fmla="*/ 8 w 8"/>
              <a:gd name="T9" fmla="*/ 4 h 12"/>
              <a:gd name="T10" fmla="*/ 8 w 8"/>
              <a:gd name="T11" fmla="*/ 8 h 12"/>
              <a:gd name="T12" fmla="*/ 4 w 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2">
                <a:moveTo>
                  <a:pt x="4" y="12"/>
                </a:move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Freeform 294"/>
          <p:cNvSpPr>
            <a:spLocks/>
          </p:cNvSpPr>
          <p:nvPr/>
        </p:nvSpPr>
        <p:spPr bwMode="auto">
          <a:xfrm>
            <a:off x="1162844" y="2912035"/>
            <a:ext cx="114300" cy="115888"/>
          </a:xfrm>
          <a:custGeom>
            <a:avLst/>
            <a:gdLst>
              <a:gd name="T0" fmla="*/ 128 w 136"/>
              <a:gd name="T1" fmla="*/ 136 h 136"/>
              <a:gd name="T2" fmla="*/ 120 w 136"/>
              <a:gd name="T3" fmla="*/ 128 h 136"/>
              <a:gd name="T4" fmla="*/ 120 w 136"/>
              <a:gd name="T5" fmla="*/ 69 h 136"/>
              <a:gd name="T6" fmla="*/ 70 w 136"/>
              <a:gd name="T7" fmla="*/ 16 h 136"/>
              <a:gd name="T8" fmla="*/ 70 w 136"/>
              <a:gd name="T9" fmla="*/ 16 h 136"/>
              <a:gd name="T10" fmla="*/ 16 w 136"/>
              <a:gd name="T11" fmla="*/ 69 h 136"/>
              <a:gd name="T12" fmla="*/ 16 w 136"/>
              <a:gd name="T13" fmla="*/ 128 h 136"/>
              <a:gd name="T14" fmla="*/ 8 w 136"/>
              <a:gd name="T15" fmla="*/ 136 h 136"/>
              <a:gd name="T16" fmla="*/ 0 w 136"/>
              <a:gd name="T17" fmla="*/ 128 h 136"/>
              <a:gd name="T18" fmla="*/ 0 w 136"/>
              <a:gd name="T19" fmla="*/ 69 h 136"/>
              <a:gd name="T20" fmla="*/ 70 w 136"/>
              <a:gd name="T21" fmla="*/ 0 h 136"/>
              <a:gd name="T22" fmla="*/ 70 w 136"/>
              <a:gd name="T23" fmla="*/ 0 h 136"/>
              <a:gd name="T24" fmla="*/ 136 w 136"/>
              <a:gd name="T25" fmla="*/ 69 h 136"/>
              <a:gd name="T26" fmla="*/ 136 w 136"/>
              <a:gd name="T27" fmla="*/ 128 h 136"/>
              <a:gd name="T28" fmla="*/ 128 w 136"/>
              <a:gd name="T29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6" h="136">
                <a:moveTo>
                  <a:pt x="128" y="136"/>
                </a:moveTo>
                <a:cubicBezTo>
                  <a:pt x="124" y="136"/>
                  <a:pt x="120" y="132"/>
                  <a:pt x="120" y="128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0" y="40"/>
                  <a:pt x="97" y="16"/>
                  <a:pt x="7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41" y="16"/>
                  <a:pt x="16" y="41"/>
                  <a:pt x="16" y="69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6" y="132"/>
                  <a:pt x="12" y="136"/>
                  <a:pt x="8" y="136"/>
                </a:cubicBezTo>
                <a:cubicBezTo>
                  <a:pt x="4" y="136"/>
                  <a:pt x="0" y="132"/>
                  <a:pt x="0" y="12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32"/>
                  <a:pt x="33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107" y="0"/>
                  <a:pt x="136" y="31"/>
                  <a:pt x="136" y="69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36" y="132"/>
                  <a:pt x="132" y="136"/>
                  <a:pt x="128" y="1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Freeform 316"/>
          <p:cNvSpPr>
            <a:spLocks noEditPoints="1"/>
          </p:cNvSpPr>
          <p:nvPr/>
        </p:nvSpPr>
        <p:spPr bwMode="auto">
          <a:xfrm>
            <a:off x="2210594" y="2915210"/>
            <a:ext cx="176213" cy="217488"/>
          </a:xfrm>
          <a:custGeom>
            <a:avLst/>
            <a:gdLst>
              <a:gd name="T0" fmla="*/ 179 w 208"/>
              <a:gd name="T1" fmla="*/ 256 h 256"/>
              <a:gd name="T2" fmla="*/ 26 w 208"/>
              <a:gd name="T3" fmla="*/ 256 h 256"/>
              <a:gd name="T4" fmla="*/ 0 w 208"/>
              <a:gd name="T5" fmla="*/ 228 h 256"/>
              <a:gd name="T6" fmla="*/ 0 w 208"/>
              <a:gd name="T7" fmla="*/ 27 h 256"/>
              <a:gd name="T8" fmla="*/ 26 w 208"/>
              <a:gd name="T9" fmla="*/ 0 h 256"/>
              <a:gd name="T10" fmla="*/ 107 w 208"/>
              <a:gd name="T11" fmla="*/ 0 h 256"/>
              <a:gd name="T12" fmla="*/ 112 w 208"/>
              <a:gd name="T13" fmla="*/ 3 h 256"/>
              <a:gd name="T14" fmla="*/ 204 w 208"/>
              <a:gd name="T15" fmla="*/ 94 h 256"/>
              <a:gd name="T16" fmla="*/ 208 w 208"/>
              <a:gd name="T17" fmla="*/ 99 h 256"/>
              <a:gd name="T18" fmla="*/ 208 w 208"/>
              <a:gd name="T19" fmla="*/ 228 h 256"/>
              <a:gd name="T20" fmla="*/ 179 w 208"/>
              <a:gd name="T21" fmla="*/ 256 h 256"/>
              <a:gd name="T22" fmla="*/ 26 w 208"/>
              <a:gd name="T23" fmla="*/ 16 h 256"/>
              <a:gd name="T24" fmla="*/ 16 w 208"/>
              <a:gd name="T25" fmla="*/ 27 h 256"/>
              <a:gd name="T26" fmla="*/ 16 w 208"/>
              <a:gd name="T27" fmla="*/ 228 h 256"/>
              <a:gd name="T28" fmla="*/ 26 w 208"/>
              <a:gd name="T29" fmla="*/ 240 h 256"/>
              <a:gd name="T30" fmla="*/ 179 w 208"/>
              <a:gd name="T31" fmla="*/ 240 h 256"/>
              <a:gd name="T32" fmla="*/ 192 w 208"/>
              <a:gd name="T33" fmla="*/ 228 h 256"/>
              <a:gd name="T34" fmla="*/ 192 w 208"/>
              <a:gd name="T35" fmla="*/ 102 h 256"/>
              <a:gd name="T36" fmla="*/ 103 w 208"/>
              <a:gd name="T37" fmla="*/ 16 h 256"/>
              <a:gd name="T38" fmla="*/ 26 w 208"/>
              <a:gd name="T39" fmla="*/ 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8" h="256">
                <a:moveTo>
                  <a:pt x="179" y="256"/>
                </a:moveTo>
                <a:cubicBezTo>
                  <a:pt x="26" y="256"/>
                  <a:pt x="26" y="256"/>
                  <a:pt x="26" y="256"/>
                </a:cubicBezTo>
                <a:cubicBezTo>
                  <a:pt x="11" y="256"/>
                  <a:pt x="0" y="243"/>
                  <a:pt x="0" y="22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1"/>
                  <a:pt x="12" y="0"/>
                  <a:pt x="26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9" y="0"/>
                  <a:pt x="111" y="1"/>
                  <a:pt x="112" y="3"/>
                </a:cubicBezTo>
                <a:cubicBezTo>
                  <a:pt x="204" y="94"/>
                  <a:pt x="204" y="94"/>
                  <a:pt x="204" y="94"/>
                </a:cubicBezTo>
                <a:cubicBezTo>
                  <a:pt x="205" y="95"/>
                  <a:pt x="208" y="97"/>
                  <a:pt x="208" y="99"/>
                </a:cubicBezTo>
                <a:cubicBezTo>
                  <a:pt x="208" y="228"/>
                  <a:pt x="208" y="228"/>
                  <a:pt x="208" y="228"/>
                </a:cubicBezTo>
                <a:cubicBezTo>
                  <a:pt x="208" y="244"/>
                  <a:pt x="193" y="256"/>
                  <a:pt x="179" y="256"/>
                </a:cubicBezTo>
                <a:close/>
                <a:moveTo>
                  <a:pt x="26" y="16"/>
                </a:moveTo>
                <a:cubicBezTo>
                  <a:pt x="20" y="16"/>
                  <a:pt x="16" y="21"/>
                  <a:pt x="16" y="2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34"/>
                  <a:pt x="19" y="240"/>
                  <a:pt x="26" y="240"/>
                </a:cubicBezTo>
                <a:cubicBezTo>
                  <a:pt x="179" y="240"/>
                  <a:pt x="179" y="240"/>
                  <a:pt x="179" y="240"/>
                </a:cubicBezTo>
                <a:cubicBezTo>
                  <a:pt x="185" y="240"/>
                  <a:pt x="192" y="234"/>
                  <a:pt x="192" y="228"/>
                </a:cubicBezTo>
                <a:cubicBezTo>
                  <a:pt x="192" y="102"/>
                  <a:pt x="192" y="102"/>
                  <a:pt x="192" y="102"/>
                </a:cubicBezTo>
                <a:cubicBezTo>
                  <a:pt x="103" y="16"/>
                  <a:pt x="103" y="16"/>
                  <a:pt x="103" y="16"/>
                </a:cubicBezTo>
                <a:lnTo>
                  <a:pt x="2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Freeform 317"/>
          <p:cNvSpPr>
            <a:spLocks noEditPoints="1"/>
          </p:cNvSpPr>
          <p:nvPr/>
        </p:nvSpPr>
        <p:spPr bwMode="auto">
          <a:xfrm>
            <a:off x="2297906" y="2918385"/>
            <a:ext cx="85725" cy="85725"/>
          </a:xfrm>
          <a:custGeom>
            <a:avLst/>
            <a:gdLst>
              <a:gd name="T0" fmla="*/ 96 w 100"/>
              <a:gd name="T1" fmla="*/ 101 h 101"/>
              <a:gd name="T2" fmla="*/ 23 w 100"/>
              <a:gd name="T3" fmla="*/ 101 h 101"/>
              <a:gd name="T4" fmla="*/ 1 w 100"/>
              <a:gd name="T5" fmla="*/ 76 h 101"/>
              <a:gd name="T6" fmla="*/ 1 w 100"/>
              <a:gd name="T7" fmla="*/ 4 h 101"/>
              <a:gd name="T8" fmla="*/ 2 w 100"/>
              <a:gd name="T9" fmla="*/ 1 h 101"/>
              <a:gd name="T10" fmla="*/ 5 w 100"/>
              <a:gd name="T11" fmla="*/ 2 h 101"/>
              <a:gd name="T12" fmla="*/ 99 w 100"/>
              <a:gd name="T13" fmla="*/ 94 h 101"/>
              <a:gd name="T14" fmla="*/ 99 w 100"/>
              <a:gd name="T15" fmla="*/ 99 h 101"/>
              <a:gd name="T16" fmla="*/ 96 w 100"/>
              <a:gd name="T17" fmla="*/ 101 h 101"/>
              <a:gd name="T18" fmla="*/ 9 w 100"/>
              <a:gd name="T19" fmla="*/ 14 h 101"/>
              <a:gd name="T20" fmla="*/ 9 w 100"/>
              <a:gd name="T21" fmla="*/ 76 h 101"/>
              <a:gd name="T22" fmla="*/ 23 w 100"/>
              <a:gd name="T23" fmla="*/ 93 h 101"/>
              <a:gd name="T24" fmla="*/ 86 w 100"/>
              <a:gd name="T25" fmla="*/ 93 h 101"/>
              <a:gd name="T26" fmla="*/ 9 w 100"/>
              <a:gd name="T27" fmla="*/ 1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0" h="101">
                <a:moveTo>
                  <a:pt x="96" y="101"/>
                </a:moveTo>
                <a:cubicBezTo>
                  <a:pt x="23" y="101"/>
                  <a:pt x="23" y="101"/>
                  <a:pt x="23" y="101"/>
                </a:cubicBezTo>
                <a:cubicBezTo>
                  <a:pt x="10" y="101"/>
                  <a:pt x="1" y="89"/>
                  <a:pt x="1" y="76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0" y="1"/>
                  <a:pt x="2" y="1"/>
                </a:cubicBezTo>
                <a:cubicBezTo>
                  <a:pt x="3" y="0"/>
                  <a:pt x="4" y="0"/>
                  <a:pt x="5" y="2"/>
                </a:cubicBezTo>
                <a:cubicBezTo>
                  <a:pt x="99" y="94"/>
                  <a:pt x="99" y="94"/>
                  <a:pt x="99" y="94"/>
                </a:cubicBezTo>
                <a:cubicBezTo>
                  <a:pt x="100" y="96"/>
                  <a:pt x="100" y="97"/>
                  <a:pt x="99" y="99"/>
                </a:cubicBezTo>
                <a:cubicBezTo>
                  <a:pt x="99" y="100"/>
                  <a:pt x="97" y="101"/>
                  <a:pt x="96" y="101"/>
                </a:cubicBezTo>
                <a:close/>
                <a:moveTo>
                  <a:pt x="9" y="14"/>
                </a:moveTo>
                <a:cubicBezTo>
                  <a:pt x="9" y="76"/>
                  <a:pt x="9" y="76"/>
                  <a:pt x="9" y="76"/>
                </a:cubicBezTo>
                <a:cubicBezTo>
                  <a:pt x="9" y="85"/>
                  <a:pt x="14" y="93"/>
                  <a:pt x="23" y="93"/>
                </a:cubicBezTo>
                <a:cubicBezTo>
                  <a:pt x="86" y="93"/>
                  <a:pt x="86" y="93"/>
                  <a:pt x="86" y="93"/>
                </a:cubicBezTo>
                <a:lnTo>
                  <a:pt x="9" y="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Freeform 318"/>
          <p:cNvSpPr>
            <a:spLocks/>
          </p:cNvSpPr>
          <p:nvPr/>
        </p:nvSpPr>
        <p:spPr bwMode="auto">
          <a:xfrm>
            <a:off x="2240756" y="3027923"/>
            <a:ext cx="34925" cy="6350"/>
          </a:xfrm>
          <a:custGeom>
            <a:avLst/>
            <a:gdLst>
              <a:gd name="T0" fmla="*/ 36 w 40"/>
              <a:gd name="T1" fmla="*/ 8 h 8"/>
              <a:gd name="T2" fmla="*/ 4 w 40"/>
              <a:gd name="T3" fmla="*/ 8 h 8"/>
              <a:gd name="T4" fmla="*/ 0 w 40"/>
              <a:gd name="T5" fmla="*/ 4 h 8"/>
              <a:gd name="T6" fmla="*/ 4 w 40"/>
              <a:gd name="T7" fmla="*/ 0 h 8"/>
              <a:gd name="T8" fmla="*/ 36 w 40"/>
              <a:gd name="T9" fmla="*/ 0 h 8"/>
              <a:gd name="T10" fmla="*/ 40 w 40"/>
              <a:gd name="T11" fmla="*/ 4 h 8"/>
              <a:gd name="T12" fmla="*/ 36 w 4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40" y="2"/>
                  <a:pt x="40" y="4"/>
                </a:cubicBezTo>
                <a:cubicBezTo>
                  <a:pt x="40" y="6"/>
                  <a:pt x="39" y="8"/>
                  <a:pt x="3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Freeform 319"/>
          <p:cNvSpPr>
            <a:spLocks/>
          </p:cNvSpPr>
          <p:nvPr/>
        </p:nvSpPr>
        <p:spPr bwMode="auto">
          <a:xfrm>
            <a:off x="2282031" y="3027923"/>
            <a:ext cx="41275" cy="6350"/>
          </a:xfrm>
          <a:custGeom>
            <a:avLst/>
            <a:gdLst>
              <a:gd name="T0" fmla="*/ 45 w 49"/>
              <a:gd name="T1" fmla="*/ 8 h 8"/>
              <a:gd name="T2" fmla="*/ 5 w 49"/>
              <a:gd name="T3" fmla="*/ 8 h 8"/>
              <a:gd name="T4" fmla="*/ 0 w 49"/>
              <a:gd name="T5" fmla="*/ 4 h 8"/>
              <a:gd name="T6" fmla="*/ 5 w 49"/>
              <a:gd name="T7" fmla="*/ 0 h 8"/>
              <a:gd name="T8" fmla="*/ 45 w 49"/>
              <a:gd name="T9" fmla="*/ 0 h 8"/>
              <a:gd name="T10" fmla="*/ 49 w 49"/>
              <a:gd name="T11" fmla="*/ 4 h 8"/>
              <a:gd name="T12" fmla="*/ 45 w 49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8">
                <a:moveTo>
                  <a:pt x="45" y="8"/>
                </a:moveTo>
                <a:cubicBezTo>
                  <a:pt x="5" y="8"/>
                  <a:pt x="5" y="8"/>
                  <a:pt x="5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2"/>
                  <a:pt x="49" y="4"/>
                </a:cubicBezTo>
                <a:cubicBezTo>
                  <a:pt x="49" y="6"/>
                  <a:pt x="47" y="8"/>
                  <a:pt x="45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Freeform 320"/>
          <p:cNvSpPr>
            <a:spLocks/>
          </p:cNvSpPr>
          <p:nvPr/>
        </p:nvSpPr>
        <p:spPr bwMode="auto">
          <a:xfrm>
            <a:off x="2331244" y="3027923"/>
            <a:ext cx="19050" cy="6350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2" y="0"/>
                  <a:pt x="24" y="2"/>
                  <a:pt x="24" y="4"/>
                </a:cubicBezTo>
                <a:cubicBezTo>
                  <a:pt x="24" y="6"/>
                  <a:pt x="22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Freeform 321"/>
          <p:cNvSpPr>
            <a:spLocks/>
          </p:cNvSpPr>
          <p:nvPr/>
        </p:nvSpPr>
        <p:spPr bwMode="auto">
          <a:xfrm>
            <a:off x="2240756" y="3043798"/>
            <a:ext cx="20638" cy="7938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Freeform 322"/>
          <p:cNvSpPr>
            <a:spLocks/>
          </p:cNvSpPr>
          <p:nvPr/>
        </p:nvSpPr>
        <p:spPr bwMode="auto">
          <a:xfrm>
            <a:off x="2267744" y="3043798"/>
            <a:ext cx="34925" cy="7938"/>
          </a:xfrm>
          <a:custGeom>
            <a:avLst/>
            <a:gdLst>
              <a:gd name="T0" fmla="*/ 37 w 41"/>
              <a:gd name="T1" fmla="*/ 8 h 8"/>
              <a:gd name="T2" fmla="*/ 4 w 41"/>
              <a:gd name="T3" fmla="*/ 8 h 8"/>
              <a:gd name="T4" fmla="*/ 0 w 41"/>
              <a:gd name="T5" fmla="*/ 4 h 8"/>
              <a:gd name="T6" fmla="*/ 4 w 41"/>
              <a:gd name="T7" fmla="*/ 0 h 8"/>
              <a:gd name="T8" fmla="*/ 37 w 41"/>
              <a:gd name="T9" fmla="*/ 0 h 8"/>
              <a:gd name="T10" fmla="*/ 41 w 41"/>
              <a:gd name="T11" fmla="*/ 4 h 8"/>
              <a:gd name="T12" fmla="*/ 37 w 41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8">
                <a:moveTo>
                  <a:pt x="37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2"/>
                  <a:pt x="41" y="4"/>
                </a:cubicBezTo>
                <a:cubicBezTo>
                  <a:pt x="41" y="6"/>
                  <a:pt x="39" y="8"/>
                  <a:pt x="37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Freeform 323"/>
          <p:cNvSpPr>
            <a:spLocks/>
          </p:cNvSpPr>
          <p:nvPr/>
        </p:nvSpPr>
        <p:spPr bwMode="auto">
          <a:xfrm>
            <a:off x="2310606" y="3043798"/>
            <a:ext cx="39688" cy="7938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8" y="2"/>
                  <a:pt x="48" y="4"/>
                </a:cubicBezTo>
                <a:cubicBezTo>
                  <a:pt x="48" y="6"/>
                  <a:pt x="46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Freeform 324"/>
          <p:cNvSpPr>
            <a:spLocks/>
          </p:cNvSpPr>
          <p:nvPr/>
        </p:nvSpPr>
        <p:spPr bwMode="auto">
          <a:xfrm>
            <a:off x="2240756" y="3064435"/>
            <a:ext cx="41275" cy="6350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48" y="2"/>
                  <a:pt x="48" y="4"/>
                </a:cubicBezTo>
                <a:cubicBezTo>
                  <a:pt x="48" y="6"/>
                  <a:pt x="47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Freeform 325"/>
          <p:cNvSpPr>
            <a:spLocks/>
          </p:cNvSpPr>
          <p:nvPr/>
        </p:nvSpPr>
        <p:spPr bwMode="auto">
          <a:xfrm>
            <a:off x="2289969" y="3064435"/>
            <a:ext cx="41275" cy="6350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8" y="2"/>
                  <a:pt x="48" y="4"/>
                </a:cubicBezTo>
                <a:cubicBezTo>
                  <a:pt x="48" y="6"/>
                  <a:pt x="46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Freeform 326"/>
          <p:cNvSpPr>
            <a:spLocks/>
          </p:cNvSpPr>
          <p:nvPr/>
        </p:nvSpPr>
        <p:spPr bwMode="auto">
          <a:xfrm>
            <a:off x="2337594" y="3064435"/>
            <a:ext cx="12700" cy="6350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4" y="0"/>
                  <a:pt x="16" y="2"/>
                  <a:pt x="16" y="4"/>
                </a:cubicBezTo>
                <a:cubicBezTo>
                  <a:pt x="16" y="6"/>
                  <a:pt x="14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Freeform 327"/>
          <p:cNvSpPr>
            <a:spLocks/>
          </p:cNvSpPr>
          <p:nvPr/>
        </p:nvSpPr>
        <p:spPr bwMode="auto">
          <a:xfrm>
            <a:off x="2240756" y="3081898"/>
            <a:ext cx="20638" cy="6350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Freeform 328"/>
          <p:cNvSpPr>
            <a:spLocks/>
          </p:cNvSpPr>
          <p:nvPr/>
        </p:nvSpPr>
        <p:spPr bwMode="auto">
          <a:xfrm>
            <a:off x="2267744" y="3081898"/>
            <a:ext cx="31750" cy="6350"/>
          </a:xfrm>
          <a:custGeom>
            <a:avLst/>
            <a:gdLst>
              <a:gd name="T0" fmla="*/ 33 w 37"/>
              <a:gd name="T1" fmla="*/ 8 h 8"/>
              <a:gd name="T2" fmla="*/ 4 w 37"/>
              <a:gd name="T3" fmla="*/ 8 h 8"/>
              <a:gd name="T4" fmla="*/ 0 w 37"/>
              <a:gd name="T5" fmla="*/ 4 h 8"/>
              <a:gd name="T6" fmla="*/ 4 w 37"/>
              <a:gd name="T7" fmla="*/ 0 h 8"/>
              <a:gd name="T8" fmla="*/ 33 w 37"/>
              <a:gd name="T9" fmla="*/ 0 h 8"/>
              <a:gd name="T10" fmla="*/ 37 w 37"/>
              <a:gd name="T11" fmla="*/ 4 h 8"/>
              <a:gd name="T12" fmla="*/ 33 w 37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8">
                <a:moveTo>
                  <a:pt x="33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7" y="2"/>
                  <a:pt x="37" y="4"/>
                </a:cubicBezTo>
                <a:cubicBezTo>
                  <a:pt x="37" y="6"/>
                  <a:pt x="35" y="8"/>
                  <a:pt x="33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Freeform 349"/>
          <p:cNvSpPr>
            <a:spLocks noEditPoints="1"/>
          </p:cNvSpPr>
          <p:nvPr/>
        </p:nvSpPr>
        <p:spPr bwMode="auto">
          <a:xfrm>
            <a:off x="2548731" y="2910448"/>
            <a:ext cx="84138" cy="84138"/>
          </a:xfrm>
          <a:custGeom>
            <a:avLst/>
            <a:gdLst>
              <a:gd name="T0" fmla="*/ 49 w 99"/>
              <a:gd name="T1" fmla="*/ 99 h 99"/>
              <a:gd name="T2" fmla="*/ 0 w 99"/>
              <a:gd name="T3" fmla="*/ 50 h 99"/>
              <a:gd name="T4" fmla="*/ 49 w 99"/>
              <a:gd name="T5" fmla="*/ 0 h 99"/>
              <a:gd name="T6" fmla="*/ 99 w 99"/>
              <a:gd name="T7" fmla="*/ 50 h 99"/>
              <a:gd name="T8" fmla="*/ 49 w 99"/>
              <a:gd name="T9" fmla="*/ 99 h 99"/>
              <a:gd name="T10" fmla="*/ 49 w 99"/>
              <a:gd name="T11" fmla="*/ 16 h 99"/>
              <a:gd name="T12" fmla="*/ 16 w 99"/>
              <a:gd name="T13" fmla="*/ 50 h 99"/>
              <a:gd name="T14" fmla="*/ 49 w 99"/>
              <a:gd name="T15" fmla="*/ 83 h 99"/>
              <a:gd name="T16" fmla="*/ 83 w 99"/>
              <a:gd name="T17" fmla="*/ 50 h 99"/>
              <a:gd name="T18" fmla="*/ 49 w 99"/>
              <a:gd name="T19" fmla="*/ 1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99">
                <a:moveTo>
                  <a:pt x="49" y="99"/>
                </a:moveTo>
                <a:cubicBezTo>
                  <a:pt x="22" y="99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99"/>
                  <a:pt x="49" y="99"/>
                </a:cubicBezTo>
                <a:close/>
                <a:moveTo>
                  <a:pt x="49" y="16"/>
                </a:moveTo>
                <a:cubicBezTo>
                  <a:pt x="31" y="16"/>
                  <a:pt x="16" y="31"/>
                  <a:pt x="16" y="50"/>
                </a:cubicBezTo>
                <a:cubicBezTo>
                  <a:pt x="16" y="68"/>
                  <a:pt x="31" y="83"/>
                  <a:pt x="49" y="83"/>
                </a:cubicBezTo>
                <a:cubicBezTo>
                  <a:pt x="68" y="83"/>
                  <a:pt x="83" y="68"/>
                  <a:pt x="83" y="50"/>
                </a:cubicBezTo>
                <a:cubicBezTo>
                  <a:pt x="83" y="31"/>
                  <a:pt x="68" y="16"/>
                  <a:pt x="49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Freeform 350"/>
          <p:cNvSpPr>
            <a:spLocks/>
          </p:cNvSpPr>
          <p:nvPr/>
        </p:nvSpPr>
        <p:spPr bwMode="auto">
          <a:xfrm>
            <a:off x="2567781" y="2946960"/>
            <a:ext cx="7938" cy="9525"/>
          </a:xfrm>
          <a:custGeom>
            <a:avLst/>
            <a:gdLst>
              <a:gd name="T0" fmla="*/ 4 w 9"/>
              <a:gd name="T1" fmla="*/ 12 h 12"/>
              <a:gd name="T2" fmla="*/ 0 w 9"/>
              <a:gd name="T3" fmla="*/ 8 h 12"/>
              <a:gd name="T4" fmla="*/ 0 w 9"/>
              <a:gd name="T5" fmla="*/ 7 h 12"/>
              <a:gd name="T6" fmla="*/ 1 w 9"/>
              <a:gd name="T7" fmla="*/ 4 h 12"/>
              <a:gd name="T8" fmla="*/ 5 w 9"/>
              <a:gd name="T9" fmla="*/ 1 h 12"/>
              <a:gd name="T10" fmla="*/ 8 w 9"/>
              <a:gd name="T11" fmla="*/ 5 h 12"/>
              <a:gd name="T12" fmla="*/ 8 w 9"/>
              <a:gd name="T13" fmla="*/ 6 h 12"/>
              <a:gd name="T14" fmla="*/ 8 w 9"/>
              <a:gd name="T15" fmla="*/ 8 h 12"/>
              <a:gd name="T16" fmla="*/ 4 w 9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2">
                <a:moveTo>
                  <a:pt x="4" y="12"/>
                </a:moveTo>
                <a:cubicBezTo>
                  <a:pt x="2" y="12"/>
                  <a:pt x="0" y="10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4"/>
                </a:cubicBezTo>
                <a:cubicBezTo>
                  <a:pt x="1" y="2"/>
                  <a:pt x="3" y="0"/>
                  <a:pt x="5" y="1"/>
                </a:cubicBezTo>
                <a:cubicBezTo>
                  <a:pt x="7" y="1"/>
                  <a:pt x="9" y="3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7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Freeform 351"/>
          <p:cNvSpPr>
            <a:spLocks/>
          </p:cNvSpPr>
          <p:nvPr/>
        </p:nvSpPr>
        <p:spPr bwMode="auto">
          <a:xfrm>
            <a:off x="2570956" y="2931085"/>
            <a:ext cx="22225" cy="14288"/>
          </a:xfrm>
          <a:custGeom>
            <a:avLst/>
            <a:gdLst>
              <a:gd name="T0" fmla="*/ 4 w 26"/>
              <a:gd name="T1" fmla="*/ 17 h 17"/>
              <a:gd name="T2" fmla="*/ 2 w 26"/>
              <a:gd name="T3" fmla="*/ 17 h 17"/>
              <a:gd name="T4" fmla="*/ 1 w 26"/>
              <a:gd name="T5" fmla="*/ 11 h 17"/>
              <a:gd name="T6" fmla="*/ 22 w 26"/>
              <a:gd name="T7" fmla="*/ 0 h 17"/>
              <a:gd name="T8" fmla="*/ 26 w 26"/>
              <a:gd name="T9" fmla="*/ 4 h 17"/>
              <a:gd name="T10" fmla="*/ 22 w 26"/>
              <a:gd name="T11" fmla="*/ 8 h 17"/>
              <a:gd name="T12" fmla="*/ 7 w 26"/>
              <a:gd name="T13" fmla="*/ 16 h 17"/>
              <a:gd name="T14" fmla="*/ 4 w 26"/>
              <a:gd name="T1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7">
                <a:moveTo>
                  <a:pt x="4" y="17"/>
                </a:moveTo>
                <a:cubicBezTo>
                  <a:pt x="3" y="17"/>
                  <a:pt x="3" y="17"/>
                  <a:pt x="2" y="17"/>
                </a:cubicBezTo>
                <a:cubicBezTo>
                  <a:pt x="0" y="15"/>
                  <a:pt x="0" y="13"/>
                  <a:pt x="1" y="11"/>
                </a:cubicBezTo>
                <a:cubicBezTo>
                  <a:pt x="6" y="4"/>
                  <a:pt x="14" y="0"/>
                  <a:pt x="22" y="0"/>
                </a:cubicBezTo>
                <a:cubicBezTo>
                  <a:pt x="25" y="0"/>
                  <a:pt x="26" y="1"/>
                  <a:pt x="26" y="4"/>
                </a:cubicBezTo>
                <a:cubicBezTo>
                  <a:pt x="26" y="6"/>
                  <a:pt x="25" y="8"/>
                  <a:pt x="22" y="8"/>
                </a:cubicBezTo>
                <a:cubicBezTo>
                  <a:pt x="16" y="8"/>
                  <a:pt x="11" y="10"/>
                  <a:pt x="7" y="16"/>
                </a:cubicBezTo>
                <a:cubicBezTo>
                  <a:pt x="7" y="17"/>
                  <a:pt x="5" y="17"/>
                  <a:pt x="4" y="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Freeform 352"/>
          <p:cNvSpPr>
            <a:spLocks noEditPoints="1"/>
          </p:cNvSpPr>
          <p:nvPr/>
        </p:nvSpPr>
        <p:spPr bwMode="auto">
          <a:xfrm>
            <a:off x="2643981" y="2910448"/>
            <a:ext cx="84138" cy="84138"/>
          </a:xfrm>
          <a:custGeom>
            <a:avLst/>
            <a:gdLst>
              <a:gd name="T0" fmla="*/ 49 w 99"/>
              <a:gd name="T1" fmla="*/ 99 h 99"/>
              <a:gd name="T2" fmla="*/ 0 w 99"/>
              <a:gd name="T3" fmla="*/ 50 h 99"/>
              <a:gd name="T4" fmla="*/ 49 w 99"/>
              <a:gd name="T5" fmla="*/ 0 h 99"/>
              <a:gd name="T6" fmla="*/ 99 w 99"/>
              <a:gd name="T7" fmla="*/ 50 h 99"/>
              <a:gd name="T8" fmla="*/ 49 w 99"/>
              <a:gd name="T9" fmla="*/ 99 h 99"/>
              <a:gd name="T10" fmla="*/ 49 w 99"/>
              <a:gd name="T11" fmla="*/ 16 h 99"/>
              <a:gd name="T12" fmla="*/ 16 w 99"/>
              <a:gd name="T13" fmla="*/ 50 h 99"/>
              <a:gd name="T14" fmla="*/ 49 w 99"/>
              <a:gd name="T15" fmla="*/ 83 h 99"/>
              <a:gd name="T16" fmla="*/ 83 w 99"/>
              <a:gd name="T17" fmla="*/ 50 h 99"/>
              <a:gd name="T18" fmla="*/ 49 w 99"/>
              <a:gd name="T19" fmla="*/ 1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99">
                <a:moveTo>
                  <a:pt x="49" y="99"/>
                </a:moveTo>
                <a:cubicBezTo>
                  <a:pt x="22" y="99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99"/>
                  <a:pt x="49" y="99"/>
                </a:cubicBezTo>
                <a:close/>
                <a:moveTo>
                  <a:pt x="49" y="16"/>
                </a:moveTo>
                <a:cubicBezTo>
                  <a:pt x="31" y="16"/>
                  <a:pt x="16" y="31"/>
                  <a:pt x="16" y="50"/>
                </a:cubicBezTo>
                <a:cubicBezTo>
                  <a:pt x="16" y="68"/>
                  <a:pt x="31" y="83"/>
                  <a:pt x="49" y="83"/>
                </a:cubicBezTo>
                <a:cubicBezTo>
                  <a:pt x="68" y="83"/>
                  <a:pt x="83" y="68"/>
                  <a:pt x="83" y="50"/>
                </a:cubicBezTo>
                <a:cubicBezTo>
                  <a:pt x="83" y="31"/>
                  <a:pt x="68" y="16"/>
                  <a:pt x="49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" name="Freeform 353"/>
          <p:cNvSpPr>
            <a:spLocks/>
          </p:cNvSpPr>
          <p:nvPr/>
        </p:nvSpPr>
        <p:spPr bwMode="auto">
          <a:xfrm>
            <a:off x="2666206" y="2931085"/>
            <a:ext cx="22225" cy="14288"/>
          </a:xfrm>
          <a:custGeom>
            <a:avLst/>
            <a:gdLst>
              <a:gd name="T0" fmla="*/ 4 w 26"/>
              <a:gd name="T1" fmla="*/ 17 h 17"/>
              <a:gd name="T2" fmla="*/ 2 w 26"/>
              <a:gd name="T3" fmla="*/ 17 h 17"/>
              <a:gd name="T4" fmla="*/ 1 w 26"/>
              <a:gd name="T5" fmla="*/ 11 h 17"/>
              <a:gd name="T6" fmla="*/ 22 w 26"/>
              <a:gd name="T7" fmla="*/ 0 h 17"/>
              <a:gd name="T8" fmla="*/ 26 w 26"/>
              <a:gd name="T9" fmla="*/ 4 h 17"/>
              <a:gd name="T10" fmla="*/ 22 w 26"/>
              <a:gd name="T11" fmla="*/ 8 h 17"/>
              <a:gd name="T12" fmla="*/ 7 w 26"/>
              <a:gd name="T13" fmla="*/ 16 h 17"/>
              <a:gd name="T14" fmla="*/ 4 w 26"/>
              <a:gd name="T1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7">
                <a:moveTo>
                  <a:pt x="4" y="17"/>
                </a:moveTo>
                <a:cubicBezTo>
                  <a:pt x="3" y="17"/>
                  <a:pt x="3" y="17"/>
                  <a:pt x="2" y="17"/>
                </a:cubicBezTo>
                <a:cubicBezTo>
                  <a:pt x="0" y="15"/>
                  <a:pt x="0" y="13"/>
                  <a:pt x="1" y="11"/>
                </a:cubicBezTo>
                <a:cubicBezTo>
                  <a:pt x="6" y="4"/>
                  <a:pt x="14" y="0"/>
                  <a:pt x="22" y="0"/>
                </a:cubicBezTo>
                <a:cubicBezTo>
                  <a:pt x="25" y="0"/>
                  <a:pt x="26" y="1"/>
                  <a:pt x="26" y="4"/>
                </a:cubicBezTo>
                <a:cubicBezTo>
                  <a:pt x="26" y="6"/>
                  <a:pt x="25" y="8"/>
                  <a:pt x="22" y="8"/>
                </a:cubicBezTo>
                <a:cubicBezTo>
                  <a:pt x="16" y="8"/>
                  <a:pt x="11" y="10"/>
                  <a:pt x="7" y="16"/>
                </a:cubicBezTo>
                <a:cubicBezTo>
                  <a:pt x="7" y="17"/>
                  <a:pt x="5" y="17"/>
                  <a:pt x="4" y="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Freeform 354"/>
          <p:cNvSpPr>
            <a:spLocks noEditPoints="1"/>
          </p:cNvSpPr>
          <p:nvPr/>
        </p:nvSpPr>
        <p:spPr bwMode="auto">
          <a:xfrm>
            <a:off x="2540794" y="3000935"/>
            <a:ext cx="230188" cy="134938"/>
          </a:xfrm>
          <a:custGeom>
            <a:avLst/>
            <a:gdLst>
              <a:gd name="T0" fmla="*/ 177 w 272"/>
              <a:gd name="T1" fmla="*/ 160 h 160"/>
              <a:gd name="T2" fmla="*/ 28 w 272"/>
              <a:gd name="T3" fmla="*/ 160 h 160"/>
              <a:gd name="T4" fmla="*/ 0 w 272"/>
              <a:gd name="T5" fmla="*/ 135 h 160"/>
              <a:gd name="T6" fmla="*/ 0 w 272"/>
              <a:gd name="T7" fmla="*/ 30 h 160"/>
              <a:gd name="T8" fmla="*/ 28 w 272"/>
              <a:gd name="T9" fmla="*/ 0 h 160"/>
              <a:gd name="T10" fmla="*/ 177 w 272"/>
              <a:gd name="T11" fmla="*/ 0 h 160"/>
              <a:gd name="T12" fmla="*/ 204 w 272"/>
              <a:gd name="T13" fmla="*/ 29 h 160"/>
              <a:gd name="T14" fmla="*/ 204 w 272"/>
              <a:gd name="T15" fmla="*/ 30 h 160"/>
              <a:gd name="T16" fmla="*/ 204 w 272"/>
              <a:gd name="T17" fmla="*/ 33 h 160"/>
              <a:gd name="T18" fmla="*/ 247 w 272"/>
              <a:gd name="T19" fmla="*/ 11 h 160"/>
              <a:gd name="T20" fmla="*/ 258 w 272"/>
              <a:gd name="T21" fmla="*/ 8 h 160"/>
              <a:gd name="T22" fmla="*/ 267 w 272"/>
              <a:gd name="T23" fmla="*/ 12 h 160"/>
              <a:gd name="T24" fmla="*/ 272 w 272"/>
              <a:gd name="T25" fmla="*/ 28 h 160"/>
              <a:gd name="T26" fmla="*/ 272 w 272"/>
              <a:gd name="T27" fmla="*/ 28 h 160"/>
              <a:gd name="T28" fmla="*/ 272 w 272"/>
              <a:gd name="T29" fmla="*/ 136 h 160"/>
              <a:gd name="T30" fmla="*/ 269 w 272"/>
              <a:gd name="T31" fmla="*/ 147 h 160"/>
              <a:gd name="T32" fmla="*/ 258 w 272"/>
              <a:gd name="T33" fmla="*/ 152 h 160"/>
              <a:gd name="T34" fmla="*/ 259 w 272"/>
              <a:gd name="T35" fmla="*/ 152 h 160"/>
              <a:gd name="T36" fmla="*/ 248 w 272"/>
              <a:gd name="T37" fmla="*/ 150 h 160"/>
              <a:gd name="T38" fmla="*/ 246 w 272"/>
              <a:gd name="T39" fmla="*/ 149 h 160"/>
              <a:gd name="T40" fmla="*/ 204 w 272"/>
              <a:gd name="T41" fmla="*/ 127 h 160"/>
              <a:gd name="T42" fmla="*/ 204 w 272"/>
              <a:gd name="T43" fmla="*/ 134 h 160"/>
              <a:gd name="T44" fmla="*/ 204 w 272"/>
              <a:gd name="T45" fmla="*/ 134 h 160"/>
              <a:gd name="T46" fmla="*/ 177 w 272"/>
              <a:gd name="T47" fmla="*/ 160 h 160"/>
              <a:gd name="T48" fmla="*/ 28 w 272"/>
              <a:gd name="T49" fmla="*/ 16 h 160"/>
              <a:gd name="T50" fmla="*/ 16 w 272"/>
              <a:gd name="T51" fmla="*/ 30 h 160"/>
              <a:gd name="T52" fmla="*/ 16 w 272"/>
              <a:gd name="T53" fmla="*/ 135 h 160"/>
              <a:gd name="T54" fmla="*/ 28 w 272"/>
              <a:gd name="T55" fmla="*/ 144 h 160"/>
              <a:gd name="T56" fmla="*/ 177 w 272"/>
              <a:gd name="T57" fmla="*/ 144 h 160"/>
              <a:gd name="T58" fmla="*/ 188 w 272"/>
              <a:gd name="T59" fmla="*/ 134 h 160"/>
              <a:gd name="T60" fmla="*/ 187 w 272"/>
              <a:gd name="T61" fmla="*/ 114 h 160"/>
              <a:gd name="T62" fmla="*/ 189 w 272"/>
              <a:gd name="T63" fmla="*/ 109 h 160"/>
              <a:gd name="T64" fmla="*/ 195 w 272"/>
              <a:gd name="T65" fmla="*/ 106 h 160"/>
              <a:gd name="T66" fmla="*/ 253 w 272"/>
              <a:gd name="T67" fmla="*/ 135 h 160"/>
              <a:gd name="T68" fmla="*/ 256 w 272"/>
              <a:gd name="T69" fmla="*/ 136 h 160"/>
              <a:gd name="T70" fmla="*/ 256 w 272"/>
              <a:gd name="T71" fmla="*/ 27 h 160"/>
              <a:gd name="T72" fmla="*/ 256 w 272"/>
              <a:gd name="T73" fmla="*/ 24 h 160"/>
              <a:gd name="T74" fmla="*/ 254 w 272"/>
              <a:gd name="T75" fmla="*/ 25 h 160"/>
              <a:gd name="T76" fmla="*/ 195 w 272"/>
              <a:gd name="T77" fmla="*/ 55 h 160"/>
              <a:gd name="T78" fmla="*/ 189 w 272"/>
              <a:gd name="T79" fmla="*/ 52 h 160"/>
              <a:gd name="T80" fmla="*/ 187 w 272"/>
              <a:gd name="T81" fmla="*/ 46 h 160"/>
              <a:gd name="T82" fmla="*/ 188 w 272"/>
              <a:gd name="T83" fmla="*/ 29 h 160"/>
              <a:gd name="T84" fmla="*/ 177 w 272"/>
              <a:gd name="T85" fmla="*/ 16 h 160"/>
              <a:gd name="T86" fmla="*/ 28 w 272"/>
              <a:gd name="T87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2" h="160">
                <a:moveTo>
                  <a:pt x="177" y="160"/>
                </a:moveTo>
                <a:cubicBezTo>
                  <a:pt x="28" y="160"/>
                  <a:pt x="28" y="160"/>
                  <a:pt x="28" y="160"/>
                </a:cubicBezTo>
                <a:cubicBezTo>
                  <a:pt x="13" y="160"/>
                  <a:pt x="0" y="150"/>
                  <a:pt x="0" y="13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13" y="0"/>
                  <a:pt x="28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92" y="0"/>
                  <a:pt x="204" y="13"/>
                  <a:pt x="204" y="29"/>
                </a:cubicBezTo>
                <a:cubicBezTo>
                  <a:pt x="204" y="29"/>
                  <a:pt x="204" y="30"/>
                  <a:pt x="204" y="30"/>
                </a:cubicBezTo>
                <a:cubicBezTo>
                  <a:pt x="204" y="33"/>
                  <a:pt x="204" y="33"/>
                  <a:pt x="204" y="33"/>
                </a:cubicBezTo>
                <a:cubicBezTo>
                  <a:pt x="216" y="27"/>
                  <a:pt x="234" y="17"/>
                  <a:pt x="247" y="11"/>
                </a:cubicBezTo>
                <a:cubicBezTo>
                  <a:pt x="251" y="9"/>
                  <a:pt x="254" y="8"/>
                  <a:pt x="258" y="8"/>
                </a:cubicBezTo>
                <a:cubicBezTo>
                  <a:pt x="262" y="8"/>
                  <a:pt x="265" y="9"/>
                  <a:pt x="267" y="12"/>
                </a:cubicBezTo>
                <a:cubicBezTo>
                  <a:pt x="272" y="17"/>
                  <a:pt x="272" y="24"/>
                  <a:pt x="272" y="28"/>
                </a:cubicBezTo>
                <a:cubicBezTo>
                  <a:pt x="272" y="28"/>
                  <a:pt x="272" y="28"/>
                  <a:pt x="272" y="28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41"/>
                  <a:pt x="271" y="144"/>
                  <a:pt x="269" y="147"/>
                </a:cubicBezTo>
                <a:cubicBezTo>
                  <a:pt x="268" y="149"/>
                  <a:pt x="264" y="152"/>
                  <a:pt x="258" y="152"/>
                </a:cubicBezTo>
                <a:cubicBezTo>
                  <a:pt x="258" y="152"/>
                  <a:pt x="259" y="152"/>
                  <a:pt x="259" y="152"/>
                </a:cubicBezTo>
                <a:cubicBezTo>
                  <a:pt x="255" y="152"/>
                  <a:pt x="252" y="151"/>
                  <a:pt x="248" y="150"/>
                </a:cubicBezTo>
                <a:cubicBezTo>
                  <a:pt x="247" y="150"/>
                  <a:pt x="247" y="149"/>
                  <a:pt x="246" y="149"/>
                </a:cubicBezTo>
                <a:cubicBezTo>
                  <a:pt x="231" y="141"/>
                  <a:pt x="215" y="133"/>
                  <a:pt x="204" y="127"/>
                </a:cubicBezTo>
                <a:cubicBezTo>
                  <a:pt x="204" y="134"/>
                  <a:pt x="204" y="134"/>
                  <a:pt x="204" y="134"/>
                </a:cubicBezTo>
                <a:cubicBezTo>
                  <a:pt x="204" y="134"/>
                  <a:pt x="204" y="133"/>
                  <a:pt x="204" y="134"/>
                </a:cubicBezTo>
                <a:cubicBezTo>
                  <a:pt x="204" y="149"/>
                  <a:pt x="192" y="160"/>
                  <a:pt x="177" y="160"/>
                </a:cubicBezTo>
                <a:close/>
                <a:moveTo>
                  <a:pt x="28" y="16"/>
                </a:moveTo>
                <a:cubicBezTo>
                  <a:pt x="22" y="16"/>
                  <a:pt x="16" y="24"/>
                  <a:pt x="16" y="30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16" y="141"/>
                  <a:pt x="21" y="144"/>
                  <a:pt x="28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83" y="144"/>
                  <a:pt x="188" y="140"/>
                  <a:pt x="188" y="134"/>
                </a:cubicBezTo>
                <a:cubicBezTo>
                  <a:pt x="187" y="114"/>
                  <a:pt x="187" y="114"/>
                  <a:pt x="187" y="114"/>
                </a:cubicBezTo>
                <a:cubicBezTo>
                  <a:pt x="187" y="112"/>
                  <a:pt x="188" y="110"/>
                  <a:pt x="189" y="109"/>
                </a:cubicBezTo>
                <a:cubicBezTo>
                  <a:pt x="191" y="107"/>
                  <a:pt x="193" y="106"/>
                  <a:pt x="195" y="106"/>
                </a:cubicBezTo>
                <a:cubicBezTo>
                  <a:pt x="198" y="106"/>
                  <a:pt x="200" y="106"/>
                  <a:pt x="253" y="135"/>
                </a:cubicBezTo>
                <a:cubicBezTo>
                  <a:pt x="254" y="135"/>
                  <a:pt x="255" y="135"/>
                  <a:pt x="256" y="136"/>
                </a:cubicBezTo>
                <a:cubicBezTo>
                  <a:pt x="256" y="27"/>
                  <a:pt x="256" y="27"/>
                  <a:pt x="256" y="27"/>
                </a:cubicBezTo>
                <a:cubicBezTo>
                  <a:pt x="257" y="26"/>
                  <a:pt x="256" y="25"/>
                  <a:pt x="256" y="24"/>
                </a:cubicBezTo>
                <a:cubicBezTo>
                  <a:pt x="256" y="24"/>
                  <a:pt x="255" y="25"/>
                  <a:pt x="254" y="25"/>
                </a:cubicBezTo>
                <a:cubicBezTo>
                  <a:pt x="199" y="55"/>
                  <a:pt x="198" y="55"/>
                  <a:pt x="195" y="55"/>
                </a:cubicBezTo>
                <a:cubicBezTo>
                  <a:pt x="193" y="55"/>
                  <a:pt x="191" y="54"/>
                  <a:pt x="189" y="52"/>
                </a:cubicBezTo>
                <a:cubicBezTo>
                  <a:pt x="188" y="50"/>
                  <a:pt x="187" y="48"/>
                  <a:pt x="187" y="46"/>
                </a:cubicBezTo>
                <a:cubicBezTo>
                  <a:pt x="188" y="29"/>
                  <a:pt x="188" y="29"/>
                  <a:pt x="188" y="29"/>
                </a:cubicBezTo>
                <a:cubicBezTo>
                  <a:pt x="188" y="22"/>
                  <a:pt x="183" y="16"/>
                  <a:pt x="177" y="16"/>
                </a:cubicBezTo>
                <a:lnTo>
                  <a:pt x="28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Freeform 355"/>
          <p:cNvSpPr>
            <a:spLocks/>
          </p:cNvSpPr>
          <p:nvPr/>
        </p:nvSpPr>
        <p:spPr bwMode="auto">
          <a:xfrm>
            <a:off x="2559844" y="3019985"/>
            <a:ext cx="44450" cy="36513"/>
          </a:xfrm>
          <a:custGeom>
            <a:avLst/>
            <a:gdLst>
              <a:gd name="T0" fmla="*/ 4 w 52"/>
              <a:gd name="T1" fmla="*/ 42 h 42"/>
              <a:gd name="T2" fmla="*/ 0 w 52"/>
              <a:gd name="T3" fmla="*/ 38 h 42"/>
              <a:gd name="T4" fmla="*/ 0 w 52"/>
              <a:gd name="T5" fmla="*/ 17 h 42"/>
              <a:gd name="T6" fmla="*/ 15 w 52"/>
              <a:gd name="T7" fmla="*/ 0 h 42"/>
              <a:gd name="T8" fmla="*/ 48 w 52"/>
              <a:gd name="T9" fmla="*/ 0 h 42"/>
              <a:gd name="T10" fmla="*/ 52 w 52"/>
              <a:gd name="T11" fmla="*/ 4 h 42"/>
              <a:gd name="T12" fmla="*/ 48 w 52"/>
              <a:gd name="T13" fmla="*/ 8 h 42"/>
              <a:gd name="T14" fmla="*/ 15 w 52"/>
              <a:gd name="T15" fmla="*/ 8 h 42"/>
              <a:gd name="T16" fmla="*/ 8 w 52"/>
              <a:gd name="T17" fmla="*/ 17 h 42"/>
              <a:gd name="T18" fmla="*/ 8 w 52"/>
              <a:gd name="T19" fmla="*/ 38 h 42"/>
              <a:gd name="T20" fmla="*/ 4 w 52"/>
              <a:gd name="T21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42">
                <a:moveTo>
                  <a:pt x="4" y="42"/>
                </a:moveTo>
                <a:cubicBezTo>
                  <a:pt x="2" y="42"/>
                  <a:pt x="0" y="40"/>
                  <a:pt x="0" y="3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0"/>
                  <a:pt x="6" y="0"/>
                  <a:pt x="1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2" y="2"/>
                  <a:pt x="52" y="4"/>
                </a:cubicBezTo>
                <a:cubicBezTo>
                  <a:pt x="52" y="6"/>
                  <a:pt x="51" y="8"/>
                  <a:pt x="48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8"/>
                  <a:pt x="8" y="14"/>
                  <a:pt x="8" y="1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40"/>
                  <a:pt x="6" y="42"/>
                  <a:pt x="4" y="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Freeform 356"/>
          <p:cNvSpPr>
            <a:spLocks/>
          </p:cNvSpPr>
          <p:nvPr/>
        </p:nvSpPr>
        <p:spPr bwMode="auto">
          <a:xfrm>
            <a:off x="2610644" y="3019985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1" y="0"/>
                  <a:pt x="12" y="2"/>
                  <a:pt x="12" y="4"/>
                </a:cubicBezTo>
                <a:cubicBezTo>
                  <a:pt x="12" y="6"/>
                  <a:pt x="11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Freeform 449"/>
          <p:cNvSpPr>
            <a:spLocks noEditPoints="1"/>
          </p:cNvSpPr>
          <p:nvPr/>
        </p:nvSpPr>
        <p:spPr bwMode="auto">
          <a:xfrm>
            <a:off x="3266281" y="2918386"/>
            <a:ext cx="220663" cy="214313"/>
          </a:xfrm>
          <a:custGeom>
            <a:avLst/>
            <a:gdLst>
              <a:gd name="T0" fmla="*/ 260 w 260"/>
              <a:gd name="T1" fmla="*/ 224 h 252"/>
              <a:gd name="T2" fmla="*/ 232 w 260"/>
              <a:gd name="T3" fmla="*/ 252 h 252"/>
              <a:gd name="T4" fmla="*/ 28 w 260"/>
              <a:gd name="T5" fmla="*/ 252 h 252"/>
              <a:gd name="T6" fmla="*/ 0 w 260"/>
              <a:gd name="T7" fmla="*/ 224 h 252"/>
              <a:gd name="T8" fmla="*/ 0 w 260"/>
              <a:gd name="T9" fmla="*/ 28 h 252"/>
              <a:gd name="T10" fmla="*/ 28 w 260"/>
              <a:gd name="T11" fmla="*/ 0 h 252"/>
              <a:gd name="T12" fmla="*/ 232 w 260"/>
              <a:gd name="T13" fmla="*/ 0 h 252"/>
              <a:gd name="T14" fmla="*/ 260 w 260"/>
              <a:gd name="T15" fmla="*/ 28 h 252"/>
              <a:gd name="T16" fmla="*/ 260 w 260"/>
              <a:gd name="T17" fmla="*/ 224 h 252"/>
              <a:gd name="T18" fmla="*/ 244 w 260"/>
              <a:gd name="T19" fmla="*/ 28 h 252"/>
              <a:gd name="T20" fmla="*/ 232 w 260"/>
              <a:gd name="T21" fmla="*/ 16 h 252"/>
              <a:gd name="T22" fmla="*/ 28 w 260"/>
              <a:gd name="T23" fmla="*/ 16 h 252"/>
              <a:gd name="T24" fmla="*/ 16 w 260"/>
              <a:gd name="T25" fmla="*/ 28 h 252"/>
              <a:gd name="T26" fmla="*/ 16 w 260"/>
              <a:gd name="T27" fmla="*/ 224 h 252"/>
              <a:gd name="T28" fmla="*/ 28 w 260"/>
              <a:gd name="T29" fmla="*/ 236 h 252"/>
              <a:gd name="T30" fmla="*/ 232 w 260"/>
              <a:gd name="T31" fmla="*/ 236 h 252"/>
              <a:gd name="T32" fmla="*/ 244 w 260"/>
              <a:gd name="T33" fmla="*/ 224 h 252"/>
              <a:gd name="T34" fmla="*/ 244 w 260"/>
              <a:gd name="T35" fmla="*/ 2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252">
                <a:moveTo>
                  <a:pt x="260" y="224"/>
                </a:moveTo>
                <a:cubicBezTo>
                  <a:pt x="260" y="240"/>
                  <a:pt x="248" y="252"/>
                  <a:pt x="232" y="252"/>
                </a:cubicBezTo>
                <a:cubicBezTo>
                  <a:pt x="28" y="252"/>
                  <a:pt x="28" y="252"/>
                  <a:pt x="28" y="252"/>
                </a:cubicBezTo>
                <a:cubicBezTo>
                  <a:pt x="12" y="252"/>
                  <a:pt x="0" y="240"/>
                  <a:pt x="0" y="22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48" y="0"/>
                  <a:pt x="260" y="12"/>
                  <a:pt x="260" y="28"/>
                </a:cubicBezTo>
                <a:lnTo>
                  <a:pt x="260" y="224"/>
                </a:lnTo>
                <a:close/>
                <a:moveTo>
                  <a:pt x="244" y="28"/>
                </a:moveTo>
                <a:cubicBezTo>
                  <a:pt x="244" y="21"/>
                  <a:pt x="239" y="16"/>
                  <a:pt x="232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224"/>
                  <a:pt x="16" y="224"/>
                  <a:pt x="16" y="224"/>
                </a:cubicBezTo>
                <a:cubicBezTo>
                  <a:pt x="16" y="231"/>
                  <a:pt x="21" y="236"/>
                  <a:pt x="28" y="236"/>
                </a:cubicBezTo>
                <a:cubicBezTo>
                  <a:pt x="232" y="236"/>
                  <a:pt x="232" y="236"/>
                  <a:pt x="232" y="236"/>
                </a:cubicBezTo>
                <a:cubicBezTo>
                  <a:pt x="239" y="236"/>
                  <a:pt x="244" y="231"/>
                  <a:pt x="244" y="224"/>
                </a:cubicBezTo>
                <a:lnTo>
                  <a:pt x="244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Freeform 450"/>
          <p:cNvSpPr>
            <a:spLocks/>
          </p:cNvSpPr>
          <p:nvPr/>
        </p:nvSpPr>
        <p:spPr bwMode="auto">
          <a:xfrm>
            <a:off x="3267869" y="2996173"/>
            <a:ext cx="122238" cy="88900"/>
          </a:xfrm>
          <a:custGeom>
            <a:avLst/>
            <a:gdLst>
              <a:gd name="T0" fmla="*/ 5 w 144"/>
              <a:gd name="T1" fmla="*/ 104 h 104"/>
              <a:gd name="T2" fmla="*/ 2 w 144"/>
              <a:gd name="T3" fmla="*/ 104 h 104"/>
              <a:gd name="T4" fmla="*/ 1 w 144"/>
              <a:gd name="T5" fmla="*/ 98 h 104"/>
              <a:gd name="T6" fmla="*/ 64 w 144"/>
              <a:gd name="T7" fmla="*/ 8 h 104"/>
              <a:gd name="T8" fmla="*/ 77 w 144"/>
              <a:gd name="T9" fmla="*/ 1 h 104"/>
              <a:gd name="T10" fmla="*/ 91 w 144"/>
              <a:gd name="T11" fmla="*/ 6 h 104"/>
              <a:gd name="T12" fmla="*/ 142 w 144"/>
              <a:gd name="T13" fmla="*/ 58 h 104"/>
              <a:gd name="T14" fmla="*/ 142 w 144"/>
              <a:gd name="T15" fmla="*/ 63 h 104"/>
              <a:gd name="T16" fmla="*/ 137 w 144"/>
              <a:gd name="T17" fmla="*/ 63 h 104"/>
              <a:gd name="T18" fmla="*/ 85 w 144"/>
              <a:gd name="T19" fmla="*/ 12 h 104"/>
              <a:gd name="T20" fmla="*/ 78 w 144"/>
              <a:gd name="T21" fmla="*/ 9 h 104"/>
              <a:gd name="T22" fmla="*/ 71 w 144"/>
              <a:gd name="T23" fmla="*/ 13 h 104"/>
              <a:gd name="T24" fmla="*/ 8 w 144"/>
              <a:gd name="T25" fmla="*/ 103 h 104"/>
              <a:gd name="T26" fmla="*/ 5 w 144"/>
              <a:gd name="T2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" h="104">
                <a:moveTo>
                  <a:pt x="5" y="104"/>
                </a:moveTo>
                <a:cubicBezTo>
                  <a:pt x="4" y="104"/>
                  <a:pt x="3" y="104"/>
                  <a:pt x="2" y="104"/>
                </a:cubicBezTo>
                <a:cubicBezTo>
                  <a:pt x="0" y="103"/>
                  <a:pt x="0" y="100"/>
                  <a:pt x="1" y="98"/>
                </a:cubicBezTo>
                <a:cubicBezTo>
                  <a:pt x="64" y="8"/>
                  <a:pt x="64" y="8"/>
                  <a:pt x="64" y="8"/>
                </a:cubicBezTo>
                <a:cubicBezTo>
                  <a:pt x="67" y="4"/>
                  <a:pt x="72" y="1"/>
                  <a:pt x="77" y="1"/>
                </a:cubicBezTo>
                <a:cubicBezTo>
                  <a:pt x="82" y="0"/>
                  <a:pt x="87" y="2"/>
                  <a:pt x="91" y="6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44" y="59"/>
                  <a:pt x="144" y="62"/>
                  <a:pt x="142" y="63"/>
                </a:cubicBezTo>
                <a:cubicBezTo>
                  <a:pt x="141" y="65"/>
                  <a:pt x="138" y="65"/>
                  <a:pt x="137" y="63"/>
                </a:cubicBezTo>
                <a:cubicBezTo>
                  <a:pt x="85" y="12"/>
                  <a:pt x="85" y="12"/>
                  <a:pt x="85" y="12"/>
                </a:cubicBezTo>
                <a:cubicBezTo>
                  <a:pt x="83" y="9"/>
                  <a:pt x="80" y="8"/>
                  <a:pt x="78" y="9"/>
                </a:cubicBezTo>
                <a:cubicBezTo>
                  <a:pt x="75" y="9"/>
                  <a:pt x="72" y="10"/>
                  <a:pt x="71" y="13"/>
                </a:cubicBezTo>
                <a:cubicBezTo>
                  <a:pt x="8" y="103"/>
                  <a:pt x="8" y="103"/>
                  <a:pt x="8" y="103"/>
                </a:cubicBezTo>
                <a:cubicBezTo>
                  <a:pt x="7" y="104"/>
                  <a:pt x="6" y="104"/>
                  <a:pt x="5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" name="Freeform 451"/>
          <p:cNvSpPr>
            <a:spLocks/>
          </p:cNvSpPr>
          <p:nvPr/>
        </p:nvSpPr>
        <p:spPr bwMode="auto">
          <a:xfrm>
            <a:off x="3455194" y="3073961"/>
            <a:ext cx="12700" cy="9525"/>
          </a:xfrm>
          <a:custGeom>
            <a:avLst/>
            <a:gdLst>
              <a:gd name="T0" fmla="*/ 9 w 14"/>
              <a:gd name="T1" fmla="*/ 13 h 13"/>
              <a:gd name="T2" fmla="*/ 7 w 14"/>
              <a:gd name="T3" fmla="*/ 12 h 13"/>
              <a:gd name="T4" fmla="*/ 2 w 14"/>
              <a:gd name="T5" fmla="*/ 8 h 13"/>
              <a:gd name="T6" fmla="*/ 2 w 14"/>
              <a:gd name="T7" fmla="*/ 2 h 13"/>
              <a:gd name="T8" fmla="*/ 7 w 14"/>
              <a:gd name="T9" fmla="*/ 2 h 13"/>
              <a:gd name="T10" fmla="*/ 12 w 14"/>
              <a:gd name="T11" fmla="*/ 6 h 13"/>
              <a:gd name="T12" fmla="*/ 12 w 14"/>
              <a:gd name="T13" fmla="*/ 12 h 13"/>
              <a:gd name="T14" fmla="*/ 9 w 14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3">
                <a:moveTo>
                  <a:pt x="9" y="13"/>
                </a:moveTo>
                <a:cubicBezTo>
                  <a:pt x="8" y="13"/>
                  <a:pt x="7" y="13"/>
                  <a:pt x="7" y="12"/>
                </a:cubicBezTo>
                <a:cubicBezTo>
                  <a:pt x="2" y="8"/>
                  <a:pt x="2" y="8"/>
                  <a:pt x="2" y="8"/>
                </a:cubicBezTo>
                <a:cubicBezTo>
                  <a:pt x="0" y="6"/>
                  <a:pt x="0" y="4"/>
                  <a:pt x="2" y="2"/>
                </a:cubicBezTo>
                <a:cubicBezTo>
                  <a:pt x="3" y="0"/>
                  <a:pt x="6" y="0"/>
                  <a:pt x="7" y="2"/>
                </a:cubicBezTo>
                <a:cubicBezTo>
                  <a:pt x="12" y="6"/>
                  <a:pt x="12" y="6"/>
                  <a:pt x="12" y="6"/>
                </a:cubicBezTo>
                <a:cubicBezTo>
                  <a:pt x="14" y="8"/>
                  <a:pt x="14" y="10"/>
                  <a:pt x="12" y="12"/>
                </a:cubicBezTo>
                <a:cubicBezTo>
                  <a:pt x="11" y="13"/>
                  <a:pt x="10" y="13"/>
                  <a:pt x="9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Freeform 452"/>
          <p:cNvSpPr>
            <a:spLocks/>
          </p:cNvSpPr>
          <p:nvPr/>
        </p:nvSpPr>
        <p:spPr bwMode="auto">
          <a:xfrm>
            <a:off x="3323431" y="3027923"/>
            <a:ext cx="131763" cy="103188"/>
          </a:xfrm>
          <a:custGeom>
            <a:avLst/>
            <a:gdLst>
              <a:gd name="T0" fmla="*/ 4 w 154"/>
              <a:gd name="T1" fmla="*/ 123 h 123"/>
              <a:gd name="T2" fmla="*/ 2 w 154"/>
              <a:gd name="T3" fmla="*/ 122 h 123"/>
              <a:gd name="T4" fmla="*/ 1 w 154"/>
              <a:gd name="T5" fmla="*/ 116 h 123"/>
              <a:gd name="T6" fmla="*/ 82 w 154"/>
              <a:gd name="T7" fmla="*/ 8 h 123"/>
              <a:gd name="T8" fmla="*/ 95 w 154"/>
              <a:gd name="T9" fmla="*/ 1 h 123"/>
              <a:gd name="T10" fmla="*/ 109 w 154"/>
              <a:gd name="T11" fmla="*/ 6 h 123"/>
              <a:gd name="T12" fmla="*/ 153 w 154"/>
              <a:gd name="T13" fmla="*/ 47 h 123"/>
              <a:gd name="T14" fmla="*/ 153 w 154"/>
              <a:gd name="T15" fmla="*/ 52 h 123"/>
              <a:gd name="T16" fmla="*/ 147 w 154"/>
              <a:gd name="T17" fmla="*/ 53 h 123"/>
              <a:gd name="T18" fmla="*/ 103 w 154"/>
              <a:gd name="T19" fmla="*/ 11 h 123"/>
              <a:gd name="T20" fmla="*/ 95 w 154"/>
              <a:gd name="T21" fmla="*/ 8 h 123"/>
              <a:gd name="T22" fmla="*/ 88 w 154"/>
              <a:gd name="T23" fmla="*/ 13 h 123"/>
              <a:gd name="T24" fmla="*/ 7 w 154"/>
              <a:gd name="T25" fmla="*/ 121 h 123"/>
              <a:gd name="T26" fmla="*/ 4 w 154"/>
              <a:gd name="T27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" h="123">
                <a:moveTo>
                  <a:pt x="4" y="123"/>
                </a:moveTo>
                <a:cubicBezTo>
                  <a:pt x="3" y="123"/>
                  <a:pt x="3" y="122"/>
                  <a:pt x="2" y="122"/>
                </a:cubicBezTo>
                <a:cubicBezTo>
                  <a:pt x="0" y="121"/>
                  <a:pt x="0" y="118"/>
                  <a:pt x="1" y="116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4"/>
                  <a:pt x="90" y="1"/>
                  <a:pt x="95" y="1"/>
                </a:cubicBezTo>
                <a:cubicBezTo>
                  <a:pt x="100" y="0"/>
                  <a:pt x="105" y="2"/>
                  <a:pt x="109" y="6"/>
                </a:cubicBezTo>
                <a:cubicBezTo>
                  <a:pt x="153" y="47"/>
                  <a:pt x="153" y="47"/>
                  <a:pt x="153" y="47"/>
                </a:cubicBezTo>
                <a:cubicBezTo>
                  <a:pt x="154" y="48"/>
                  <a:pt x="154" y="51"/>
                  <a:pt x="153" y="52"/>
                </a:cubicBezTo>
                <a:cubicBezTo>
                  <a:pt x="151" y="54"/>
                  <a:pt x="149" y="54"/>
                  <a:pt x="147" y="53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1" y="9"/>
                  <a:pt x="98" y="8"/>
                  <a:pt x="95" y="8"/>
                </a:cubicBezTo>
                <a:cubicBezTo>
                  <a:pt x="93" y="9"/>
                  <a:pt x="90" y="10"/>
                  <a:pt x="88" y="13"/>
                </a:cubicBezTo>
                <a:cubicBezTo>
                  <a:pt x="7" y="121"/>
                  <a:pt x="7" y="121"/>
                  <a:pt x="7" y="121"/>
                </a:cubicBezTo>
                <a:cubicBezTo>
                  <a:pt x="7" y="122"/>
                  <a:pt x="5" y="123"/>
                  <a:pt x="4" y="1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Freeform 453"/>
          <p:cNvSpPr>
            <a:spLocks noEditPoints="1"/>
          </p:cNvSpPr>
          <p:nvPr/>
        </p:nvSpPr>
        <p:spPr bwMode="auto">
          <a:xfrm>
            <a:off x="3377406" y="2945373"/>
            <a:ext cx="58738" cy="58738"/>
          </a:xfrm>
          <a:custGeom>
            <a:avLst/>
            <a:gdLst>
              <a:gd name="T0" fmla="*/ 34 w 69"/>
              <a:gd name="T1" fmla="*/ 70 h 70"/>
              <a:gd name="T2" fmla="*/ 0 w 69"/>
              <a:gd name="T3" fmla="*/ 35 h 70"/>
              <a:gd name="T4" fmla="*/ 34 w 69"/>
              <a:gd name="T5" fmla="*/ 0 h 70"/>
              <a:gd name="T6" fmla="*/ 69 w 69"/>
              <a:gd name="T7" fmla="*/ 35 h 70"/>
              <a:gd name="T8" fmla="*/ 34 w 69"/>
              <a:gd name="T9" fmla="*/ 70 h 70"/>
              <a:gd name="T10" fmla="*/ 34 w 69"/>
              <a:gd name="T11" fmla="*/ 8 h 70"/>
              <a:gd name="T12" fmla="*/ 8 w 69"/>
              <a:gd name="T13" fmla="*/ 35 h 70"/>
              <a:gd name="T14" fmla="*/ 34 w 69"/>
              <a:gd name="T15" fmla="*/ 62 h 70"/>
              <a:gd name="T16" fmla="*/ 61 w 69"/>
              <a:gd name="T17" fmla="*/ 35 h 70"/>
              <a:gd name="T18" fmla="*/ 34 w 69"/>
              <a:gd name="T19" fmla="*/ 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0">
                <a:moveTo>
                  <a:pt x="34" y="70"/>
                </a:moveTo>
                <a:cubicBezTo>
                  <a:pt x="15" y="70"/>
                  <a:pt x="0" y="54"/>
                  <a:pt x="0" y="35"/>
                </a:cubicBezTo>
                <a:cubicBezTo>
                  <a:pt x="0" y="16"/>
                  <a:pt x="15" y="0"/>
                  <a:pt x="34" y="0"/>
                </a:cubicBezTo>
                <a:cubicBezTo>
                  <a:pt x="53" y="0"/>
                  <a:pt x="69" y="16"/>
                  <a:pt x="69" y="35"/>
                </a:cubicBezTo>
                <a:cubicBezTo>
                  <a:pt x="69" y="54"/>
                  <a:pt x="53" y="70"/>
                  <a:pt x="34" y="70"/>
                </a:cubicBezTo>
                <a:close/>
                <a:moveTo>
                  <a:pt x="34" y="8"/>
                </a:moveTo>
                <a:cubicBezTo>
                  <a:pt x="19" y="8"/>
                  <a:pt x="8" y="20"/>
                  <a:pt x="8" y="35"/>
                </a:cubicBezTo>
                <a:cubicBezTo>
                  <a:pt x="8" y="50"/>
                  <a:pt x="19" y="62"/>
                  <a:pt x="34" y="62"/>
                </a:cubicBezTo>
                <a:cubicBezTo>
                  <a:pt x="49" y="62"/>
                  <a:pt x="61" y="50"/>
                  <a:pt x="61" y="35"/>
                </a:cubicBezTo>
                <a:cubicBezTo>
                  <a:pt x="61" y="20"/>
                  <a:pt x="49" y="8"/>
                  <a:pt x="3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Freeform 462"/>
          <p:cNvSpPr>
            <a:spLocks/>
          </p:cNvSpPr>
          <p:nvPr/>
        </p:nvSpPr>
        <p:spPr bwMode="auto">
          <a:xfrm>
            <a:off x="2923381" y="3094598"/>
            <a:ext cx="11113" cy="19050"/>
          </a:xfrm>
          <a:custGeom>
            <a:avLst/>
            <a:gdLst>
              <a:gd name="T0" fmla="*/ 10 w 14"/>
              <a:gd name="T1" fmla="*/ 22 h 22"/>
              <a:gd name="T2" fmla="*/ 7 w 14"/>
              <a:gd name="T3" fmla="*/ 21 h 22"/>
              <a:gd name="T4" fmla="*/ 0 w 14"/>
              <a:gd name="T5" fmla="*/ 4 h 22"/>
              <a:gd name="T6" fmla="*/ 4 w 14"/>
              <a:gd name="T7" fmla="*/ 0 h 22"/>
              <a:gd name="T8" fmla="*/ 4 w 14"/>
              <a:gd name="T9" fmla="*/ 0 h 22"/>
              <a:gd name="T10" fmla="*/ 8 w 14"/>
              <a:gd name="T11" fmla="*/ 4 h 22"/>
              <a:gd name="T12" fmla="*/ 13 w 14"/>
              <a:gd name="T13" fmla="*/ 15 h 22"/>
              <a:gd name="T14" fmla="*/ 13 w 14"/>
              <a:gd name="T15" fmla="*/ 21 h 22"/>
              <a:gd name="T16" fmla="*/ 10 w 14"/>
              <a:gd name="T1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2">
                <a:moveTo>
                  <a:pt x="10" y="22"/>
                </a:moveTo>
                <a:cubicBezTo>
                  <a:pt x="9" y="22"/>
                  <a:pt x="8" y="21"/>
                  <a:pt x="7" y="21"/>
                </a:cubicBezTo>
                <a:cubicBezTo>
                  <a:pt x="2" y="16"/>
                  <a:pt x="0" y="10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8"/>
                  <a:pt x="10" y="12"/>
                  <a:pt x="13" y="15"/>
                </a:cubicBezTo>
                <a:cubicBezTo>
                  <a:pt x="14" y="17"/>
                  <a:pt x="14" y="19"/>
                  <a:pt x="13" y="21"/>
                </a:cubicBezTo>
                <a:cubicBezTo>
                  <a:pt x="12" y="21"/>
                  <a:pt x="11" y="22"/>
                  <a:pt x="10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463"/>
          <p:cNvSpPr>
            <a:spLocks/>
          </p:cNvSpPr>
          <p:nvPr/>
        </p:nvSpPr>
        <p:spPr bwMode="auto">
          <a:xfrm>
            <a:off x="3058319" y="3067611"/>
            <a:ext cx="12700" cy="19050"/>
          </a:xfrm>
          <a:custGeom>
            <a:avLst/>
            <a:gdLst>
              <a:gd name="T0" fmla="*/ 10 w 14"/>
              <a:gd name="T1" fmla="*/ 22 h 22"/>
              <a:gd name="T2" fmla="*/ 7 w 14"/>
              <a:gd name="T3" fmla="*/ 21 h 22"/>
              <a:gd name="T4" fmla="*/ 0 w 14"/>
              <a:gd name="T5" fmla="*/ 4 h 22"/>
              <a:gd name="T6" fmla="*/ 4 w 14"/>
              <a:gd name="T7" fmla="*/ 0 h 22"/>
              <a:gd name="T8" fmla="*/ 4 w 14"/>
              <a:gd name="T9" fmla="*/ 0 h 22"/>
              <a:gd name="T10" fmla="*/ 8 w 14"/>
              <a:gd name="T11" fmla="*/ 4 h 22"/>
              <a:gd name="T12" fmla="*/ 13 w 14"/>
              <a:gd name="T13" fmla="*/ 15 h 22"/>
              <a:gd name="T14" fmla="*/ 13 w 14"/>
              <a:gd name="T15" fmla="*/ 21 h 22"/>
              <a:gd name="T16" fmla="*/ 10 w 14"/>
              <a:gd name="T1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2">
                <a:moveTo>
                  <a:pt x="10" y="22"/>
                </a:moveTo>
                <a:cubicBezTo>
                  <a:pt x="9" y="22"/>
                  <a:pt x="8" y="21"/>
                  <a:pt x="7" y="21"/>
                </a:cubicBezTo>
                <a:cubicBezTo>
                  <a:pt x="2" y="16"/>
                  <a:pt x="0" y="10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8"/>
                  <a:pt x="10" y="12"/>
                  <a:pt x="13" y="15"/>
                </a:cubicBezTo>
                <a:cubicBezTo>
                  <a:pt x="14" y="17"/>
                  <a:pt x="14" y="19"/>
                  <a:pt x="13" y="21"/>
                </a:cubicBezTo>
                <a:cubicBezTo>
                  <a:pt x="12" y="21"/>
                  <a:pt x="11" y="22"/>
                  <a:pt x="10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Freeform 464"/>
          <p:cNvSpPr>
            <a:spLocks/>
          </p:cNvSpPr>
          <p:nvPr/>
        </p:nvSpPr>
        <p:spPr bwMode="auto">
          <a:xfrm>
            <a:off x="2937669" y="3112061"/>
            <a:ext cx="9525" cy="6350"/>
          </a:xfrm>
          <a:custGeom>
            <a:avLst/>
            <a:gdLst>
              <a:gd name="T0" fmla="*/ 5 w 10"/>
              <a:gd name="T1" fmla="*/ 8 h 8"/>
              <a:gd name="T2" fmla="*/ 3 w 10"/>
              <a:gd name="T3" fmla="*/ 8 h 8"/>
              <a:gd name="T4" fmla="*/ 0 w 10"/>
              <a:gd name="T5" fmla="*/ 3 h 8"/>
              <a:gd name="T6" fmla="*/ 5 w 10"/>
              <a:gd name="T7" fmla="*/ 0 h 8"/>
              <a:gd name="T8" fmla="*/ 6 w 10"/>
              <a:gd name="T9" fmla="*/ 0 h 8"/>
              <a:gd name="T10" fmla="*/ 10 w 10"/>
              <a:gd name="T11" fmla="*/ 4 h 8"/>
              <a:gd name="T12" fmla="*/ 7 w 10"/>
              <a:gd name="T13" fmla="*/ 8 h 8"/>
              <a:gd name="T14" fmla="*/ 5 w 10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8">
                <a:moveTo>
                  <a:pt x="5" y="8"/>
                </a:moveTo>
                <a:cubicBezTo>
                  <a:pt x="5" y="8"/>
                  <a:pt x="4" y="8"/>
                  <a:pt x="3" y="8"/>
                </a:cubicBezTo>
                <a:cubicBezTo>
                  <a:pt x="1" y="7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5" y="0"/>
                  <a:pt x="6" y="0"/>
                  <a:pt x="6" y="0"/>
                </a:cubicBezTo>
                <a:cubicBezTo>
                  <a:pt x="9" y="0"/>
                  <a:pt x="10" y="2"/>
                  <a:pt x="10" y="4"/>
                </a:cubicBezTo>
                <a:cubicBezTo>
                  <a:pt x="10" y="6"/>
                  <a:pt x="9" y="8"/>
                  <a:pt x="7" y="8"/>
                </a:cubicBezTo>
                <a:cubicBezTo>
                  <a:pt x="6" y="8"/>
                  <a:pt x="6" y="8"/>
                  <a:pt x="5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" name="Freeform 465"/>
          <p:cNvSpPr>
            <a:spLocks noEditPoints="1"/>
          </p:cNvSpPr>
          <p:nvPr/>
        </p:nvSpPr>
        <p:spPr bwMode="auto">
          <a:xfrm>
            <a:off x="3039269" y="3029511"/>
            <a:ext cx="92075" cy="82550"/>
          </a:xfrm>
          <a:custGeom>
            <a:avLst/>
            <a:gdLst>
              <a:gd name="T0" fmla="*/ 48 w 108"/>
              <a:gd name="T1" fmla="*/ 96 h 96"/>
              <a:gd name="T2" fmla="*/ 0 w 108"/>
              <a:gd name="T3" fmla="*/ 48 h 96"/>
              <a:gd name="T4" fmla="*/ 48 w 108"/>
              <a:gd name="T5" fmla="*/ 0 h 96"/>
              <a:gd name="T6" fmla="*/ 97 w 108"/>
              <a:gd name="T7" fmla="*/ 6 h 96"/>
              <a:gd name="T8" fmla="*/ 104 w 108"/>
              <a:gd name="T9" fmla="*/ 13 h 96"/>
              <a:gd name="T10" fmla="*/ 86 w 108"/>
              <a:gd name="T11" fmla="*/ 80 h 96"/>
              <a:gd name="T12" fmla="*/ 48 w 108"/>
              <a:gd name="T13" fmla="*/ 96 h 96"/>
              <a:gd name="T14" fmla="*/ 48 w 108"/>
              <a:gd name="T15" fmla="*/ 16 h 96"/>
              <a:gd name="T16" fmla="*/ 16 w 108"/>
              <a:gd name="T17" fmla="*/ 48 h 96"/>
              <a:gd name="T18" fmla="*/ 48 w 108"/>
              <a:gd name="T19" fmla="*/ 80 h 96"/>
              <a:gd name="T20" fmla="*/ 74 w 108"/>
              <a:gd name="T21" fmla="*/ 69 h 96"/>
              <a:gd name="T22" fmla="*/ 88 w 108"/>
              <a:gd name="T23" fmla="*/ 20 h 96"/>
              <a:gd name="T24" fmla="*/ 48 w 108"/>
              <a:gd name="T25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" h="96">
                <a:moveTo>
                  <a:pt x="48" y="96"/>
                </a:moveTo>
                <a:cubicBezTo>
                  <a:pt x="22" y="96"/>
                  <a:pt x="0" y="74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71" y="0"/>
                  <a:pt x="96" y="6"/>
                  <a:pt x="97" y="6"/>
                </a:cubicBezTo>
                <a:cubicBezTo>
                  <a:pt x="101" y="7"/>
                  <a:pt x="103" y="10"/>
                  <a:pt x="104" y="13"/>
                </a:cubicBezTo>
                <a:cubicBezTo>
                  <a:pt x="104" y="15"/>
                  <a:pt x="108" y="56"/>
                  <a:pt x="86" y="80"/>
                </a:cubicBezTo>
                <a:cubicBezTo>
                  <a:pt x="77" y="91"/>
                  <a:pt x="64" y="96"/>
                  <a:pt x="48" y="96"/>
                </a:cubicBezTo>
                <a:close/>
                <a:moveTo>
                  <a:pt x="48" y="16"/>
                </a:moveTo>
                <a:cubicBezTo>
                  <a:pt x="31" y="16"/>
                  <a:pt x="16" y="30"/>
                  <a:pt x="16" y="48"/>
                </a:cubicBezTo>
                <a:cubicBezTo>
                  <a:pt x="16" y="66"/>
                  <a:pt x="31" y="80"/>
                  <a:pt x="48" y="80"/>
                </a:cubicBezTo>
                <a:cubicBezTo>
                  <a:pt x="59" y="80"/>
                  <a:pt x="68" y="76"/>
                  <a:pt x="74" y="69"/>
                </a:cubicBezTo>
                <a:cubicBezTo>
                  <a:pt x="87" y="56"/>
                  <a:pt x="88" y="31"/>
                  <a:pt x="88" y="20"/>
                </a:cubicBezTo>
                <a:cubicBezTo>
                  <a:pt x="79" y="19"/>
                  <a:pt x="63" y="16"/>
                  <a:pt x="4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Freeform 466"/>
          <p:cNvSpPr>
            <a:spLocks/>
          </p:cNvSpPr>
          <p:nvPr/>
        </p:nvSpPr>
        <p:spPr bwMode="auto">
          <a:xfrm>
            <a:off x="3113881" y="2912036"/>
            <a:ext cx="14288" cy="134938"/>
          </a:xfrm>
          <a:custGeom>
            <a:avLst/>
            <a:gdLst>
              <a:gd name="T0" fmla="*/ 9 w 17"/>
              <a:gd name="T1" fmla="*/ 160 h 160"/>
              <a:gd name="T2" fmla="*/ 1 w 17"/>
              <a:gd name="T3" fmla="*/ 152 h 160"/>
              <a:gd name="T4" fmla="*/ 0 w 17"/>
              <a:gd name="T5" fmla="*/ 9 h 160"/>
              <a:gd name="T6" fmla="*/ 8 w 17"/>
              <a:gd name="T7" fmla="*/ 0 h 160"/>
              <a:gd name="T8" fmla="*/ 8 w 17"/>
              <a:gd name="T9" fmla="*/ 0 h 160"/>
              <a:gd name="T10" fmla="*/ 16 w 17"/>
              <a:gd name="T11" fmla="*/ 9 h 160"/>
              <a:gd name="T12" fmla="*/ 17 w 17"/>
              <a:gd name="T13" fmla="*/ 152 h 160"/>
              <a:gd name="T14" fmla="*/ 9 w 17"/>
              <a:gd name="T15" fmla="*/ 160 h 160"/>
              <a:gd name="T16" fmla="*/ 9 w 17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60">
                <a:moveTo>
                  <a:pt x="9" y="160"/>
                </a:moveTo>
                <a:cubicBezTo>
                  <a:pt x="4" y="160"/>
                  <a:pt x="1" y="157"/>
                  <a:pt x="1" y="152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6" y="4"/>
                  <a:pt x="16" y="9"/>
                </a:cubicBezTo>
                <a:cubicBezTo>
                  <a:pt x="17" y="152"/>
                  <a:pt x="17" y="152"/>
                  <a:pt x="17" y="152"/>
                </a:cubicBezTo>
                <a:cubicBezTo>
                  <a:pt x="17" y="156"/>
                  <a:pt x="13" y="160"/>
                  <a:pt x="9" y="160"/>
                </a:cubicBezTo>
                <a:cubicBezTo>
                  <a:pt x="9" y="160"/>
                  <a:pt x="9" y="160"/>
                  <a:pt x="9" y="1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" name="Freeform 467"/>
          <p:cNvSpPr>
            <a:spLocks noEditPoints="1"/>
          </p:cNvSpPr>
          <p:nvPr/>
        </p:nvSpPr>
        <p:spPr bwMode="auto">
          <a:xfrm>
            <a:off x="2901156" y="3056498"/>
            <a:ext cx="90488" cy="82550"/>
          </a:xfrm>
          <a:custGeom>
            <a:avLst/>
            <a:gdLst>
              <a:gd name="T0" fmla="*/ 48 w 108"/>
              <a:gd name="T1" fmla="*/ 96 h 96"/>
              <a:gd name="T2" fmla="*/ 0 w 108"/>
              <a:gd name="T3" fmla="*/ 48 h 96"/>
              <a:gd name="T4" fmla="*/ 48 w 108"/>
              <a:gd name="T5" fmla="*/ 0 h 96"/>
              <a:gd name="T6" fmla="*/ 97 w 108"/>
              <a:gd name="T7" fmla="*/ 6 h 96"/>
              <a:gd name="T8" fmla="*/ 104 w 108"/>
              <a:gd name="T9" fmla="*/ 13 h 96"/>
              <a:gd name="T10" fmla="*/ 86 w 108"/>
              <a:gd name="T11" fmla="*/ 80 h 96"/>
              <a:gd name="T12" fmla="*/ 48 w 108"/>
              <a:gd name="T13" fmla="*/ 96 h 96"/>
              <a:gd name="T14" fmla="*/ 48 w 108"/>
              <a:gd name="T15" fmla="*/ 16 h 96"/>
              <a:gd name="T16" fmla="*/ 16 w 108"/>
              <a:gd name="T17" fmla="*/ 48 h 96"/>
              <a:gd name="T18" fmla="*/ 48 w 108"/>
              <a:gd name="T19" fmla="*/ 80 h 96"/>
              <a:gd name="T20" fmla="*/ 74 w 108"/>
              <a:gd name="T21" fmla="*/ 69 h 96"/>
              <a:gd name="T22" fmla="*/ 88 w 108"/>
              <a:gd name="T23" fmla="*/ 20 h 96"/>
              <a:gd name="T24" fmla="*/ 48 w 108"/>
              <a:gd name="T25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" h="96">
                <a:moveTo>
                  <a:pt x="48" y="96"/>
                </a:moveTo>
                <a:cubicBezTo>
                  <a:pt x="22" y="96"/>
                  <a:pt x="0" y="74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71" y="0"/>
                  <a:pt x="96" y="6"/>
                  <a:pt x="97" y="6"/>
                </a:cubicBezTo>
                <a:cubicBezTo>
                  <a:pt x="101" y="7"/>
                  <a:pt x="103" y="10"/>
                  <a:pt x="104" y="13"/>
                </a:cubicBezTo>
                <a:cubicBezTo>
                  <a:pt x="104" y="15"/>
                  <a:pt x="108" y="56"/>
                  <a:pt x="86" y="80"/>
                </a:cubicBezTo>
                <a:cubicBezTo>
                  <a:pt x="77" y="91"/>
                  <a:pt x="64" y="96"/>
                  <a:pt x="48" y="96"/>
                </a:cubicBezTo>
                <a:close/>
                <a:moveTo>
                  <a:pt x="48" y="16"/>
                </a:moveTo>
                <a:cubicBezTo>
                  <a:pt x="31" y="16"/>
                  <a:pt x="16" y="30"/>
                  <a:pt x="16" y="48"/>
                </a:cubicBezTo>
                <a:cubicBezTo>
                  <a:pt x="16" y="66"/>
                  <a:pt x="31" y="80"/>
                  <a:pt x="48" y="80"/>
                </a:cubicBezTo>
                <a:cubicBezTo>
                  <a:pt x="59" y="80"/>
                  <a:pt x="68" y="76"/>
                  <a:pt x="74" y="69"/>
                </a:cubicBezTo>
                <a:cubicBezTo>
                  <a:pt x="87" y="56"/>
                  <a:pt x="88" y="31"/>
                  <a:pt x="88" y="20"/>
                </a:cubicBezTo>
                <a:cubicBezTo>
                  <a:pt x="79" y="19"/>
                  <a:pt x="63" y="16"/>
                  <a:pt x="4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468"/>
          <p:cNvSpPr>
            <a:spLocks/>
          </p:cNvSpPr>
          <p:nvPr/>
        </p:nvSpPr>
        <p:spPr bwMode="auto">
          <a:xfrm>
            <a:off x="2974181" y="2937436"/>
            <a:ext cx="14288" cy="138113"/>
          </a:xfrm>
          <a:custGeom>
            <a:avLst/>
            <a:gdLst>
              <a:gd name="T0" fmla="*/ 9 w 17"/>
              <a:gd name="T1" fmla="*/ 162 h 162"/>
              <a:gd name="T2" fmla="*/ 1 w 17"/>
              <a:gd name="T3" fmla="*/ 154 h 162"/>
              <a:gd name="T4" fmla="*/ 0 w 17"/>
              <a:gd name="T5" fmla="*/ 8 h 162"/>
              <a:gd name="T6" fmla="*/ 8 w 17"/>
              <a:gd name="T7" fmla="*/ 0 h 162"/>
              <a:gd name="T8" fmla="*/ 8 w 17"/>
              <a:gd name="T9" fmla="*/ 0 h 162"/>
              <a:gd name="T10" fmla="*/ 16 w 17"/>
              <a:gd name="T11" fmla="*/ 8 h 162"/>
              <a:gd name="T12" fmla="*/ 17 w 17"/>
              <a:gd name="T13" fmla="*/ 154 h 162"/>
              <a:gd name="T14" fmla="*/ 9 w 17"/>
              <a:gd name="T15" fmla="*/ 162 h 162"/>
              <a:gd name="T16" fmla="*/ 9 w 17"/>
              <a:gd name="T17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62">
                <a:moveTo>
                  <a:pt x="9" y="162"/>
                </a:moveTo>
                <a:cubicBezTo>
                  <a:pt x="4" y="162"/>
                  <a:pt x="1" y="159"/>
                  <a:pt x="1" y="154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7" y="159"/>
                  <a:pt x="13" y="162"/>
                  <a:pt x="9" y="162"/>
                </a:cubicBezTo>
                <a:cubicBezTo>
                  <a:pt x="9" y="162"/>
                  <a:pt x="9" y="162"/>
                  <a:pt x="9" y="1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469"/>
          <p:cNvSpPr>
            <a:spLocks/>
          </p:cNvSpPr>
          <p:nvPr/>
        </p:nvSpPr>
        <p:spPr bwMode="auto">
          <a:xfrm>
            <a:off x="2974181" y="2908861"/>
            <a:ext cx="153988" cy="41275"/>
          </a:xfrm>
          <a:custGeom>
            <a:avLst/>
            <a:gdLst>
              <a:gd name="T0" fmla="*/ 9 w 182"/>
              <a:gd name="T1" fmla="*/ 48 h 48"/>
              <a:gd name="T2" fmla="*/ 1 w 182"/>
              <a:gd name="T3" fmla="*/ 41 h 48"/>
              <a:gd name="T4" fmla="*/ 8 w 182"/>
              <a:gd name="T5" fmla="*/ 32 h 48"/>
              <a:gd name="T6" fmla="*/ 172 w 182"/>
              <a:gd name="T7" fmla="*/ 1 h 48"/>
              <a:gd name="T8" fmla="*/ 181 w 182"/>
              <a:gd name="T9" fmla="*/ 7 h 48"/>
              <a:gd name="T10" fmla="*/ 175 w 182"/>
              <a:gd name="T11" fmla="*/ 16 h 48"/>
              <a:gd name="T12" fmla="*/ 11 w 182"/>
              <a:gd name="T13" fmla="*/ 48 h 48"/>
              <a:gd name="T14" fmla="*/ 9 w 182"/>
              <a:gd name="T1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2" h="48">
                <a:moveTo>
                  <a:pt x="9" y="48"/>
                </a:moveTo>
                <a:cubicBezTo>
                  <a:pt x="5" y="48"/>
                  <a:pt x="2" y="45"/>
                  <a:pt x="1" y="41"/>
                </a:cubicBezTo>
                <a:cubicBezTo>
                  <a:pt x="0" y="37"/>
                  <a:pt x="3" y="33"/>
                  <a:pt x="8" y="32"/>
                </a:cubicBezTo>
                <a:cubicBezTo>
                  <a:pt x="172" y="1"/>
                  <a:pt x="172" y="1"/>
                  <a:pt x="172" y="1"/>
                </a:cubicBezTo>
                <a:cubicBezTo>
                  <a:pt x="176" y="0"/>
                  <a:pt x="180" y="3"/>
                  <a:pt x="181" y="7"/>
                </a:cubicBezTo>
                <a:cubicBezTo>
                  <a:pt x="182" y="11"/>
                  <a:pt x="179" y="16"/>
                  <a:pt x="175" y="16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8"/>
                  <a:pt x="9" y="48"/>
                  <a:pt x="9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Freeform 470"/>
          <p:cNvSpPr>
            <a:spLocks/>
          </p:cNvSpPr>
          <p:nvPr/>
        </p:nvSpPr>
        <p:spPr bwMode="auto">
          <a:xfrm>
            <a:off x="2977356" y="2937436"/>
            <a:ext cx="150813" cy="39688"/>
          </a:xfrm>
          <a:custGeom>
            <a:avLst/>
            <a:gdLst>
              <a:gd name="T0" fmla="*/ 9 w 178"/>
              <a:gd name="T1" fmla="*/ 47 h 47"/>
              <a:gd name="T2" fmla="*/ 1 w 178"/>
              <a:gd name="T3" fmla="*/ 41 h 47"/>
              <a:gd name="T4" fmla="*/ 7 w 178"/>
              <a:gd name="T5" fmla="*/ 31 h 47"/>
              <a:gd name="T6" fmla="*/ 168 w 178"/>
              <a:gd name="T7" fmla="*/ 1 h 47"/>
              <a:gd name="T8" fmla="*/ 177 w 178"/>
              <a:gd name="T9" fmla="*/ 7 h 47"/>
              <a:gd name="T10" fmla="*/ 171 w 178"/>
              <a:gd name="T11" fmla="*/ 16 h 47"/>
              <a:gd name="T12" fmla="*/ 10 w 178"/>
              <a:gd name="T13" fmla="*/ 47 h 47"/>
              <a:gd name="T14" fmla="*/ 9 w 178"/>
              <a:gd name="T1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8" h="47">
                <a:moveTo>
                  <a:pt x="9" y="47"/>
                </a:moveTo>
                <a:cubicBezTo>
                  <a:pt x="5" y="47"/>
                  <a:pt x="2" y="45"/>
                  <a:pt x="1" y="41"/>
                </a:cubicBezTo>
                <a:cubicBezTo>
                  <a:pt x="0" y="36"/>
                  <a:pt x="3" y="32"/>
                  <a:pt x="7" y="31"/>
                </a:cubicBezTo>
                <a:cubicBezTo>
                  <a:pt x="168" y="1"/>
                  <a:pt x="168" y="1"/>
                  <a:pt x="168" y="1"/>
                </a:cubicBezTo>
                <a:cubicBezTo>
                  <a:pt x="172" y="0"/>
                  <a:pt x="176" y="3"/>
                  <a:pt x="177" y="7"/>
                </a:cubicBezTo>
                <a:cubicBezTo>
                  <a:pt x="178" y="11"/>
                  <a:pt x="175" y="16"/>
                  <a:pt x="171" y="16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7"/>
                  <a:pt x="9" y="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Freeform 471"/>
          <p:cNvSpPr>
            <a:spLocks noEditPoints="1"/>
          </p:cNvSpPr>
          <p:nvPr/>
        </p:nvSpPr>
        <p:spPr bwMode="auto">
          <a:xfrm>
            <a:off x="1889919" y="2988236"/>
            <a:ext cx="96838" cy="95250"/>
          </a:xfrm>
          <a:custGeom>
            <a:avLst/>
            <a:gdLst>
              <a:gd name="T0" fmla="*/ 57 w 114"/>
              <a:gd name="T1" fmla="*/ 114 h 114"/>
              <a:gd name="T2" fmla="*/ 0 w 114"/>
              <a:gd name="T3" fmla="*/ 57 h 114"/>
              <a:gd name="T4" fmla="*/ 57 w 114"/>
              <a:gd name="T5" fmla="*/ 0 h 114"/>
              <a:gd name="T6" fmla="*/ 114 w 114"/>
              <a:gd name="T7" fmla="*/ 57 h 114"/>
              <a:gd name="T8" fmla="*/ 57 w 114"/>
              <a:gd name="T9" fmla="*/ 114 h 114"/>
              <a:gd name="T10" fmla="*/ 57 w 114"/>
              <a:gd name="T11" fmla="*/ 8 h 114"/>
              <a:gd name="T12" fmla="*/ 8 w 114"/>
              <a:gd name="T13" fmla="*/ 57 h 114"/>
              <a:gd name="T14" fmla="*/ 57 w 114"/>
              <a:gd name="T15" fmla="*/ 106 h 114"/>
              <a:gd name="T16" fmla="*/ 106 w 114"/>
              <a:gd name="T17" fmla="*/ 57 h 114"/>
              <a:gd name="T18" fmla="*/ 57 w 114"/>
              <a:gd name="T19" fmla="*/ 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114">
                <a:moveTo>
                  <a:pt x="57" y="114"/>
                </a:moveTo>
                <a:cubicBezTo>
                  <a:pt x="26" y="114"/>
                  <a:pt x="0" y="88"/>
                  <a:pt x="0" y="57"/>
                </a:cubicBezTo>
                <a:cubicBezTo>
                  <a:pt x="0" y="25"/>
                  <a:pt x="26" y="0"/>
                  <a:pt x="57" y="0"/>
                </a:cubicBezTo>
                <a:cubicBezTo>
                  <a:pt x="89" y="0"/>
                  <a:pt x="114" y="25"/>
                  <a:pt x="114" y="57"/>
                </a:cubicBezTo>
                <a:cubicBezTo>
                  <a:pt x="114" y="88"/>
                  <a:pt x="89" y="114"/>
                  <a:pt x="57" y="114"/>
                </a:cubicBezTo>
                <a:close/>
                <a:moveTo>
                  <a:pt x="57" y="8"/>
                </a:moveTo>
                <a:cubicBezTo>
                  <a:pt x="30" y="8"/>
                  <a:pt x="8" y="30"/>
                  <a:pt x="8" y="57"/>
                </a:cubicBezTo>
                <a:cubicBezTo>
                  <a:pt x="8" y="84"/>
                  <a:pt x="30" y="106"/>
                  <a:pt x="57" y="106"/>
                </a:cubicBezTo>
                <a:cubicBezTo>
                  <a:pt x="84" y="106"/>
                  <a:pt x="106" y="84"/>
                  <a:pt x="106" y="57"/>
                </a:cubicBezTo>
                <a:cubicBezTo>
                  <a:pt x="106" y="30"/>
                  <a:pt x="84" y="8"/>
                  <a:pt x="57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Freeform 472"/>
          <p:cNvSpPr>
            <a:spLocks/>
          </p:cNvSpPr>
          <p:nvPr/>
        </p:nvSpPr>
        <p:spPr bwMode="auto">
          <a:xfrm>
            <a:off x="1908969" y="3002523"/>
            <a:ext cx="36513" cy="23813"/>
          </a:xfrm>
          <a:custGeom>
            <a:avLst/>
            <a:gdLst>
              <a:gd name="T0" fmla="*/ 4 w 42"/>
              <a:gd name="T1" fmla="*/ 27 h 27"/>
              <a:gd name="T2" fmla="*/ 2 w 42"/>
              <a:gd name="T3" fmla="*/ 27 h 27"/>
              <a:gd name="T4" fmla="*/ 1 w 42"/>
              <a:gd name="T5" fmla="*/ 21 h 27"/>
              <a:gd name="T6" fmla="*/ 38 w 42"/>
              <a:gd name="T7" fmla="*/ 0 h 27"/>
              <a:gd name="T8" fmla="*/ 42 w 42"/>
              <a:gd name="T9" fmla="*/ 4 h 27"/>
              <a:gd name="T10" fmla="*/ 38 w 42"/>
              <a:gd name="T11" fmla="*/ 8 h 27"/>
              <a:gd name="T12" fmla="*/ 8 w 42"/>
              <a:gd name="T13" fmla="*/ 26 h 27"/>
              <a:gd name="T14" fmla="*/ 4 w 42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27">
                <a:moveTo>
                  <a:pt x="4" y="27"/>
                </a:moveTo>
                <a:cubicBezTo>
                  <a:pt x="3" y="27"/>
                  <a:pt x="3" y="27"/>
                  <a:pt x="2" y="27"/>
                </a:cubicBezTo>
                <a:cubicBezTo>
                  <a:pt x="0" y="26"/>
                  <a:pt x="0" y="23"/>
                  <a:pt x="1" y="21"/>
                </a:cubicBezTo>
                <a:cubicBezTo>
                  <a:pt x="9" y="8"/>
                  <a:pt x="23" y="0"/>
                  <a:pt x="38" y="0"/>
                </a:cubicBezTo>
                <a:cubicBezTo>
                  <a:pt x="40" y="0"/>
                  <a:pt x="42" y="2"/>
                  <a:pt x="42" y="4"/>
                </a:cubicBezTo>
                <a:cubicBezTo>
                  <a:pt x="42" y="6"/>
                  <a:pt x="40" y="8"/>
                  <a:pt x="38" y="8"/>
                </a:cubicBezTo>
                <a:cubicBezTo>
                  <a:pt x="26" y="8"/>
                  <a:pt x="14" y="15"/>
                  <a:pt x="8" y="26"/>
                </a:cubicBezTo>
                <a:cubicBezTo>
                  <a:pt x="7" y="27"/>
                  <a:pt x="6" y="27"/>
                  <a:pt x="4" y="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9" name="Freeform 473"/>
          <p:cNvSpPr>
            <a:spLocks/>
          </p:cNvSpPr>
          <p:nvPr/>
        </p:nvSpPr>
        <p:spPr bwMode="auto">
          <a:xfrm>
            <a:off x="1905794" y="3027923"/>
            <a:ext cx="7938" cy="14288"/>
          </a:xfrm>
          <a:custGeom>
            <a:avLst/>
            <a:gdLst>
              <a:gd name="T0" fmla="*/ 4 w 9"/>
              <a:gd name="T1" fmla="*/ 16 h 16"/>
              <a:gd name="T2" fmla="*/ 0 w 9"/>
              <a:gd name="T3" fmla="*/ 12 h 16"/>
              <a:gd name="T4" fmla="*/ 1 w 9"/>
              <a:gd name="T5" fmla="*/ 4 h 16"/>
              <a:gd name="T6" fmla="*/ 6 w 9"/>
              <a:gd name="T7" fmla="*/ 1 h 16"/>
              <a:gd name="T8" fmla="*/ 9 w 9"/>
              <a:gd name="T9" fmla="*/ 6 h 16"/>
              <a:gd name="T10" fmla="*/ 8 w 9"/>
              <a:gd name="T11" fmla="*/ 12 h 16"/>
              <a:gd name="T12" fmla="*/ 4 w 9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6">
                <a:moveTo>
                  <a:pt x="4" y="16"/>
                </a:moveTo>
                <a:cubicBezTo>
                  <a:pt x="1" y="16"/>
                  <a:pt x="0" y="15"/>
                  <a:pt x="0" y="12"/>
                </a:cubicBezTo>
                <a:cubicBezTo>
                  <a:pt x="0" y="9"/>
                  <a:pt x="0" y="7"/>
                  <a:pt x="1" y="4"/>
                </a:cubicBezTo>
                <a:cubicBezTo>
                  <a:pt x="1" y="2"/>
                  <a:pt x="3" y="0"/>
                  <a:pt x="6" y="1"/>
                </a:cubicBezTo>
                <a:cubicBezTo>
                  <a:pt x="8" y="1"/>
                  <a:pt x="9" y="3"/>
                  <a:pt x="9" y="6"/>
                </a:cubicBezTo>
                <a:cubicBezTo>
                  <a:pt x="8" y="8"/>
                  <a:pt x="8" y="10"/>
                  <a:pt x="8" y="12"/>
                </a:cubicBezTo>
                <a:cubicBezTo>
                  <a:pt x="8" y="15"/>
                  <a:pt x="6" y="16"/>
                  <a:pt x="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0" name="Freeform 474"/>
          <p:cNvSpPr>
            <a:spLocks noEditPoints="1"/>
          </p:cNvSpPr>
          <p:nvPr/>
        </p:nvSpPr>
        <p:spPr bwMode="auto">
          <a:xfrm>
            <a:off x="1828006" y="2929498"/>
            <a:ext cx="220663" cy="188913"/>
          </a:xfrm>
          <a:custGeom>
            <a:avLst/>
            <a:gdLst>
              <a:gd name="T0" fmla="*/ 233 w 260"/>
              <a:gd name="T1" fmla="*/ 224 h 224"/>
              <a:gd name="T2" fmla="*/ 28 w 260"/>
              <a:gd name="T3" fmla="*/ 224 h 224"/>
              <a:gd name="T4" fmla="*/ 0 w 260"/>
              <a:gd name="T5" fmla="*/ 196 h 224"/>
              <a:gd name="T6" fmla="*/ 0 w 260"/>
              <a:gd name="T7" fmla="*/ 72 h 224"/>
              <a:gd name="T8" fmla="*/ 28 w 260"/>
              <a:gd name="T9" fmla="*/ 44 h 224"/>
              <a:gd name="T10" fmla="*/ 48 w 260"/>
              <a:gd name="T11" fmla="*/ 44 h 224"/>
              <a:gd name="T12" fmla="*/ 61 w 260"/>
              <a:gd name="T13" fmla="*/ 16 h 224"/>
              <a:gd name="T14" fmla="*/ 62 w 260"/>
              <a:gd name="T15" fmla="*/ 16 h 224"/>
              <a:gd name="T16" fmla="*/ 90 w 260"/>
              <a:gd name="T17" fmla="*/ 0 h 224"/>
              <a:gd name="T18" fmla="*/ 96 w 260"/>
              <a:gd name="T19" fmla="*/ 0 h 224"/>
              <a:gd name="T20" fmla="*/ 163 w 260"/>
              <a:gd name="T21" fmla="*/ 0 h 224"/>
              <a:gd name="T22" fmla="*/ 197 w 260"/>
              <a:gd name="T23" fmla="*/ 15 h 224"/>
              <a:gd name="T24" fmla="*/ 197 w 260"/>
              <a:gd name="T25" fmla="*/ 16 h 224"/>
              <a:gd name="T26" fmla="*/ 213 w 260"/>
              <a:gd name="T27" fmla="*/ 44 h 224"/>
              <a:gd name="T28" fmla="*/ 233 w 260"/>
              <a:gd name="T29" fmla="*/ 44 h 224"/>
              <a:gd name="T30" fmla="*/ 260 w 260"/>
              <a:gd name="T31" fmla="*/ 72 h 224"/>
              <a:gd name="T32" fmla="*/ 260 w 260"/>
              <a:gd name="T33" fmla="*/ 196 h 224"/>
              <a:gd name="T34" fmla="*/ 233 w 260"/>
              <a:gd name="T35" fmla="*/ 224 h 224"/>
              <a:gd name="T36" fmla="*/ 28 w 260"/>
              <a:gd name="T37" fmla="*/ 60 h 224"/>
              <a:gd name="T38" fmla="*/ 16 w 260"/>
              <a:gd name="T39" fmla="*/ 72 h 224"/>
              <a:gd name="T40" fmla="*/ 16 w 260"/>
              <a:gd name="T41" fmla="*/ 196 h 224"/>
              <a:gd name="T42" fmla="*/ 28 w 260"/>
              <a:gd name="T43" fmla="*/ 208 h 224"/>
              <a:gd name="T44" fmla="*/ 233 w 260"/>
              <a:gd name="T45" fmla="*/ 208 h 224"/>
              <a:gd name="T46" fmla="*/ 244 w 260"/>
              <a:gd name="T47" fmla="*/ 196 h 224"/>
              <a:gd name="T48" fmla="*/ 244 w 260"/>
              <a:gd name="T49" fmla="*/ 72 h 224"/>
              <a:gd name="T50" fmla="*/ 233 w 260"/>
              <a:gd name="T51" fmla="*/ 60 h 224"/>
              <a:gd name="T52" fmla="*/ 208 w 260"/>
              <a:gd name="T53" fmla="*/ 60 h 224"/>
              <a:gd name="T54" fmla="*/ 202 w 260"/>
              <a:gd name="T55" fmla="*/ 56 h 224"/>
              <a:gd name="T56" fmla="*/ 183 w 260"/>
              <a:gd name="T57" fmla="*/ 24 h 224"/>
              <a:gd name="T58" fmla="*/ 163 w 260"/>
              <a:gd name="T59" fmla="*/ 16 h 224"/>
              <a:gd name="T60" fmla="*/ 90 w 260"/>
              <a:gd name="T61" fmla="*/ 16 h 224"/>
              <a:gd name="T62" fmla="*/ 75 w 260"/>
              <a:gd name="T63" fmla="*/ 24 h 224"/>
              <a:gd name="T64" fmla="*/ 60 w 260"/>
              <a:gd name="T65" fmla="*/ 56 h 224"/>
              <a:gd name="T66" fmla="*/ 52 w 260"/>
              <a:gd name="T67" fmla="*/ 60 h 224"/>
              <a:gd name="T68" fmla="*/ 28 w 260"/>
              <a:gd name="T69" fmla="*/ 6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0" h="224">
                <a:moveTo>
                  <a:pt x="233" y="224"/>
                </a:moveTo>
                <a:cubicBezTo>
                  <a:pt x="28" y="224"/>
                  <a:pt x="28" y="224"/>
                  <a:pt x="28" y="224"/>
                </a:cubicBezTo>
                <a:cubicBezTo>
                  <a:pt x="12" y="224"/>
                  <a:pt x="0" y="211"/>
                  <a:pt x="0" y="19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57"/>
                  <a:pt x="12" y="44"/>
                  <a:pt x="2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2" y="16"/>
                  <a:pt x="62" y="16"/>
                </a:cubicBezTo>
                <a:cubicBezTo>
                  <a:pt x="71" y="1"/>
                  <a:pt x="81" y="0"/>
                  <a:pt x="90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78" y="0"/>
                  <a:pt x="189" y="5"/>
                  <a:pt x="197" y="15"/>
                </a:cubicBezTo>
                <a:cubicBezTo>
                  <a:pt x="197" y="15"/>
                  <a:pt x="197" y="16"/>
                  <a:pt x="197" y="16"/>
                </a:cubicBezTo>
                <a:cubicBezTo>
                  <a:pt x="213" y="44"/>
                  <a:pt x="213" y="44"/>
                  <a:pt x="213" y="44"/>
                </a:cubicBezTo>
                <a:cubicBezTo>
                  <a:pt x="233" y="44"/>
                  <a:pt x="233" y="44"/>
                  <a:pt x="233" y="44"/>
                </a:cubicBezTo>
                <a:cubicBezTo>
                  <a:pt x="248" y="44"/>
                  <a:pt x="260" y="56"/>
                  <a:pt x="260" y="72"/>
                </a:cubicBezTo>
                <a:cubicBezTo>
                  <a:pt x="260" y="196"/>
                  <a:pt x="260" y="196"/>
                  <a:pt x="260" y="196"/>
                </a:cubicBezTo>
                <a:cubicBezTo>
                  <a:pt x="260" y="212"/>
                  <a:pt x="247" y="224"/>
                  <a:pt x="233" y="224"/>
                </a:cubicBezTo>
                <a:close/>
                <a:moveTo>
                  <a:pt x="28" y="60"/>
                </a:moveTo>
                <a:cubicBezTo>
                  <a:pt x="22" y="60"/>
                  <a:pt x="16" y="65"/>
                  <a:pt x="16" y="72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6" y="202"/>
                  <a:pt x="21" y="208"/>
                  <a:pt x="28" y="208"/>
                </a:cubicBezTo>
                <a:cubicBezTo>
                  <a:pt x="233" y="208"/>
                  <a:pt x="233" y="208"/>
                  <a:pt x="233" y="208"/>
                </a:cubicBezTo>
                <a:cubicBezTo>
                  <a:pt x="239" y="208"/>
                  <a:pt x="244" y="202"/>
                  <a:pt x="244" y="196"/>
                </a:cubicBezTo>
                <a:cubicBezTo>
                  <a:pt x="244" y="72"/>
                  <a:pt x="244" y="72"/>
                  <a:pt x="244" y="72"/>
                </a:cubicBezTo>
                <a:cubicBezTo>
                  <a:pt x="244" y="66"/>
                  <a:pt x="240" y="60"/>
                  <a:pt x="233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6" y="60"/>
                  <a:pt x="203" y="59"/>
                  <a:pt x="202" y="56"/>
                </a:cubicBezTo>
                <a:cubicBezTo>
                  <a:pt x="183" y="24"/>
                  <a:pt x="183" y="24"/>
                  <a:pt x="183" y="24"/>
                </a:cubicBezTo>
                <a:cubicBezTo>
                  <a:pt x="179" y="19"/>
                  <a:pt x="173" y="16"/>
                  <a:pt x="163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84" y="16"/>
                  <a:pt x="81" y="17"/>
                  <a:pt x="75" y="24"/>
                </a:cubicBezTo>
                <a:cubicBezTo>
                  <a:pt x="60" y="56"/>
                  <a:pt x="60" y="56"/>
                  <a:pt x="60" y="56"/>
                </a:cubicBezTo>
                <a:cubicBezTo>
                  <a:pt x="58" y="58"/>
                  <a:pt x="56" y="60"/>
                  <a:pt x="52" y="60"/>
                </a:cubicBezTo>
                <a:lnTo>
                  <a:pt x="28" y="6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" name="Freeform 475"/>
          <p:cNvSpPr>
            <a:spLocks/>
          </p:cNvSpPr>
          <p:nvPr/>
        </p:nvSpPr>
        <p:spPr bwMode="auto">
          <a:xfrm>
            <a:off x="1975644" y="3010461"/>
            <a:ext cx="66675" cy="6350"/>
          </a:xfrm>
          <a:custGeom>
            <a:avLst/>
            <a:gdLst>
              <a:gd name="T0" fmla="*/ 76 w 80"/>
              <a:gd name="T1" fmla="*/ 8 h 8"/>
              <a:gd name="T2" fmla="*/ 4 w 80"/>
              <a:gd name="T3" fmla="*/ 8 h 8"/>
              <a:gd name="T4" fmla="*/ 0 w 80"/>
              <a:gd name="T5" fmla="*/ 4 h 8"/>
              <a:gd name="T6" fmla="*/ 4 w 80"/>
              <a:gd name="T7" fmla="*/ 0 h 8"/>
              <a:gd name="T8" fmla="*/ 76 w 80"/>
              <a:gd name="T9" fmla="*/ 0 h 8"/>
              <a:gd name="T10" fmla="*/ 80 w 80"/>
              <a:gd name="T11" fmla="*/ 4 h 8"/>
              <a:gd name="T12" fmla="*/ 76 w 8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">
                <a:moveTo>
                  <a:pt x="7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9" y="0"/>
                  <a:pt x="80" y="2"/>
                  <a:pt x="80" y="4"/>
                </a:cubicBezTo>
                <a:cubicBezTo>
                  <a:pt x="80" y="6"/>
                  <a:pt x="79" y="8"/>
                  <a:pt x="7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" name="Freeform 476"/>
          <p:cNvSpPr>
            <a:spLocks/>
          </p:cNvSpPr>
          <p:nvPr/>
        </p:nvSpPr>
        <p:spPr bwMode="auto">
          <a:xfrm>
            <a:off x="1829594" y="3010461"/>
            <a:ext cx="71438" cy="6350"/>
          </a:xfrm>
          <a:custGeom>
            <a:avLst/>
            <a:gdLst>
              <a:gd name="T0" fmla="*/ 80 w 84"/>
              <a:gd name="T1" fmla="*/ 8 h 8"/>
              <a:gd name="T2" fmla="*/ 4 w 84"/>
              <a:gd name="T3" fmla="*/ 8 h 8"/>
              <a:gd name="T4" fmla="*/ 0 w 84"/>
              <a:gd name="T5" fmla="*/ 4 h 8"/>
              <a:gd name="T6" fmla="*/ 4 w 84"/>
              <a:gd name="T7" fmla="*/ 0 h 8"/>
              <a:gd name="T8" fmla="*/ 80 w 84"/>
              <a:gd name="T9" fmla="*/ 0 h 8"/>
              <a:gd name="T10" fmla="*/ 84 w 84"/>
              <a:gd name="T11" fmla="*/ 4 h 8"/>
              <a:gd name="T12" fmla="*/ 80 w 8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8">
                <a:moveTo>
                  <a:pt x="8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6"/>
                  <a:pt x="83" y="8"/>
                  <a:pt x="8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" name="Freeform 477"/>
          <p:cNvSpPr>
            <a:spLocks/>
          </p:cNvSpPr>
          <p:nvPr/>
        </p:nvSpPr>
        <p:spPr bwMode="auto">
          <a:xfrm>
            <a:off x="1970881" y="3058086"/>
            <a:ext cx="23813" cy="6350"/>
          </a:xfrm>
          <a:custGeom>
            <a:avLst/>
            <a:gdLst>
              <a:gd name="T0" fmla="*/ 24 w 28"/>
              <a:gd name="T1" fmla="*/ 8 h 8"/>
              <a:gd name="T2" fmla="*/ 4 w 28"/>
              <a:gd name="T3" fmla="*/ 8 h 8"/>
              <a:gd name="T4" fmla="*/ 0 w 28"/>
              <a:gd name="T5" fmla="*/ 4 h 8"/>
              <a:gd name="T6" fmla="*/ 4 w 28"/>
              <a:gd name="T7" fmla="*/ 0 h 8"/>
              <a:gd name="T8" fmla="*/ 24 w 28"/>
              <a:gd name="T9" fmla="*/ 0 h 8"/>
              <a:gd name="T10" fmla="*/ 28 w 28"/>
              <a:gd name="T11" fmla="*/ 4 h 8"/>
              <a:gd name="T12" fmla="*/ 24 w 2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">
                <a:moveTo>
                  <a:pt x="2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8" y="2"/>
                  <a:pt x="28" y="4"/>
                </a:cubicBezTo>
                <a:cubicBezTo>
                  <a:pt x="28" y="6"/>
                  <a:pt x="27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" name="Freeform 478"/>
          <p:cNvSpPr>
            <a:spLocks/>
          </p:cNvSpPr>
          <p:nvPr/>
        </p:nvSpPr>
        <p:spPr bwMode="auto">
          <a:xfrm>
            <a:off x="1999456" y="3058086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1" y="0"/>
                  <a:pt x="12" y="2"/>
                  <a:pt x="12" y="4"/>
                </a:cubicBezTo>
                <a:cubicBezTo>
                  <a:pt x="12" y="6"/>
                  <a:pt x="11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Freeform 479"/>
          <p:cNvSpPr>
            <a:spLocks/>
          </p:cNvSpPr>
          <p:nvPr/>
        </p:nvSpPr>
        <p:spPr bwMode="auto">
          <a:xfrm>
            <a:off x="2012156" y="3058086"/>
            <a:ext cx="26988" cy="6350"/>
          </a:xfrm>
          <a:custGeom>
            <a:avLst/>
            <a:gdLst>
              <a:gd name="T0" fmla="*/ 28 w 32"/>
              <a:gd name="T1" fmla="*/ 8 h 8"/>
              <a:gd name="T2" fmla="*/ 4 w 32"/>
              <a:gd name="T3" fmla="*/ 8 h 8"/>
              <a:gd name="T4" fmla="*/ 0 w 32"/>
              <a:gd name="T5" fmla="*/ 4 h 8"/>
              <a:gd name="T6" fmla="*/ 4 w 32"/>
              <a:gd name="T7" fmla="*/ 0 h 8"/>
              <a:gd name="T8" fmla="*/ 28 w 32"/>
              <a:gd name="T9" fmla="*/ 0 h 8"/>
              <a:gd name="T10" fmla="*/ 32 w 32"/>
              <a:gd name="T11" fmla="*/ 4 h 8"/>
              <a:gd name="T12" fmla="*/ 28 w 3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8">
                <a:moveTo>
                  <a:pt x="2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1" y="0"/>
                  <a:pt x="32" y="2"/>
                  <a:pt x="32" y="4"/>
                </a:cubicBezTo>
                <a:cubicBezTo>
                  <a:pt x="32" y="6"/>
                  <a:pt x="31" y="8"/>
                  <a:pt x="2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6" name="Freeform 480"/>
          <p:cNvSpPr>
            <a:spLocks/>
          </p:cNvSpPr>
          <p:nvPr/>
        </p:nvSpPr>
        <p:spPr bwMode="auto">
          <a:xfrm>
            <a:off x="1829594" y="3058086"/>
            <a:ext cx="71438" cy="6350"/>
          </a:xfrm>
          <a:custGeom>
            <a:avLst/>
            <a:gdLst>
              <a:gd name="T0" fmla="*/ 80 w 84"/>
              <a:gd name="T1" fmla="*/ 8 h 8"/>
              <a:gd name="T2" fmla="*/ 4 w 84"/>
              <a:gd name="T3" fmla="*/ 8 h 8"/>
              <a:gd name="T4" fmla="*/ 0 w 84"/>
              <a:gd name="T5" fmla="*/ 4 h 8"/>
              <a:gd name="T6" fmla="*/ 4 w 84"/>
              <a:gd name="T7" fmla="*/ 0 h 8"/>
              <a:gd name="T8" fmla="*/ 80 w 84"/>
              <a:gd name="T9" fmla="*/ 0 h 8"/>
              <a:gd name="T10" fmla="*/ 84 w 84"/>
              <a:gd name="T11" fmla="*/ 4 h 8"/>
              <a:gd name="T12" fmla="*/ 80 w 8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8">
                <a:moveTo>
                  <a:pt x="8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6"/>
                  <a:pt x="83" y="8"/>
                  <a:pt x="8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" name="Freeform 732"/>
          <p:cNvSpPr>
            <a:spLocks noEditPoints="1"/>
          </p:cNvSpPr>
          <p:nvPr/>
        </p:nvSpPr>
        <p:spPr bwMode="auto">
          <a:xfrm>
            <a:off x="1470818" y="2926323"/>
            <a:ext cx="217488" cy="196850"/>
          </a:xfrm>
          <a:custGeom>
            <a:avLst/>
            <a:gdLst>
              <a:gd name="T0" fmla="*/ 226 w 256"/>
              <a:gd name="T1" fmla="*/ 232 h 232"/>
              <a:gd name="T2" fmla="*/ 26 w 256"/>
              <a:gd name="T3" fmla="*/ 232 h 232"/>
              <a:gd name="T4" fmla="*/ 0 w 256"/>
              <a:gd name="T5" fmla="*/ 205 h 232"/>
              <a:gd name="T6" fmla="*/ 0 w 256"/>
              <a:gd name="T7" fmla="*/ 28 h 232"/>
              <a:gd name="T8" fmla="*/ 26 w 256"/>
              <a:gd name="T9" fmla="*/ 0 h 232"/>
              <a:gd name="T10" fmla="*/ 100 w 256"/>
              <a:gd name="T11" fmla="*/ 0 h 232"/>
              <a:gd name="T12" fmla="*/ 107 w 256"/>
              <a:gd name="T13" fmla="*/ 6 h 232"/>
              <a:gd name="T14" fmla="*/ 116 w 256"/>
              <a:gd name="T15" fmla="*/ 40 h 232"/>
              <a:gd name="T16" fmla="*/ 226 w 256"/>
              <a:gd name="T17" fmla="*/ 40 h 232"/>
              <a:gd name="T18" fmla="*/ 256 w 256"/>
              <a:gd name="T19" fmla="*/ 68 h 232"/>
              <a:gd name="T20" fmla="*/ 256 w 256"/>
              <a:gd name="T21" fmla="*/ 205 h 232"/>
              <a:gd name="T22" fmla="*/ 226 w 256"/>
              <a:gd name="T23" fmla="*/ 232 h 232"/>
              <a:gd name="T24" fmla="*/ 26 w 256"/>
              <a:gd name="T25" fmla="*/ 16 h 232"/>
              <a:gd name="T26" fmla="*/ 16 w 256"/>
              <a:gd name="T27" fmla="*/ 28 h 232"/>
              <a:gd name="T28" fmla="*/ 16 w 256"/>
              <a:gd name="T29" fmla="*/ 205 h 232"/>
              <a:gd name="T30" fmla="*/ 26 w 256"/>
              <a:gd name="T31" fmla="*/ 216 h 232"/>
              <a:gd name="T32" fmla="*/ 226 w 256"/>
              <a:gd name="T33" fmla="*/ 216 h 232"/>
              <a:gd name="T34" fmla="*/ 240 w 256"/>
              <a:gd name="T35" fmla="*/ 205 h 232"/>
              <a:gd name="T36" fmla="*/ 240 w 256"/>
              <a:gd name="T37" fmla="*/ 68 h 232"/>
              <a:gd name="T38" fmla="*/ 226 w 256"/>
              <a:gd name="T39" fmla="*/ 56 h 232"/>
              <a:gd name="T40" fmla="*/ 109 w 256"/>
              <a:gd name="T41" fmla="*/ 56 h 232"/>
              <a:gd name="T42" fmla="*/ 101 w 256"/>
              <a:gd name="T43" fmla="*/ 50 h 232"/>
              <a:gd name="T44" fmla="*/ 93 w 256"/>
              <a:gd name="T45" fmla="*/ 16 h 232"/>
              <a:gd name="T46" fmla="*/ 26 w 256"/>
              <a:gd name="T47" fmla="*/ 1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6" h="232">
                <a:moveTo>
                  <a:pt x="226" y="232"/>
                </a:moveTo>
                <a:cubicBezTo>
                  <a:pt x="26" y="232"/>
                  <a:pt x="26" y="232"/>
                  <a:pt x="26" y="232"/>
                </a:cubicBezTo>
                <a:cubicBezTo>
                  <a:pt x="10" y="232"/>
                  <a:pt x="0" y="220"/>
                  <a:pt x="0" y="20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0" y="0"/>
                  <a:pt x="26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3" y="0"/>
                  <a:pt x="106" y="3"/>
                  <a:pt x="107" y="6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226" y="40"/>
                  <a:pt x="226" y="40"/>
                  <a:pt x="226" y="40"/>
                </a:cubicBezTo>
                <a:cubicBezTo>
                  <a:pt x="241" y="40"/>
                  <a:pt x="256" y="53"/>
                  <a:pt x="256" y="68"/>
                </a:cubicBezTo>
                <a:cubicBezTo>
                  <a:pt x="256" y="205"/>
                  <a:pt x="256" y="205"/>
                  <a:pt x="256" y="205"/>
                </a:cubicBezTo>
                <a:cubicBezTo>
                  <a:pt x="256" y="220"/>
                  <a:pt x="241" y="232"/>
                  <a:pt x="226" y="232"/>
                </a:cubicBezTo>
                <a:close/>
                <a:moveTo>
                  <a:pt x="26" y="16"/>
                </a:moveTo>
                <a:cubicBezTo>
                  <a:pt x="19" y="16"/>
                  <a:pt x="16" y="22"/>
                  <a:pt x="16" y="28"/>
                </a:cubicBezTo>
                <a:cubicBezTo>
                  <a:pt x="16" y="205"/>
                  <a:pt x="16" y="205"/>
                  <a:pt x="16" y="205"/>
                </a:cubicBezTo>
                <a:cubicBezTo>
                  <a:pt x="16" y="211"/>
                  <a:pt x="19" y="216"/>
                  <a:pt x="26" y="216"/>
                </a:cubicBezTo>
                <a:cubicBezTo>
                  <a:pt x="226" y="216"/>
                  <a:pt x="226" y="216"/>
                  <a:pt x="226" y="216"/>
                </a:cubicBezTo>
                <a:cubicBezTo>
                  <a:pt x="233" y="216"/>
                  <a:pt x="240" y="211"/>
                  <a:pt x="240" y="205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2"/>
                  <a:pt x="233" y="56"/>
                  <a:pt x="226" y="56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6" y="56"/>
                  <a:pt x="102" y="53"/>
                  <a:pt x="101" y="50"/>
                </a:cubicBezTo>
                <a:cubicBezTo>
                  <a:pt x="93" y="16"/>
                  <a:pt x="93" y="16"/>
                  <a:pt x="93" y="16"/>
                </a:cubicBezTo>
                <a:lnTo>
                  <a:pt x="2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" name="Freeform 733"/>
          <p:cNvSpPr>
            <a:spLocks/>
          </p:cNvSpPr>
          <p:nvPr/>
        </p:nvSpPr>
        <p:spPr bwMode="auto">
          <a:xfrm>
            <a:off x="1612106" y="3067610"/>
            <a:ext cx="52388" cy="31750"/>
          </a:xfrm>
          <a:custGeom>
            <a:avLst/>
            <a:gdLst>
              <a:gd name="T0" fmla="*/ 45 w 62"/>
              <a:gd name="T1" fmla="*/ 36 h 36"/>
              <a:gd name="T2" fmla="*/ 4 w 62"/>
              <a:gd name="T3" fmla="*/ 36 h 36"/>
              <a:gd name="T4" fmla="*/ 0 w 62"/>
              <a:gd name="T5" fmla="*/ 32 h 36"/>
              <a:gd name="T6" fmla="*/ 4 w 62"/>
              <a:gd name="T7" fmla="*/ 28 h 36"/>
              <a:gd name="T8" fmla="*/ 45 w 62"/>
              <a:gd name="T9" fmla="*/ 28 h 36"/>
              <a:gd name="T10" fmla="*/ 54 w 62"/>
              <a:gd name="T11" fmla="*/ 19 h 36"/>
              <a:gd name="T12" fmla="*/ 54 w 62"/>
              <a:gd name="T13" fmla="*/ 4 h 36"/>
              <a:gd name="T14" fmla="*/ 58 w 62"/>
              <a:gd name="T15" fmla="*/ 0 h 36"/>
              <a:gd name="T16" fmla="*/ 62 w 62"/>
              <a:gd name="T17" fmla="*/ 4 h 36"/>
              <a:gd name="T18" fmla="*/ 62 w 62"/>
              <a:gd name="T19" fmla="*/ 19 h 36"/>
              <a:gd name="T20" fmla="*/ 45 w 62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36">
                <a:moveTo>
                  <a:pt x="45" y="36"/>
                </a:move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4"/>
                  <a:pt x="0" y="32"/>
                </a:cubicBezTo>
                <a:cubicBezTo>
                  <a:pt x="0" y="30"/>
                  <a:pt x="2" y="28"/>
                  <a:pt x="4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9" y="28"/>
                  <a:pt x="54" y="28"/>
                  <a:pt x="54" y="19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2"/>
                  <a:pt x="56" y="0"/>
                  <a:pt x="58" y="0"/>
                </a:cubicBezTo>
                <a:cubicBezTo>
                  <a:pt x="60" y="0"/>
                  <a:pt x="62" y="2"/>
                  <a:pt x="62" y="4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30"/>
                  <a:pt x="55" y="36"/>
                  <a:pt x="45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" name="Freeform 734"/>
          <p:cNvSpPr>
            <a:spLocks/>
          </p:cNvSpPr>
          <p:nvPr/>
        </p:nvSpPr>
        <p:spPr bwMode="auto">
          <a:xfrm>
            <a:off x="1656556" y="3053323"/>
            <a:ext cx="6350" cy="6350"/>
          </a:xfrm>
          <a:custGeom>
            <a:avLst/>
            <a:gdLst>
              <a:gd name="T0" fmla="*/ 4 w 8"/>
              <a:gd name="T1" fmla="*/ 8 h 8"/>
              <a:gd name="T2" fmla="*/ 1 w 8"/>
              <a:gd name="T3" fmla="*/ 7 h 8"/>
              <a:gd name="T4" fmla="*/ 0 w 8"/>
              <a:gd name="T5" fmla="*/ 4 h 8"/>
              <a:gd name="T6" fmla="*/ 1 w 8"/>
              <a:gd name="T7" fmla="*/ 1 h 8"/>
              <a:gd name="T8" fmla="*/ 7 w 8"/>
              <a:gd name="T9" fmla="*/ 1 h 8"/>
              <a:gd name="T10" fmla="*/ 8 w 8"/>
              <a:gd name="T11" fmla="*/ 4 h 8"/>
              <a:gd name="T12" fmla="*/ 7 w 8"/>
              <a:gd name="T13" fmla="*/ 7 h 8"/>
              <a:gd name="T14" fmla="*/ 4 w 8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3" y="8"/>
                  <a:pt x="2" y="7"/>
                  <a:pt x="1" y="7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2"/>
                  <a:pt x="1" y="1"/>
                </a:cubicBezTo>
                <a:cubicBezTo>
                  <a:pt x="3" y="0"/>
                  <a:pt x="5" y="0"/>
                  <a:pt x="7" y="1"/>
                </a:cubicBezTo>
                <a:cubicBezTo>
                  <a:pt x="8" y="2"/>
                  <a:pt x="8" y="3"/>
                  <a:pt x="8" y="4"/>
                </a:cubicBezTo>
                <a:cubicBezTo>
                  <a:pt x="8" y="5"/>
                  <a:pt x="8" y="6"/>
                  <a:pt x="7" y="7"/>
                </a:cubicBezTo>
                <a:cubicBezTo>
                  <a:pt x="6" y="7"/>
                  <a:pt x="5" y="8"/>
                  <a:pt x="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" name="Freeform 735"/>
          <p:cNvSpPr>
            <a:spLocks/>
          </p:cNvSpPr>
          <p:nvPr/>
        </p:nvSpPr>
        <p:spPr bwMode="auto">
          <a:xfrm>
            <a:off x="1577181" y="2932673"/>
            <a:ext cx="98425" cy="12700"/>
          </a:xfrm>
          <a:custGeom>
            <a:avLst/>
            <a:gdLst>
              <a:gd name="T0" fmla="*/ 108 w 116"/>
              <a:gd name="T1" fmla="*/ 16 h 16"/>
              <a:gd name="T2" fmla="*/ 8 w 116"/>
              <a:gd name="T3" fmla="*/ 16 h 16"/>
              <a:gd name="T4" fmla="*/ 0 w 116"/>
              <a:gd name="T5" fmla="*/ 8 h 16"/>
              <a:gd name="T6" fmla="*/ 8 w 116"/>
              <a:gd name="T7" fmla="*/ 0 h 16"/>
              <a:gd name="T8" fmla="*/ 108 w 116"/>
              <a:gd name="T9" fmla="*/ 0 h 16"/>
              <a:gd name="T10" fmla="*/ 116 w 116"/>
              <a:gd name="T11" fmla="*/ 8 h 16"/>
              <a:gd name="T12" fmla="*/ 108 w 11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16">
                <a:moveTo>
                  <a:pt x="108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2" y="0"/>
                  <a:pt x="116" y="4"/>
                  <a:pt x="116" y="8"/>
                </a:cubicBezTo>
                <a:cubicBezTo>
                  <a:pt x="116" y="12"/>
                  <a:pt x="112" y="16"/>
                  <a:pt x="10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40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528997" y="2188042"/>
            <a:ext cx="112713" cy="144463"/>
          </a:xfrm>
          <a:custGeom>
            <a:avLst/>
            <a:gdLst>
              <a:gd name="T0" fmla="*/ 66 w 132"/>
              <a:gd name="T1" fmla="*/ 171 h 171"/>
              <a:gd name="T2" fmla="*/ 0 w 132"/>
              <a:gd name="T3" fmla="*/ 66 h 171"/>
              <a:gd name="T4" fmla="*/ 66 w 132"/>
              <a:gd name="T5" fmla="*/ 0 h 171"/>
              <a:gd name="T6" fmla="*/ 132 w 132"/>
              <a:gd name="T7" fmla="*/ 66 h 171"/>
              <a:gd name="T8" fmla="*/ 66 w 132"/>
              <a:gd name="T9" fmla="*/ 171 h 171"/>
              <a:gd name="T10" fmla="*/ 66 w 132"/>
              <a:gd name="T11" fmla="*/ 16 h 171"/>
              <a:gd name="T12" fmla="*/ 16 w 132"/>
              <a:gd name="T13" fmla="*/ 66 h 171"/>
              <a:gd name="T14" fmla="*/ 66 w 132"/>
              <a:gd name="T15" fmla="*/ 155 h 171"/>
              <a:gd name="T16" fmla="*/ 116 w 132"/>
              <a:gd name="T17" fmla="*/ 66 h 171"/>
              <a:gd name="T18" fmla="*/ 66 w 132"/>
              <a:gd name="T19" fmla="*/ 1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171">
                <a:moveTo>
                  <a:pt x="66" y="171"/>
                </a:moveTo>
                <a:cubicBezTo>
                  <a:pt x="28" y="171"/>
                  <a:pt x="0" y="102"/>
                  <a:pt x="0" y="66"/>
                </a:cubicBezTo>
                <a:cubicBezTo>
                  <a:pt x="0" y="30"/>
                  <a:pt x="30" y="0"/>
                  <a:pt x="66" y="0"/>
                </a:cubicBezTo>
                <a:cubicBezTo>
                  <a:pt x="102" y="0"/>
                  <a:pt x="132" y="30"/>
                  <a:pt x="132" y="66"/>
                </a:cubicBezTo>
                <a:cubicBezTo>
                  <a:pt x="132" y="102"/>
                  <a:pt x="104" y="171"/>
                  <a:pt x="66" y="171"/>
                </a:cubicBezTo>
                <a:close/>
                <a:moveTo>
                  <a:pt x="66" y="16"/>
                </a:moveTo>
                <a:cubicBezTo>
                  <a:pt x="39" y="16"/>
                  <a:pt x="16" y="39"/>
                  <a:pt x="16" y="66"/>
                </a:cubicBezTo>
                <a:cubicBezTo>
                  <a:pt x="16" y="97"/>
                  <a:pt x="42" y="155"/>
                  <a:pt x="66" y="155"/>
                </a:cubicBezTo>
                <a:cubicBezTo>
                  <a:pt x="90" y="155"/>
                  <a:pt x="116" y="97"/>
                  <a:pt x="116" y="66"/>
                </a:cubicBezTo>
                <a:cubicBezTo>
                  <a:pt x="116" y="39"/>
                  <a:pt x="94" y="16"/>
                  <a:pt x="66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1554397" y="2211854"/>
            <a:ext cx="36513" cy="38100"/>
          </a:xfrm>
          <a:custGeom>
            <a:avLst/>
            <a:gdLst>
              <a:gd name="T0" fmla="*/ 4 w 43"/>
              <a:gd name="T1" fmla="*/ 44 h 44"/>
              <a:gd name="T2" fmla="*/ 0 w 43"/>
              <a:gd name="T3" fmla="*/ 40 h 44"/>
              <a:gd name="T4" fmla="*/ 39 w 43"/>
              <a:gd name="T5" fmla="*/ 0 h 44"/>
              <a:gd name="T6" fmla="*/ 43 w 43"/>
              <a:gd name="T7" fmla="*/ 4 h 44"/>
              <a:gd name="T8" fmla="*/ 39 w 43"/>
              <a:gd name="T9" fmla="*/ 8 h 44"/>
              <a:gd name="T10" fmla="*/ 8 w 43"/>
              <a:gd name="T11" fmla="*/ 40 h 44"/>
              <a:gd name="T12" fmla="*/ 4 w 43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44">
                <a:moveTo>
                  <a:pt x="4" y="44"/>
                </a:moveTo>
                <a:cubicBezTo>
                  <a:pt x="1" y="44"/>
                  <a:pt x="0" y="42"/>
                  <a:pt x="0" y="40"/>
                </a:cubicBezTo>
                <a:cubicBezTo>
                  <a:pt x="0" y="18"/>
                  <a:pt x="17" y="0"/>
                  <a:pt x="39" y="0"/>
                </a:cubicBezTo>
                <a:cubicBezTo>
                  <a:pt x="42" y="0"/>
                  <a:pt x="43" y="2"/>
                  <a:pt x="43" y="4"/>
                </a:cubicBezTo>
                <a:cubicBezTo>
                  <a:pt x="43" y="6"/>
                  <a:pt x="42" y="8"/>
                  <a:pt x="39" y="8"/>
                </a:cubicBezTo>
                <a:cubicBezTo>
                  <a:pt x="22" y="8"/>
                  <a:pt x="8" y="22"/>
                  <a:pt x="8" y="40"/>
                </a:cubicBezTo>
                <a:cubicBezTo>
                  <a:pt x="8" y="42"/>
                  <a:pt x="6" y="44"/>
                  <a:pt x="4" y="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1554395" y="2254716"/>
            <a:ext cx="6351" cy="7939"/>
          </a:xfrm>
          <a:custGeom>
            <a:avLst/>
            <a:gdLst>
              <a:gd name="T0" fmla="*/ 4 w 8"/>
              <a:gd name="T1" fmla="*/ 8 h 8"/>
              <a:gd name="T2" fmla="*/ 1 w 8"/>
              <a:gd name="T3" fmla="*/ 7 h 8"/>
              <a:gd name="T4" fmla="*/ 0 w 8"/>
              <a:gd name="T5" fmla="*/ 4 h 8"/>
              <a:gd name="T6" fmla="*/ 1 w 8"/>
              <a:gd name="T7" fmla="*/ 1 h 8"/>
              <a:gd name="T8" fmla="*/ 7 w 8"/>
              <a:gd name="T9" fmla="*/ 1 h 8"/>
              <a:gd name="T10" fmla="*/ 8 w 8"/>
              <a:gd name="T11" fmla="*/ 4 h 8"/>
              <a:gd name="T12" fmla="*/ 7 w 8"/>
              <a:gd name="T13" fmla="*/ 7 h 8"/>
              <a:gd name="T14" fmla="*/ 4 w 8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3" y="8"/>
                  <a:pt x="2" y="8"/>
                  <a:pt x="1" y="7"/>
                </a:cubicBezTo>
                <a:cubicBezTo>
                  <a:pt x="0" y="6"/>
                  <a:pt x="0" y="5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3" y="0"/>
                  <a:pt x="5" y="0"/>
                  <a:pt x="7" y="1"/>
                </a:cubicBezTo>
                <a:cubicBezTo>
                  <a:pt x="8" y="2"/>
                  <a:pt x="8" y="3"/>
                  <a:pt x="8" y="4"/>
                </a:cubicBezTo>
                <a:cubicBezTo>
                  <a:pt x="8" y="5"/>
                  <a:pt x="8" y="6"/>
                  <a:pt x="7" y="7"/>
                </a:cubicBezTo>
                <a:cubicBezTo>
                  <a:pt x="6" y="8"/>
                  <a:pt x="5" y="8"/>
                  <a:pt x="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1503597" y="2307103"/>
            <a:ext cx="163513" cy="107951"/>
          </a:xfrm>
          <a:custGeom>
            <a:avLst/>
            <a:gdLst>
              <a:gd name="T0" fmla="*/ 97 w 193"/>
              <a:gd name="T1" fmla="*/ 127 h 127"/>
              <a:gd name="T2" fmla="*/ 0 w 193"/>
              <a:gd name="T3" fmla="*/ 95 h 127"/>
              <a:gd name="T4" fmla="*/ 69 w 193"/>
              <a:gd name="T5" fmla="*/ 2 h 127"/>
              <a:gd name="T6" fmla="*/ 74 w 193"/>
              <a:gd name="T7" fmla="*/ 0 h 127"/>
              <a:gd name="T8" fmla="*/ 77 w 193"/>
              <a:gd name="T9" fmla="*/ 4 h 127"/>
              <a:gd name="T10" fmla="*/ 117 w 193"/>
              <a:gd name="T11" fmla="*/ 4 h 127"/>
              <a:gd name="T12" fmla="*/ 121 w 193"/>
              <a:gd name="T13" fmla="*/ 0 h 127"/>
              <a:gd name="T14" fmla="*/ 125 w 193"/>
              <a:gd name="T15" fmla="*/ 1 h 127"/>
              <a:gd name="T16" fmla="*/ 193 w 193"/>
              <a:gd name="T17" fmla="*/ 95 h 127"/>
              <a:gd name="T18" fmla="*/ 97 w 193"/>
              <a:gd name="T19" fmla="*/ 127 h 127"/>
              <a:gd name="T20" fmla="*/ 69 w 193"/>
              <a:gd name="T21" fmla="*/ 19 h 127"/>
              <a:gd name="T22" fmla="*/ 16 w 193"/>
              <a:gd name="T23" fmla="*/ 95 h 127"/>
              <a:gd name="T24" fmla="*/ 97 w 193"/>
              <a:gd name="T25" fmla="*/ 111 h 127"/>
              <a:gd name="T26" fmla="*/ 177 w 193"/>
              <a:gd name="T27" fmla="*/ 95 h 127"/>
              <a:gd name="T28" fmla="*/ 125 w 193"/>
              <a:gd name="T29" fmla="*/ 18 h 127"/>
              <a:gd name="T30" fmla="*/ 97 w 193"/>
              <a:gd name="T31" fmla="*/ 31 h 127"/>
              <a:gd name="T32" fmla="*/ 69 w 193"/>
              <a:gd name="T33" fmla="*/ 1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3" h="127">
                <a:moveTo>
                  <a:pt x="97" y="127"/>
                </a:moveTo>
                <a:cubicBezTo>
                  <a:pt x="74" y="127"/>
                  <a:pt x="0" y="125"/>
                  <a:pt x="0" y="95"/>
                </a:cubicBezTo>
                <a:cubicBezTo>
                  <a:pt x="0" y="52"/>
                  <a:pt x="29" y="14"/>
                  <a:pt x="69" y="2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4"/>
                  <a:pt x="77" y="4"/>
                  <a:pt x="77" y="4"/>
                </a:cubicBezTo>
                <a:cubicBezTo>
                  <a:pt x="89" y="18"/>
                  <a:pt x="104" y="18"/>
                  <a:pt x="117" y="4"/>
                </a:cubicBezTo>
                <a:cubicBezTo>
                  <a:pt x="121" y="0"/>
                  <a:pt x="121" y="0"/>
                  <a:pt x="121" y="0"/>
                </a:cubicBezTo>
                <a:cubicBezTo>
                  <a:pt x="125" y="1"/>
                  <a:pt x="125" y="1"/>
                  <a:pt x="125" y="1"/>
                </a:cubicBezTo>
                <a:cubicBezTo>
                  <a:pt x="165" y="14"/>
                  <a:pt x="193" y="53"/>
                  <a:pt x="193" y="95"/>
                </a:cubicBezTo>
                <a:cubicBezTo>
                  <a:pt x="193" y="125"/>
                  <a:pt x="119" y="127"/>
                  <a:pt x="97" y="127"/>
                </a:cubicBezTo>
                <a:close/>
                <a:moveTo>
                  <a:pt x="69" y="19"/>
                </a:moveTo>
                <a:cubicBezTo>
                  <a:pt x="38" y="30"/>
                  <a:pt x="16" y="61"/>
                  <a:pt x="16" y="95"/>
                </a:cubicBezTo>
                <a:cubicBezTo>
                  <a:pt x="16" y="99"/>
                  <a:pt x="41" y="111"/>
                  <a:pt x="97" y="111"/>
                </a:cubicBezTo>
                <a:cubicBezTo>
                  <a:pt x="152" y="111"/>
                  <a:pt x="177" y="99"/>
                  <a:pt x="177" y="95"/>
                </a:cubicBezTo>
                <a:cubicBezTo>
                  <a:pt x="177" y="61"/>
                  <a:pt x="156" y="30"/>
                  <a:pt x="125" y="18"/>
                </a:cubicBezTo>
                <a:cubicBezTo>
                  <a:pt x="117" y="26"/>
                  <a:pt x="107" y="31"/>
                  <a:pt x="97" y="31"/>
                </a:cubicBezTo>
                <a:cubicBezTo>
                  <a:pt x="87" y="31"/>
                  <a:pt x="77" y="26"/>
                  <a:pt x="69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913172" y="2270593"/>
            <a:ext cx="61913" cy="61913"/>
          </a:xfrm>
          <a:custGeom>
            <a:avLst/>
            <a:gdLst>
              <a:gd name="T0" fmla="*/ 37 w 73"/>
              <a:gd name="T1" fmla="*/ 74 h 74"/>
              <a:gd name="T2" fmla="*/ 0 w 73"/>
              <a:gd name="T3" fmla="*/ 37 h 74"/>
              <a:gd name="T4" fmla="*/ 37 w 73"/>
              <a:gd name="T5" fmla="*/ 0 h 74"/>
              <a:gd name="T6" fmla="*/ 73 w 73"/>
              <a:gd name="T7" fmla="*/ 37 h 74"/>
              <a:gd name="T8" fmla="*/ 37 w 73"/>
              <a:gd name="T9" fmla="*/ 74 h 74"/>
              <a:gd name="T10" fmla="*/ 37 w 73"/>
              <a:gd name="T11" fmla="*/ 16 h 74"/>
              <a:gd name="T12" fmla="*/ 16 w 73"/>
              <a:gd name="T13" fmla="*/ 37 h 74"/>
              <a:gd name="T14" fmla="*/ 37 w 73"/>
              <a:gd name="T15" fmla="*/ 58 h 74"/>
              <a:gd name="T16" fmla="*/ 57 w 73"/>
              <a:gd name="T17" fmla="*/ 37 h 74"/>
              <a:gd name="T18" fmla="*/ 37 w 73"/>
              <a:gd name="T19" fmla="*/ 1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74">
                <a:moveTo>
                  <a:pt x="37" y="74"/>
                </a:moveTo>
                <a:cubicBezTo>
                  <a:pt x="16" y="74"/>
                  <a:pt x="0" y="57"/>
                  <a:pt x="0" y="37"/>
                </a:cubicBezTo>
                <a:cubicBezTo>
                  <a:pt x="0" y="17"/>
                  <a:pt x="16" y="0"/>
                  <a:pt x="37" y="0"/>
                </a:cubicBezTo>
                <a:cubicBezTo>
                  <a:pt x="57" y="0"/>
                  <a:pt x="73" y="17"/>
                  <a:pt x="73" y="37"/>
                </a:cubicBezTo>
                <a:cubicBezTo>
                  <a:pt x="73" y="57"/>
                  <a:pt x="57" y="74"/>
                  <a:pt x="37" y="74"/>
                </a:cubicBezTo>
                <a:close/>
                <a:moveTo>
                  <a:pt x="37" y="16"/>
                </a:moveTo>
                <a:cubicBezTo>
                  <a:pt x="25" y="16"/>
                  <a:pt x="16" y="26"/>
                  <a:pt x="16" y="37"/>
                </a:cubicBezTo>
                <a:cubicBezTo>
                  <a:pt x="16" y="48"/>
                  <a:pt x="25" y="58"/>
                  <a:pt x="37" y="58"/>
                </a:cubicBezTo>
                <a:cubicBezTo>
                  <a:pt x="48" y="58"/>
                  <a:pt x="57" y="48"/>
                  <a:pt x="57" y="37"/>
                </a:cubicBezTo>
                <a:cubicBezTo>
                  <a:pt x="57" y="26"/>
                  <a:pt x="48" y="16"/>
                  <a:pt x="37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1835383" y="2191218"/>
            <a:ext cx="220663" cy="220663"/>
          </a:xfrm>
          <a:custGeom>
            <a:avLst/>
            <a:gdLst>
              <a:gd name="T0" fmla="*/ 129 w 260"/>
              <a:gd name="T1" fmla="*/ 260 h 260"/>
              <a:gd name="T2" fmla="*/ 78 w 260"/>
              <a:gd name="T3" fmla="*/ 226 h 260"/>
              <a:gd name="T4" fmla="*/ 37 w 260"/>
              <a:gd name="T5" fmla="*/ 223 h 260"/>
              <a:gd name="T6" fmla="*/ 33 w 260"/>
              <a:gd name="T7" fmla="*/ 181 h 260"/>
              <a:gd name="T8" fmla="*/ 0 w 260"/>
              <a:gd name="T9" fmla="*/ 130 h 260"/>
              <a:gd name="T10" fmla="*/ 26 w 260"/>
              <a:gd name="T11" fmla="*/ 98 h 260"/>
              <a:gd name="T12" fmla="*/ 37 w 260"/>
              <a:gd name="T13" fmla="*/ 38 h 260"/>
              <a:gd name="T14" fmla="*/ 60 w 260"/>
              <a:gd name="T15" fmla="*/ 29 h 260"/>
              <a:gd name="T16" fmla="*/ 96 w 260"/>
              <a:gd name="T17" fmla="*/ 26 h 260"/>
              <a:gd name="T18" fmla="*/ 130 w 260"/>
              <a:gd name="T19" fmla="*/ 0 h 260"/>
              <a:gd name="T20" fmla="*/ 179 w 260"/>
              <a:gd name="T21" fmla="*/ 34 h 260"/>
              <a:gd name="T22" fmla="*/ 221 w 260"/>
              <a:gd name="T23" fmla="*/ 38 h 260"/>
              <a:gd name="T24" fmla="*/ 225 w 260"/>
              <a:gd name="T25" fmla="*/ 80 h 260"/>
              <a:gd name="T26" fmla="*/ 260 w 260"/>
              <a:gd name="T27" fmla="*/ 130 h 260"/>
              <a:gd name="T28" fmla="*/ 233 w 260"/>
              <a:gd name="T29" fmla="*/ 163 h 260"/>
              <a:gd name="T30" fmla="*/ 221 w 260"/>
              <a:gd name="T31" fmla="*/ 222 h 260"/>
              <a:gd name="T32" fmla="*/ 198 w 260"/>
              <a:gd name="T33" fmla="*/ 232 h 260"/>
              <a:gd name="T34" fmla="*/ 179 w 260"/>
              <a:gd name="T35" fmla="*/ 226 h 260"/>
              <a:gd name="T36" fmla="*/ 130 w 260"/>
              <a:gd name="T37" fmla="*/ 260 h 260"/>
              <a:gd name="T38" fmla="*/ 82 w 260"/>
              <a:gd name="T39" fmla="*/ 210 h 260"/>
              <a:gd name="T40" fmla="*/ 111 w 260"/>
              <a:gd name="T41" fmla="*/ 226 h 260"/>
              <a:gd name="T42" fmla="*/ 130 w 260"/>
              <a:gd name="T43" fmla="*/ 244 h 260"/>
              <a:gd name="T44" fmla="*/ 152 w 260"/>
              <a:gd name="T45" fmla="*/ 220 h 260"/>
              <a:gd name="T46" fmla="*/ 185 w 260"/>
              <a:gd name="T47" fmla="*/ 210 h 260"/>
              <a:gd name="T48" fmla="*/ 198 w 260"/>
              <a:gd name="T49" fmla="*/ 215 h 260"/>
              <a:gd name="T50" fmla="*/ 210 w 260"/>
              <a:gd name="T51" fmla="*/ 210 h 260"/>
              <a:gd name="T52" fmla="*/ 209 w 260"/>
              <a:gd name="T53" fmla="*/ 176 h 260"/>
              <a:gd name="T54" fmla="*/ 226 w 260"/>
              <a:gd name="T55" fmla="*/ 148 h 260"/>
              <a:gd name="T56" fmla="*/ 244 w 260"/>
              <a:gd name="T57" fmla="*/ 130 h 260"/>
              <a:gd name="T58" fmla="*/ 219 w 260"/>
              <a:gd name="T59" fmla="*/ 106 h 260"/>
              <a:gd name="T60" fmla="*/ 210 w 260"/>
              <a:gd name="T61" fmla="*/ 74 h 260"/>
              <a:gd name="T62" fmla="*/ 210 w 260"/>
              <a:gd name="T63" fmla="*/ 50 h 260"/>
              <a:gd name="T64" fmla="*/ 184 w 260"/>
              <a:gd name="T65" fmla="*/ 49 h 260"/>
              <a:gd name="T66" fmla="*/ 152 w 260"/>
              <a:gd name="T67" fmla="*/ 41 h 260"/>
              <a:gd name="T68" fmla="*/ 130 w 260"/>
              <a:gd name="T69" fmla="*/ 16 h 260"/>
              <a:gd name="T70" fmla="*/ 111 w 260"/>
              <a:gd name="T71" fmla="*/ 34 h 260"/>
              <a:gd name="T72" fmla="*/ 83 w 260"/>
              <a:gd name="T73" fmla="*/ 50 h 260"/>
              <a:gd name="T74" fmla="*/ 60 w 260"/>
              <a:gd name="T75" fmla="*/ 45 h 260"/>
              <a:gd name="T76" fmla="*/ 48 w 260"/>
              <a:gd name="T77" fmla="*/ 50 h 260"/>
              <a:gd name="T78" fmla="*/ 49 w 260"/>
              <a:gd name="T79" fmla="*/ 83 h 260"/>
              <a:gd name="T80" fmla="*/ 33 w 260"/>
              <a:gd name="T81" fmla="*/ 112 h 260"/>
              <a:gd name="T82" fmla="*/ 16 w 260"/>
              <a:gd name="T83" fmla="*/ 130 h 260"/>
              <a:gd name="T84" fmla="*/ 40 w 260"/>
              <a:gd name="T85" fmla="*/ 153 h 260"/>
              <a:gd name="T86" fmla="*/ 48 w 260"/>
              <a:gd name="T87" fmla="*/ 185 h 260"/>
              <a:gd name="T88" fmla="*/ 49 w 260"/>
              <a:gd name="T89" fmla="*/ 212 h 260"/>
              <a:gd name="T90" fmla="*/ 73 w 260"/>
              <a:gd name="T91" fmla="*/ 21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0" h="260">
                <a:moveTo>
                  <a:pt x="130" y="260"/>
                </a:moveTo>
                <a:cubicBezTo>
                  <a:pt x="129" y="260"/>
                  <a:pt x="129" y="260"/>
                  <a:pt x="129" y="260"/>
                </a:cubicBezTo>
                <a:cubicBezTo>
                  <a:pt x="114" y="260"/>
                  <a:pt x="101" y="249"/>
                  <a:pt x="96" y="234"/>
                </a:cubicBezTo>
                <a:cubicBezTo>
                  <a:pt x="90" y="232"/>
                  <a:pt x="84" y="229"/>
                  <a:pt x="78" y="226"/>
                </a:cubicBezTo>
                <a:cubicBezTo>
                  <a:pt x="72" y="230"/>
                  <a:pt x="66" y="231"/>
                  <a:pt x="59" y="231"/>
                </a:cubicBezTo>
                <a:cubicBezTo>
                  <a:pt x="51" y="231"/>
                  <a:pt x="43" y="228"/>
                  <a:pt x="37" y="223"/>
                </a:cubicBezTo>
                <a:cubicBezTo>
                  <a:pt x="37" y="222"/>
                  <a:pt x="37" y="222"/>
                  <a:pt x="37" y="222"/>
                </a:cubicBezTo>
                <a:cubicBezTo>
                  <a:pt x="27" y="212"/>
                  <a:pt x="25" y="195"/>
                  <a:pt x="33" y="181"/>
                </a:cubicBezTo>
                <a:cubicBezTo>
                  <a:pt x="30" y="175"/>
                  <a:pt x="28" y="169"/>
                  <a:pt x="26" y="162"/>
                </a:cubicBezTo>
                <a:cubicBezTo>
                  <a:pt x="10" y="158"/>
                  <a:pt x="0" y="145"/>
                  <a:pt x="0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15"/>
                  <a:pt x="10" y="103"/>
                  <a:pt x="26" y="98"/>
                </a:cubicBezTo>
                <a:cubicBezTo>
                  <a:pt x="28" y="91"/>
                  <a:pt x="30" y="85"/>
                  <a:pt x="33" y="79"/>
                </a:cubicBezTo>
                <a:cubicBezTo>
                  <a:pt x="25" y="65"/>
                  <a:pt x="26" y="4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3" y="32"/>
                  <a:pt x="51" y="29"/>
                  <a:pt x="60" y="29"/>
                </a:cubicBezTo>
                <a:cubicBezTo>
                  <a:pt x="67" y="29"/>
                  <a:pt x="73" y="30"/>
                  <a:pt x="79" y="33"/>
                </a:cubicBezTo>
                <a:cubicBezTo>
                  <a:pt x="84" y="31"/>
                  <a:pt x="90" y="28"/>
                  <a:pt x="96" y="26"/>
                </a:cubicBezTo>
                <a:cubicBezTo>
                  <a:pt x="100" y="11"/>
                  <a:pt x="113" y="0"/>
                  <a:pt x="129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5" y="0"/>
                  <a:pt x="158" y="11"/>
                  <a:pt x="161" y="27"/>
                </a:cubicBezTo>
                <a:cubicBezTo>
                  <a:pt x="167" y="28"/>
                  <a:pt x="173" y="31"/>
                  <a:pt x="179" y="34"/>
                </a:cubicBezTo>
                <a:cubicBezTo>
                  <a:pt x="184" y="30"/>
                  <a:pt x="191" y="29"/>
                  <a:pt x="197" y="29"/>
                </a:cubicBezTo>
                <a:cubicBezTo>
                  <a:pt x="206" y="29"/>
                  <a:pt x="215" y="32"/>
                  <a:pt x="221" y="38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32" y="50"/>
                  <a:pt x="234" y="66"/>
                  <a:pt x="225" y="80"/>
                </a:cubicBezTo>
                <a:cubicBezTo>
                  <a:pt x="228" y="86"/>
                  <a:pt x="231" y="91"/>
                  <a:pt x="233" y="97"/>
                </a:cubicBezTo>
                <a:cubicBezTo>
                  <a:pt x="248" y="101"/>
                  <a:pt x="260" y="114"/>
                  <a:pt x="260" y="130"/>
                </a:cubicBezTo>
                <a:cubicBezTo>
                  <a:pt x="260" y="130"/>
                  <a:pt x="260" y="130"/>
                  <a:pt x="260" y="130"/>
                </a:cubicBezTo>
                <a:cubicBezTo>
                  <a:pt x="260" y="146"/>
                  <a:pt x="248" y="159"/>
                  <a:pt x="233" y="163"/>
                </a:cubicBezTo>
                <a:cubicBezTo>
                  <a:pt x="231" y="168"/>
                  <a:pt x="228" y="174"/>
                  <a:pt x="226" y="179"/>
                </a:cubicBezTo>
                <a:cubicBezTo>
                  <a:pt x="234" y="193"/>
                  <a:pt x="232" y="210"/>
                  <a:pt x="221" y="222"/>
                </a:cubicBezTo>
                <a:cubicBezTo>
                  <a:pt x="220" y="222"/>
                  <a:pt x="220" y="222"/>
                  <a:pt x="220" y="222"/>
                </a:cubicBezTo>
                <a:cubicBezTo>
                  <a:pt x="214" y="228"/>
                  <a:pt x="206" y="232"/>
                  <a:pt x="198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192" y="232"/>
                  <a:pt x="185" y="230"/>
                  <a:pt x="179" y="226"/>
                </a:cubicBezTo>
                <a:cubicBezTo>
                  <a:pt x="173" y="229"/>
                  <a:pt x="167" y="232"/>
                  <a:pt x="161" y="234"/>
                </a:cubicBezTo>
                <a:cubicBezTo>
                  <a:pt x="157" y="249"/>
                  <a:pt x="144" y="260"/>
                  <a:pt x="130" y="260"/>
                </a:cubicBezTo>
                <a:close/>
                <a:moveTo>
                  <a:pt x="78" y="209"/>
                </a:moveTo>
                <a:cubicBezTo>
                  <a:pt x="79" y="209"/>
                  <a:pt x="81" y="209"/>
                  <a:pt x="82" y="210"/>
                </a:cubicBezTo>
                <a:cubicBezTo>
                  <a:pt x="89" y="214"/>
                  <a:pt x="97" y="217"/>
                  <a:pt x="105" y="220"/>
                </a:cubicBezTo>
                <a:cubicBezTo>
                  <a:pt x="108" y="220"/>
                  <a:pt x="110" y="223"/>
                  <a:pt x="111" y="226"/>
                </a:cubicBezTo>
                <a:cubicBezTo>
                  <a:pt x="113" y="236"/>
                  <a:pt x="121" y="244"/>
                  <a:pt x="129" y="244"/>
                </a:cubicBezTo>
                <a:cubicBezTo>
                  <a:pt x="130" y="244"/>
                  <a:pt x="130" y="244"/>
                  <a:pt x="130" y="244"/>
                </a:cubicBezTo>
                <a:cubicBezTo>
                  <a:pt x="139" y="244"/>
                  <a:pt x="145" y="235"/>
                  <a:pt x="146" y="226"/>
                </a:cubicBezTo>
                <a:cubicBezTo>
                  <a:pt x="147" y="223"/>
                  <a:pt x="149" y="220"/>
                  <a:pt x="152" y="220"/>
                </a:cubicBezTo>
                <a:cubicBezTo>
                  <a:pt x="160" y="217"/>
                  <a:pt x="168" y="214"/>
                  <a:pt x="176" y="210"/>
                </a:cubicBezTo>
                <a:cubicBezTo>
                  <a:pt x="179" y="208"/>
                  <a:pt x="182" y="208"/>
                  <a:pt x="185" y="210"/>
                </a:cubicBezTo>
                <a:cubicBezTo>
                  <a:pt x="189" y="214"/>
                  <a:pt x="193" y="215"/>
                  <a:pt x="198" y="215"/>
                </a:cubicBezTo>
                <a:cubicBezTo>
                  <a:pt x="198" y="215"/>
                  <a:pt x="198" y="215"/>
                  <a:pt x="198" y="215"/>
                </a:cubicBezTo>
                <a:cubicBezTo>
                  <a:pt x="202" y="215"/>
                  <a:pt x="206" y="214"/>
                  <a:pt x="209" y="211"/>
                </a:cubicBezTo>
                <a:cubicBezTo>
                  <a:pt x="210" y="210"/>
                  <a:pt x="210" y="210"/>
                  <a:pt x="210" y="210"/>
                </a:cubicBezTo>
                <a:cubicBezTo>
                  <a:pt x="216" y="204"/>
                  <a:pt x="216" y="193"/>
                  <a:pt x="210" y="185"/>
                </a:cubicBezTo>
                <a:cubicBezTo>
                  <a:pt x="208" y="182"/>
                  <a:pt x="207" y="179"/>
                  <a:pt x="209" y="176"/>
                </a:cubicBezTo>
                <a:cubicBezTo>
                  <a:pt x="213" y="168"/>
                  <a:pt x="216" y="161"/>
                  <a:pt x="218" y="154"/>
                </a:cubicBezTo>
                <a:cubicBezTo>
                  <a:pt x="219" y="151"/>
                  <a:pt x="222" y="148"/>
                  <a:pt x="226" y="148"/>
                </a:cubicBezTo>
                <a:cubicBezTo>
                  <a:pt x="236" y="147"/>
                  <a:pt x="244" y="140"/>
                  <a:pt x="244" y="130"/>
                </a:cubicBezTo>
                <a:cubicBezTo>
                  <a:pt x="244" y="130"/>
                  <a:pt x="244" y="130"/>
                  <a:pt x="244" y="130"/>
                </a:cubicBezTo>
                <a:cubicBezTo>
                  <a:pt x="244" y="120"/>
                  <a:pt x="236" y="113"/>
                  <a:pt x="226" y="112"/>
                </a:cubicBezTo>
                <a:cubicBezTo>
                  <a:pt x="222" y="112"/>
                  <a:pt x="219" y="109"/>
                  <a:pt x="219" y="106"/>
                </a:cubicBezTo>
                <a:cubicBezTo>
                  <a:pt x="217" y="99"/>
                  <a:pt x="213" y="91"/>
                  <a:pt x="209" y="84"/>
                </a:cubicBezTo>
                <a:cubicBezTo>
                  <a:pt x="207" y="81"/>
                  <a:pt x="207" y="77"/>
                  <a:pt x="210" y="74"/>
                </a:cubicBezTo>
                <a:cubicBezTo>
                  <a:pt x="216" y="66"/>
                  <a:pt x="216" y="56"/>
                  <a:pt x="210" y="50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06" y="46"/>
                  <a:pt x="202" y="45"/>
                  <a:pt x="197" y="45"/>
                </a:cubicBezTo>
                <a:cubicBezTo>
                  <a:pt x="192" y="45"/>
                  <a:pt x="188" y="46"/>
                  <a:pt x="184" y="49"/>
                </a:cubicBezTo>
                <a:cubicBezTo>
                  <a:pt x="182" y="51"/>
                  <a:pt x="178" y="52"/>
                  <a:pt x="175" y="50"/>
                </a:cubicBezTo>
                <a:cubicBezTo>
                  <a:pt x="168" y="46"/>
                  <a:pt x="160" y="43"/>
                  <a:pt x="152" y="41"/>
                </a:cubicBezTo>
                <a:cubicBezTo>
                  <a:pt x="149" y="40"/>
                  <a:pt x="147" y="37"/>
                  <a:pt x="146" y="34"/>
                </a:cubicBezTo>
                <a:cubicBezTo>
                  <a:pt x="145" y="23"/>
                  <a:pt x="139" y="16"/>
                  <a:pt x="130" y="16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0" y="16"/>
                  <a:pt x="112" y="24"/>
                  <a:pt x="111" y="34"/>
                </a:cubicBezTo>
                <a:cubicBezTo>
                  <a:pt x="110" y="37"/>
                  <a:pt x="108" y="40"/>
                  <a:pt x="105" y="41"/>
                </a:cubicBezTo>
                <a:cubicBezTo>
                  <a:pt x="97" y="43"/>
                  <a:pt x="90" y="46"/>
                  <a:pt x="83" y="50"/>
                </a:cubicBezTo>
                <a:cubicBezTo>
                  <a:pt x="80" y="51"/>
                  <a:pt x="76" y="51"/>
                  <a:pt x="74" y="49"/>
                </a:cubicBezTo>
                <a:cubicBezTo>
                  <a:pt x="70" y="46"/>
                  <a:pt x="65" y="45"/>
                  <a:pt x="60" y="45"/>
                </a:cubicBezTo>
                <a:cubicBezTo>
                  <a:pt x="55" y="45"/>
                  <a:pt x="51" y="46"/>
                  <a:pt x="48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1" y="56"/>
                  <a:pt x="43" y="67"/>
                  <a:pt x="49" y="74"/>
                </a:cubicBezTo>
                <a:cubicBezTo>
                  <a:pt x="50" y="76"/>
                  <a:pt x="51" y="80"/>
                  <a:pt x="49" y="83"/>
                </a:cubicBezTo>
                <a:cubicBezTo>
                  <a:pt x="45" y="90"/>
                  <a:pt x="42" y="98"/>
                  <a:pt x="39" y="107"/>
                </a:cubicBezTo>
                <a:cubicBezTo>
                  <a:pt x="39" y="110"/>
                  <a:pt x="36" y="112"/>
                  <a:pt x="33" y="112"/>
                </a:cubicBezTo>
                <a:cubicBezTo>
                  <a:pt x="23" y="114"/>
                  <a:pt x="16" y="122"/>
                  <a:pt x="16" y="130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16" y="138"/>
                  <a:pt x="23" y="146"/>
                  <a:pt x="33" y="148"/>
                </a:cubicBezTo>
                <a:cubicBezTo>
                  <a:pt x="36" y="148"/>
                  <a:pt x="39" y="150"/>
                  <a:pt x="40" y="153"/>
                </a:cubicBezTo>
                <a:cubicBezTo>
                  <a:pt x="42" y="162"/>
                  <a:pt x="45" y="170"/>
                  <a:pt x="49" y="177"/>
                </a:cubicBezTo>
                <a:cubicBezTo>
                  <a:pt x="50" y="179"/>
                  <a:pt x="50" y="183"/>
                  <a:pt x="48" y="185"/>
                </a:cubicBezTo>
                <a:cubicBezTo>
                  <a:pt x="42" y="194"/>
                  <a:pt x="42" y="205"/>
                  <a:pt x="48" y="211"/>
                </a:cubicBezTo>
                <a:cubicBezTo>
                  <a:pt x="49" y="212"/>
                  <a:pt x="49" y="212"/>
                  <a:pt x="49" y="212"/>
                </a:cubicBezTo>
                <a:cubicBezTo>
                  <a:pt x="52" y="215"/>
                  <a:pt x="56" y="215"/>
                  <a:pt x="59" y="215"/>
                </a:cubicBezTo>
                <a:cubicBezTo>
                  <a:pt x="64" y="215"/>
                  <a:pt x="69" y="214"/>
                  <a:pt x="73" y="210"/>
                </a:cubicBezTo>
                <a:cubicBezTo>
                  <a:pt x="75" y="209"/>
                  <a:pt x="76" y="209"/>
                  <a:pt x="78" y="2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1940157" y="2235668"/>
            <a:ext cx="65088" cy="47625"/>
          </a:xfrm>
          <a:custGeom>
            <a:avLst/>
            <a:gdLst>
              <a:gd name="T0" fmla="*/ 72 w 76"/>
              <a:gd name="T1" fmla="*/ 55 h 55"/>
              <a:gd name="T2" fmla="*/ 68 w 76"/>
              <a:gd name="T3" fmla="*/ 52 h 55"/>
              <a:gd name="T4" fmla="*/ 4 w 76"/>
              <a:gd name="T5" fmla="*/ 8 h 55"/>
              <a:gd name="T6" fmla="*/ 0 w 76"/>
              <a:gd name="T7" fmla="*/ 4 h 55"/>
              <a:gd name="T8" fmla="*/ 4 w 76"/>
              <a:gd name="T9" fmla="*/ 0 h 55"/>
              <a:gd name="T10" fmla="*/ 4 w 76"/>
              <a:gd name="T11" fmla="*/ 0 h 55"/>
              <a:gd name="T12" fmla="*/ 76 w 76"/>
              <a:gd name="T13" fmla="*/ 50 h 55"/>
              <a:gd name="T14" fmla="*/ 73 w 76"/>
              <a:gd name="T15" fmla="*/ 55 h 55"/>
              <a:gd name="T16" fmla="*/ 72 w 76"/>
              <a:gd name="T1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5">
                <a:moveTo>
                  <a:pt x="72" y="55"/>
                </a:moveTo>
                <a:cubicBezTo>
                  <a:pt x="70" y="55"/>
                  <a:pt x="69" y="54"/>
                  <a:pt x="68" y="52"/>
                </a:cubicBezTo>
                <a:cubicBezTo>
                  <a:pt x="58" y="26"/>
                  <a:pt x="32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5" y="0"/>
                  <a:pt x="64" y="20"/>
                  <a:pt x="76" y="50"/>
                </a:cubicBezTo>
                <a:cubicBezTo>
                  <a:pt x="76" y="52"/>
                  <a:pt x="75" y="54"/>
                  <a:pt x="73" y="55"/>
                </a:cubicBezTo>
                <a:cubicBezTo>
                  <a:pt x="73" y="55"/>
                  <a:pt x="72" y="55"/>
                  <a:pt x="72" y="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879833" y="2318216"/>
            <a:ext cx="11113" cy="14288"/>
          </a:xfrm>
          <a:custGeom>
            <a:avLst/>
            <a:gdLst>
              <a:gd name="T0" fmla="*/ 8 w 12"/>
              <a:gd name="T1" fmla="*/ 16 h 16"/>
              <a:gd name="T2" fmla="*/ 4 w 12"/>
              <a:gd name="T3" fmla="*/ 14 h 16"/>
              <a:gd name="T4" fmla="*/ 3 w 12"/>
              <a:gd name="T5" fmla="*/ 10 h 16"/>
              <a:gd name="T6" fmla="*/ 1 w 12"/>
              <a:gd name="T7" fmla="*/ 6 h 16"/>
              <a:gd name="T8" fmla="*/ 4 w 12"/>
              <a:gd name="T9" fmla="*/ 1 h 16"/>
              <a:gd name="T10" fmla="*/ 9 w 12"/>
              <a:gd name="T11" fmla="*/ 3 h 16"/>
              <a:gd name="T12" fmla="*/ 10 w 12"/>
              <a:gd name="T13" fmla="*/ 7 h 16"/>
              <a:gd name="T14" fmla="*/ 11 w 12"/>
              <a:gd name="T15" fmla="*/ 10 h 16"/>
              <a:gd name="T16" fmla="*/ 10 w 12"/>
              <a:gd name="T17" fmla="*/ 15 h 16"/>
              <a:gd name="T18" fmla="*/ 8 w 12"/>
              <a:gd name="T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6">
                <a:moveTo>
                  <a:pt x="8" y="16"/>
                </a:moveTo>
                <a:cubicBezTo>
                  <a:pt x="6" y="16"/>
                  <a:pt x="5" y="15"/>
                  <a:pt x="4" y="14"/>
                </a:cubicBezTo>
                <a:cubicBezTo>
                  <a:pt x="4" y="12"/>
                  <a:pt x="3" y="11"/>
                  <a:pt x="3" y="10"/>
                </a:cubicBezTo>
                <a:cubicBezTo>
                  <a:pt x="2" y="9"/>
                  <a:pt x="2" y="8"/>
                  <a:pt x="1" y="6"/>
                </a:cubicBezTo>
                <a:cubicBezTo>
                  <a:pt x="0" y="4"/>
                  <a:pt x="1" y="2"/>
                  <a:pt x="4" y="1"/>
                </a:cubicBezTo>
                <a:cubicBezTo>
                  <a:pt x="6" y="0"/>
                  <a:pt x="8" y="1"/>
                  <a:pt x="9" y="3"/>
                </a:cubicBezTo>
                <a:cubicBezTo>
                  <a:pt x="9" y="5"/>
                  <a:pt x="10" y="6"/>
                  <a:pt x="10" y="7"/>
                </a:cubicBezTo>
                <a:cubicBezTo>
                  <a:pt x="11" y="9"/>
                  <a:pt x="11" y="9"/>
                  <a:pt x="11" y="10"/>
                </a:cubicBezTo>
                <a:cubicBezTo>
                  <a:pt x="12" y="11"/>
                  <a:pt x="12" y="14"/>
                  <a:pt x="10" y="15"/>
                </a:cubicBezTo>
                <a:cubicBezTo>
                  <a:pt x="9" y="15"/>
                  <a:pt x="8" y="16"/>
                  <a:pt x="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1890945" y="2337267"/>
            <a:ext cx="55563" cy="28575"/>
          </a:xfrm>
          <a:custGeom>
            <a:avLst/>
            <a:gdLst>
              <a:gd name="T0" fmla="*/ 60 w 64"/>
              <a:gd name="T1" fmla="*/ 35 h 35"/>
              <a:gd name="T2" fmla="*/ 60 w 64"/>
              <a:gd name="T3" fmla="*/ 35 h 35"/>
              <a:gd name="T4" fmla="*/ 1 w 64"/>
              <a:gd name="T5" fmla="*/ 7 h 35"/>
              <a:gd name="T6" fmla="*/ 2 w 64"/>
              <a:gd name="T7" fmla="*/ 2 h 35"/>
              <a:gd name="T8" fmla="*/ 7 w 64"/>
              <a:gd name="T9" fmla="*/ 2 h 35"/>
              <a:gd name="T10" fmla="*/ 60 w 64"/>
              <a:gd name="T11" fmla="*/ 27 h 35"/>
              <a:gd name="T12" fmla="*/ 64 w 64"/>
              <a:gd name="T13" fmla="*/ 31 h 35"/>
              <a:gd name="T14" fmla="*/ 60 w 64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35">
                <a:moveTo>
                  <a:pt x="60" y="35"/>
                </a:moveTo>
                <a:cubicBezTo>
                  <a:pt x="60" y="35"/>
                  <a:pt x="60" y="35"/>
                  <a:pt x="60" y="35"/>
                </a:cubicBezTo>
                <a:cubicBezTo>
                  <a:pt x="37" y="35"/>
                  <a:pt x="16" y="25"/>
                  <a:pt x="1" y="7"/>
                </a:cubicBezTo>
                <a:cubicBezTo>
                  <a:pt x="0" y="6"/>
                  <a:pt x="0" y="3"/>
                  <a:pt x="2" y="2"/>
                </a:cubicBezTo>
                <a:cubicBezTo>
                  <a:pt x="3" y="0"/>
                  <a:pt x="6" y="0"/>
                  <a:pt x="7" y="2"/>
                </a:cubicBezTo>
                <a:cubicBezTo>
                  <a:pt x="21" y="18"/>
                  <a:pt x="40" y="27"/>
                  <a:pt x="60" y="27"/>
                </a:cubicBezTo>
                <a:cubicBezTo>
                  <a:pt x="62" y="27"/>
                  <a:pt x="64" y="28"/>
                  <a:pt x="64" y="31"/>
                </a:cubicBezTo>
                <a:cubicBezTo>
                  <a:pt x="64" y="33"/>
                  <a:pt x="62" y="35"/>
                  <a:pt x="60" y="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4"/>
          <p:cNvSpPr>
            <a:spLocks noEditPoints="1"/>
          </p:cNvSpPr>
          <p:nvPr/>
        </p:nvSpPr>
        <p:spPr bwMode="auto">
          <a:xfrm>
            <a:off x="2914884" y="2203918"/>
            <a:ext cx="214313" cy="195263"/>
          </a:xfrm>
          <a:custGeom>
            <a:avLst/>
            <a:gdLst>
              <a:gd name="T0" fmla="*/ 125 w 251"/>
              <a:gd name="T1" fmla="*/ 229 h 229"/>
              <a:gd name="T2" fmla="*/ 125 w 251"/>
              <a:gd name="T3" fmla="*/ 229 h 229"/>
              <a:gd name="T4" fmla="*/ 106 w 251"/>
              <a:gd name="T5" fmla="*/ 219 h 229"/>
              <a:gd name="T6" fmla="*/ 20 w 251"/>
              <a:gd name="T7" fmla="*/ 118 h 229"/>
              <a:gd name="T8" fmla="*/ 0 w 251"/>
              <a:gd name="T9" fmla="*/ 70 h 229"/>
              <a:gd name="T10" fmla="*/ 20 w 251"/>
              <a:gd name="T11" fmla="*/ 22 h 229"/>
              <a:gd name="T12" fmla="*/ 22 w 251"/>
              <a:gd name="T13" fmla="*/ 20 h 229"/>
              <a:gd name="T14" fmla="*/ 70 w 251"/>
              <a:gd name="T15" fmla="*/ 0 h 229"/>
              <a:gd name="T16" fmla="*/ 118 w 251"/>
              <a:gd name="T17" fmla="*/ 20 h 229"/>
              <a:gd name="T18" fmla="*/ 119 w 251"/>
              <a:gd name="T19" fmla="*/ 21 h 229"/>
              <a:gd name="T20" fmla="*/ 125 w 251"/>
              <a:gd name="T21" fmla="*/ 24 h 229"/>
              <a:gd name="T22" fmla="*/ 131 w 251"/>
              <a:gd name="T23" fmla="*/ 21 h 229"/>
              <a:gd name="T24" fmla="*/ 132 w 251"/>
              <a:gd name="T25" fmla="*/ 20 h 229"/>
              <a:gd name="T26" fmla="*/ 180 w 251"/>
              <a:gd name="T27" fmla="*/ 0 h 229"/>
              <a:gd name="T28" fmla="*/ 229 w 251"/>
              <a:gd name="T29" fmla="*/ 20 h 229"/>
              <a:gd name="T30" fmla="*/ 231 w 251"/>
              <a:gd name="T31" fmla="*/ 22 h 229"/>
              <a:gd name="T32" fmla="*/ 251 w 251"/>
              <a:gd name="T33" fmla="*/ 70 h 229"/>
              <a:gd name="T34" fmla="*/ 231 w 251"/>
              <a:gd name="T35" fmla="*/ 118 h 229"/>
              <a:gd name="T36" fmla="*/ 145 w 251"/>
              <a:gd name="T37" fmla="*/ 219 h 229"/>
              <a:gd name="T38" fmla="*/ 125 w 251"/>
              <a:gd name="T39" fmla="*/ 229 h 229"/>
              <a:gd name="T40" fmla="*/ 70 w 251"/>
              <a:gd name="T41" fmla="*/ 16 h 229"/>
              <a:gd name="T42" fmla="*/ 33 w 251"/>
              <a:gd name="T43" fmla="*/ 31 h 229"/>
              <a:gd name="T44" fmla="*/ 31 w 251"/>
              <a:gd name="T45" fmla="*/ 33 h 229"/>
              <a:gd name="T46" fmla="*/ 16 w 251"/>
              <a:gd name="T47" fmla="*/ 70 h 229"/>
              <a:gd name="T48" fmla="*/ 31 w 251"/>
              <a:gd name="T49" fmla="*/ 107 h 229"/>
              <a:gd name="T50" fmla="*/ 32 w 251"/>
              <a:gd name="T51" fmla="*/ 107 h 229"/>
              <a:gd name="T52" fmla="*/ 117 w 251"/>
              <a:gd name="T53" fmla="*/ 208 h 229"/>
              <a:gd name="T54" fmla="*/ 125 w 251"/>
              <a:gd name="T55" fmla="*/ 213 h 229"/>
              <a:gd name="T56" fmla="*/ 134 w 251"/>
              <a:gd name="T57" fmla="*/ 208 h 229"/>
              <a:gd name="T58" fmla="*/ 219 w 251"/>
              <a:gd name="T59" fmla="*/ 107 h 229"/>
              <a:gd name="T60" fmla="*/ 219 w 251"/>
              <a:gd name="T61" fmla="*/ 107 h 229"/>
              <a:gd name="T62" fmla="*/ 235 w 251"/>
              <a:gd name="T63" fmla="*/ 70 h 229"/>
              <a:gd name="T64" fmla="*/ 219 w 251"/>
              <a:gd name="T65" fmla="*/ 33 h 229"/>
              <a:gd name="T66" fmla="*/ 217 w 251"/>
              <a:gd name="T67" fmla="*/ 31 h 229"/>
              <a:gd name="T68" fmla="*/ 180 w 251"/>
              <a:gd name="T69" fmla="*/ 16 h 229"/>
              <a:gd name="T70" fmla="*/ 144 w 251"/>
              <a:gd name="T71" fmla="*/ 31 h 229"/>
              <a:gd name="T72" fmla="*/ 125 w 251"/>
              <a:gd name="T73" fmla="*/ 40 h 229"/>
              <a:gd name="T74" fmla="*/ 107 w 251"/>
              <a:gd name="T75" fmla="*/ 31 h 229"/>
              <a:gd name="T76" fmla="*/ 70 w 251"/>
              <a:gd name="T77" fmla="*/ 1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1" h="229">
                <a:moveTo>
                  <a:pt x="125" y="229"/>
                </a:moveTo>
                <a:cubicBezTo>
                  <a:pt x="125" y="229"/>
                  <a:pt x="125" y="229"/>
                  <a:pt x="125" y="229"/>
                </a:cubicBezTo>
                <a:cubicBezTo>
                  <a:pt x="117" y="229"/>
                  <a:pt x="110" y="223"/>
                  <a:pt x="106" y="219"/>
                </a:cubicBezTo>
                <a:cubicBezTo>
                  <a:pt x="95" y="209"/>
                  <a:pt x="25" y="124"/>
                  <a:pt x="20" y="118"/>
                </a:cubicBezTo>
                <a:cubicBezTo>
                  <a:pt x="7" y="105"/>
                  <a:pt x="0" y="88"/>
                  <a:pt x="0" y="70"/>
                </a:cubicBezTo>
                <a:cubicBezTo>
                  <a:pt x="0" y="52"/>
                  <a:pt x="7" y="35"/>
                  <a:pt x="20" y="22"/>
                </a:cubicBezTo>
                <a:cubicBezTo>
                  <a:pt x="22" y="20"/>
                  <a:pt x="22" y="20"/>
                  <a:pt x="22" y="20"/>
                </a:cubicBezTo>
                <a:cubicBezTo>
                  <a:pt x="35" y="7"/>
                  <a:pt x="52" y="0"/>
                  <a:pt x="70" y="0"/>
                </a:cubicBezTo>
                <a:cubicBezTo>
                  <a:pt x="88" y="0"/>
                  <a:pt x="105" y="7"/>
                  <a:pt x="118" y="20"/>
                </a:cubicBezTo>
                <a:cubicBezTo>
                  <a:pt x="119" y="20"/>
                  <a:pt x="119" y="20"/>
                  <a:pt x="119" y="21"/>
                </a:cubicBezTo>
                <a:cubicBezTo>
                  <a:pt x="119" y="21"/>
                  <a:pt x="121" y="24"/>
                  <a:pt x="125" y="24"/>
                </a:cubicBezTo>
                <a:cubicBezTo>
                  <a:pt x="129" y="24"/>
                  <a:pt x="131" y="21"/>
                  <a:pt x="131" y="21"/>
                </a:cubicBezTo>
                <a:cubicBezTo>
                  <a:pt x="131" y="21"/>
                  <a:pt x="132" y="20"/>
                  <a:pt x="132" y="20"/>
                </a:cubicBezTo>
                <a:cubicBezTo>
                  <a:pt x="145" y="7"/>
                  <a:pt x="162" y="0"/>
                  <a:pt x="180" y="0"/>
                </a:cubicBezTo>
                <a:cubicBezTo>
                  <a:pt x="199" y="0"/>
                  <a:pt x="216" y="7"/>
                  <a:pt x="229" y="20"/>
                </a:cubicBezTo>
                <a:cubicBezTo>
                  <a:pt x="231" y="22"/>
                  <a:pt x="231" y="22"/>
                  <a:pt x="231" y="22"/>
                </a:cubicBezTo>
                <a:cubicBezTo>
                  <a:pt x="243" y="35"/>
                  <a:pt x="251" y="52"/>
                  <a:pt x="251" y="70"/>
                </a:cubicBezTo>
                <a:cubicBezTo>
                  <a:pt x="251" y="88"/>
                  <a:pt x="244" y="105"/>
                  <a:pt x="231" y="118"/>
                </a:cubicBezTo>
                <a:cubicBezTo>
                  <a:pt x="225" y="124"/>
                  <a:pt x="157" y="207"/>
                  <a:pt x="145" y="219"/>
                </a:cubicBezTo>
                <a:cubicBezTo>
                  <a:pt x="141" y="223"/>
                  <a:pt x="134" y="229"/>
                  <a:pt x="125" y="229"/>
                </a:cubicBezTo>
                <a:close/>
                <a:moveTo>
                  <a:pt x="70" y="16"/>
                </a:moveTo>
                <a:cubicBezTo>
                  <a:pt x="56" y="16"/>
                  <a:pt x="43" y="21"/>
                  <a:pt x="33" y="31"/>
                </a:cubicBezTo>
                <a:cubicBezTo>
                  <a:pt x="31" y="33"/>
                  <a:pt x="31" y="33"/>
                  <a:pt x="31" y="33"/>
                </a:cubicBezTo>
                <a:cubicBezTo>
                  <a:pt x="21" y="43"/>
                  <a:pt x="16" y="56"/>
                  <a:pt x="16" y="70"/>
                </a:cubicBezTo>
                <a:cubicBezTo>
                  <a:pt x="16" y="84"/>
                  <a:pt x="21" y="97"/>
                  <a:pt x="31" y="107"/>
                </a:cubicBezTo>
                <a:cubicBezTo>
                  <a:pt x="31" y="107"/>
                  <a:pt x="32" y="107"/>
                  <a:pt x="32" y="107"/>
                </a:cubicBezTo>
                <a:cubicBezTo>
                  <a:pt x="58" y="139"/>
                  <a:pt x="109" y="200"/>
                  <a:pt x="117" y="208"/>
                </a:cubicBezTo>
                <a:cubicBezTo>
                  <a:pt x="120" y="211"/>
                  <a:pt x="123" y="213"/>
                  <a:pt x="125" y="213"/>
                </a:cubicBezTo>
                <a:cubicBezTo>
                  <a:pt x="128" y="213"/>
                  <a:pt x="132" y="210"/>
                  <a:pt x="134" y="208"/>
                </a:cubicBezTo>
                <a:cubicBezTo>
                  <a:pt x="143" y="199"/>
                  <a:pt x="193" y="138"/>
                  <a:pt x="219" y="107"/>
                </a:cubicBezTo>
                <a:cubicBezTo>
                  <a:pt x="219" y="107"/>
                  <a:pt x="219" y="107"/>
                  <a:pt x="219" y="107"/>
                </a:cubicBezTo>
                <a:cubicBezTo>
                  <a:pt x="229" y="97"/>
                  <a:pt x="235" y="84"/>
                  <a:pt x="235" y="70"/>
                </a:cubicBezTo>
                <a:cubicBezTo>
                  <a:pt x="235" y="56"/>
                  <a:pt x="229" y="43"/>
                  <a:pt x="219" y="33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07" y="21"/>
                  <a:pt x="194" y="16"/>
                  <a:pt x="180" y="16"/>
                </a:cubicBezTo>
                <a:cubicBezTo>
                  <a:pt x="167" y="16"/>
                  <a:pt x="154" y="21"/>
                  <a:pt x="144" y="31"/>
                </a:cubicBezTo>
                <a:cubicBezTo>
                  <a:pt x="142" y="33"/>
                  <a:pt x="136" y="40"/>
                  <a:pt x="125" y="40"/>
                </a:cubicBezTo>
                <a:cubicBezTo>
                  <a:pt x="115" y="40"/>
                  <a:pt x="109" y="33"/>
                  <a:pt x="107" y="31"/>
                </a:cubicBezTo>
                <a:cubicBezTo>
                  <a:pt x="97" y="21"/>
                  <a:pt x="84" y="16"/>
                  <a:pt x="70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2941870" y="2226141"/>
            <a:ext cx="46039" cy="33339"/>
          </a:xfrm>
          <a:custGeom>
            <a:avLst/>
            <a:gdLst>
              <a:gd name="T0" fmla="*/ 5 w 55"/>
              <a:gd name="T1" fmla="*/ 39 h 39"/>
              <a:gd name="T2" fmla="*/ 4 w 55"/>
              <a:gd name="T3" fmla="*/ 39 h 39"/>
              <a:gd name="T4" fmla="*/ 1 w 55"/>
              <a:gd name="T5" fmla="*/ 34 h 39"/>
              <a:gd name="T6" fmla="*/ 11 w 55"/>
              <a:gd name="T7" fmla="*/ 16 h 39"/>
              <a:gd name="T8" fmla="*/ 13 w 55"/>
              <a:gd name="T9" fmla="*/ 15 h 39"/>
              <a:gd name="T10" fmla="*/ 51 w 55"/>
              <a:gd name="T11" fmla="*/ 4 h 39"/>
              <a:gd name="T12" fmla="*/ 54 w 55"/>
              <a:gd name="T13" fmla="*/ 8 h 39"/>
              <a:gd name="T14" fmla="*/ 50 w 55"/>
              <a:gd name="T15" fmla="*/ 11 h 39"/>
              <a:gd name="T16" fmla="*/ 18 w 55"/>
              <a:gd name="T17" fmla="*/ 20 h 39"/>
              <a:gd name="T18" fmla="*/ 17 w 55"/>
              <a:gd name="T19" fmla="*/ 22 h 39"/>
              <a:gd name="T20" fmla="*/ 9 w 55"/>
              <a:gd name="T21" fmla="*/ 36 h 39"/>
              <a:gd name="T22" fmla="*/ 5 w 55"/>
              <a:gd name="T2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" h="39">
                <a:moveTo>
                  <a:pt x="5" y="39"/>
                </a:moveTo>
                <a:cubicBezTo>
                  <a:pt x="4" y="39"/>
                  <a:pt x="4" y="39"/>
                  <a:pt x="4" y="39"/>
                </a:cubicBezTo>
                <a:cubicBezTo>
                  <a:pt x="1" y="38"/>
                  <a:pt x="0" y="36"/>
                  <a:pt x="1" y="34"/>
                </a:cubicBezTo>
                <a:cubicBezTo>
                  <a:pt x="3" y="27"/>
                  <a:pt x="6" y="21"/>
                  <a:pt x="11" y="16"/>
                </a:cubicBezTo>
                <a:cubicBezTo>
                  <a:pt x="13" y="15"/>
                  <a:pt x="13" y="15"/>
                  <a:pt x="13" y="15"/>
                </a:cubicBezTo>
                <a:cubicBezTo>
                  <a:pt x="23" y="5"/>
                  <a:pt x="37" y="0"/>
                  <a:pt x="51" y="4"/>
                </a:cubicBezTo>
                <a:cubicBezTo>
                  <a:pt x="53" y="4"/>
                  <a:pt x="55" y="6"/>
                  <a:pt x="54" y="8"/>
                </a:cubicBezTo>
                <a:cubicBezTo>
                  <a:pt x="54" y="11"/>
                  <a:pt x="52" y="12"/>
                  <a:pt x="50" y="11"/>
                </a:cubicBezTo>
                <a:cubicBezTo>
                  <a:pt x="38" y="9"/>
                  <a:pt x="26" y="12"/>
                  <a:pt x="18" y="20"/>
                </a:cubicBezTo>
                <a:cubicBezTo>
                  <a:pt x="17" y="22"/>
                  <a:pt x="17" y="22"/>
                  <a:pt x="17" y="22"/>
                </a:cubicBezTo>
                <a:cubicBezTo>
                  <a:pt x="13" y="26"/>
                  <a:pt x="10" y="31"/>
                  <a:pt x="9" y="36"/>
                </a:cubicBezTo>
                <a:cubicBezTo>
                  <a:pt x="8" y="38"/>
                  <a:pt x="6" y="39"/>
                  <a:pt x="5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2991083" y="2234080"/>
            <a:ext cx="12700" cy="11113"/>
          </a:xfrm>
          <a:custGeom>
            <a:avLst/>
            <a:gdLst>
              <a:gd name="T0" fmla="*/ 9 w 14"/>
              <a:gd name="T1" fmla="*/ 13 h 13"/>
              <a:gd name="T2" fmla="*/ 7 w 14"/>
              <a:gd name="T3" fmla="*/ 11 h 13"/>
              <a:gd name="T4" fmla="*/ 2 w 14"/>
              <a:gd name="T5" fmla="*/ 8 h 13"/>
              <a:gd name="T6" fmla="*/ 1 w 14"/>
              <a:gd name="T7" fmla="*/ 2 h 13"/>
              <a:gd name="T8" fmla="*/ 7 w 14"/>
              <a:gd name="T9" fmla="*/ 1 h 13"/>
              <a:gd name="T10" fmla="*/ 12 w 14"/>
              <a:gd name="T11" fmla="*/ 6 h 13"/>
              <a:gd name="T12" fmla="*/ 12 w 14"/>
              <a:gd name="T13" fmla="*/ 11 h 13"/>
              <a:gd name="T14" fmla="*/ 9 w 14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3">
                <a:moveTo>
                  <a:pt x="9" y="13"/>
                </a:moveTo>
                <a:cubicBezTo>
                  <a:pt x="8" y="13"/>
                  <a:pt x="7" y="12"/>
                  <a:pt x="7" y="11"/>
                </a:cubicBezTo>
                <a:cubicBezTo>
                  <a:pt x="5" y="10"/>
                  <a:pt x="4" y="9"/>
                  <a:pt x="2" y="8"/>
                </a:cubicBezTo>
                <a:cubicBezTo>
                  <a:pt x="0" y="6"/>
                  <a:pt x="0" y="4"/>
                  <a:pt x="1" y="2"/>
                </a:cubicBezTo>
                <a:cubicBezTo>
                  <a:pt x="3" y="0"/>
                  <a:pt x="5" y="0"/>
                  <a:pt x="7" y="1"/>
                </a:cubicBezTo>
                <a:cubicBezTo>
                  <a:pt x="9" y="3"/>
                  <a:pt x="11" y="4"/>
                  <a:pt x="12" y="6"/>
                </a:cubicBezTo>
                <a:cubicBezTo>
                  <a:pt x="14" y="7"/>
                  <a:pt x="14" y="10"/>
                  <a:pt x="12" y="11"/>
                </a:cubicBezTo>
                <a:cubicBezTo>
                  <a:pt x="11" y="12"/>
                  <a:pt x="10" y="13"/>
                  <a:pt x="9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8" name="Group 747"/>
          <p:cNvGrpSpPr/>
          <p:nvPr/>
        </p:nvGrpSpPr>
        <p:grpSpPr>
          <a:xfrm>
            <a:off x="8868147" y="4332101"/>
            <a:ext cx="2395539" cy="234951"/>
            <a:chOff x="4803776" y="6154738"/>
            <a:chExt cx="2395538" cy="2349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4803776" y="6162675"/>
              <a:ext cx="223838" cy="57150"/>
            </a:xfrm>
            <a:custGeom>
              <a:avLst/>
              <a:gdLst>
                <a:gd name="T0" fmla="*/ 230 w 264"/>
                <a:gd name="T1" fmla="*/ 68 h 68"/>
                <a:gd name="T2" fmla="*/ 34 w 264"/>
                <a:gd name="T3" fmla="*/ 68 h 68"/>
                <a:gd name="T4" fmla="*/ 0 w 264"/>
                <a:gd name="T5" fmla="*/ 34 h 68"/>
                <a:gd name="T6" fmla="*/ 34 w 264"/>
                <a:gd name="T7" fmla="*/ 0 h 68"/>
                <a:gd name="T8" fmla="*/ 230 w 264"/>
                <a:gd name="T9" fmla="*/ 0 h 68"/>
                <a:gd name="T10" fmla="*/ 264 w 264"/>
                <a:gd name="T11" fmla="*/ 34 h 68"/>
                <a:gd name="T12" fmla="*/ 230 w 264"/>
                <a:gd name="T13" fmla="*/ 68 h 68"/>
                <a:gd name="T14" fmla="*/ 34 w 264"/>
                <a:gd name="T15" fmla="*/ 16 h 68"/>
                <a:gd name="T16" fmla="*/ 16 w 264"/>
                <a:gd name="T17" fmla="*/ 34 h 68"/>
                <a:gd name="T18" fmla="*/ 34 w 264"/>
                <a:gd name="T19" fmla="*/ 52 h 68"/>
                <a:gd name="T20" fmla="*/ 230 w 264"/>
                <a:gd name="T21" fmla="*/ 52 h 68"/>
                <a:gd name="T22" fmla="*/ 248 w 264"/>
                <a:gd name="T23" fmla="*/ 34 h 68"/>
                <a:gd name="T24" fmla="*/ 230 w 264"/>
                <a:gd name="T25" fmla="*/ 16 h 68"/>
                <a:gd name="T26" fmla="*/ 34 w 264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68">
                  <a:moveTo>
                    <a:pt x="230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9" y="0"/>
                    <a:pt x="264" y="15"/>
                    <a:pt x="264" y="34"/>
                  </a:cubicBezTo>
                  <a:cubicBezTo>
                    <a:pt x="264" y="53"/>
                    <a:pt x="249" y="68"/>
                    <a:pt x="230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40" y="52"/>
                    <a:pt x="248" y="44"/>
                    <a:pt x="248" y="34"/>
                  </a:cubicBezTo>
                  <a:cubicBezTo>
                    <a:pt x="248" y="24"/>
                    <a:pt x="240" y="16"/>
                    <a:pt x="230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4803776" y="6321425"/>
              <a:ext cx="196850" cy="58738"/>
            </a:xfrm>
            <a:custGeom>
              <a:avLst/>
              <a:gdLst>
                <a:gd name="T0" fmla="*/ 198 w 232"/>
                <a:gd name="T1" fmla="*/ 68 h 68"/>
                <a:gd name="T2" fmla="*/ 34 w 232"/>
                <a:gd name="T3" fmla="*/ 68 h 68"/>
                <a:gd name="T4" fmla="*/ 0 w 232"/>
                <a:gd name="T5" fmla="*/ 34 h 68"/>
                <a:gd name="T6" fmla="*/ 34 w 232"/>
                <a:gd name="T7" fmla="*/ 0 h 68"/>
                <a:gd name="T8" fmla="*/ 198 w 232"/>
                <a:gd name="T9" fmla="*/ 0 h 68"/>
                <a:gd name="T10" fmla="*/ 232 w 232"/>
                <a:gd name="T11" fmla="*/ 34 h 68"/>
                <a:gd name="T12" fmla="*/ 198 w 232"/>
                <a:gd name="T13" fmla="*/ 68 h 68"/>
                <a:gd name="T14" fmla="*/ 34 w 232"/>
                <a:gd name="T15" fmla="*/ 16 h 68"/>
                <a:gd name="T16" fmla="*/ 16 w 232"/>
                <a:gd name="T17" fmla="*/ 34 h 68"/>
                <a:gd name="T18" fmla="*/ 34 w 232"/>
                <a:gd name="T19" fmla="*/ 52 h 68"/>
                <a:gd name="T20" fmla="*/ 198 w 232"/>
                <a:gd name="T21" fmla="*/ 52 h 68"/>
                <a:gd name="T22" fmla="*/ 216 w 232"/>
                <a:gd name="T23" fmla="*/ 34 h 68"/>
                <a:gd name="T24" fmla="*/ 198 w 232"/>
                <a:gd name="T25" fmla="*/ 16 h 68"/>
                <a:gd name="T26" fmla="*/ 34 w 23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68">
                  <a:moveTo>
                    <a:pt x="19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17" y="0"/>
                    <a:pt x="232" y="15"/>
                    <a:pt x="232" y="34"/>
                  </a:cubicBezTo>
                  <a:cubicBezTo>
                    <a:pt x="232" y="53"/>
                    <a:pt x="217" y="68"/>
                    <a:pt x="198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8" y="52"/>
                    <a:pt x="216" y="44"/>
                    <a:pt x="216" y="34"/>
                  </a:cubicBezTo>
                  <a:cubicBezTo>
                    <a:pt x="216" y="24"/>
                    <a:pt x="208" y="16"/>
                    <a:pt x="19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803776" y="6243638"/>
              <a:ext cx="157163" cy="57150"/>
            </a:xfrm>
            <a:custGeom>
              <a:avLst/>
              <a:gdLst>
                <a:gd name="T0" fmla="*/ 150 w 184"/>
                <a:gd name="T1" fmla="*/ 68 h 68"/>
                <a:gd name="T2" fmla="*/ 34 w 184"/>
                <a:gd name="T3" fmla="*/ 68 h 68"/>
                <a:gd name="T4" fmla="*/ 0 w 184"/>
                <a:gd name="T5" fmla="*/ 34 h 68"/>
                <a:gd name="T6" fmla="*/ 34 w 184"/>
                <a:gd name="T7" fmla="*/ 0 h 68"/>
                <a:gd name="T8" fmla="*/ 150 w 184"/>
                <a:gd name="T9" fmla="*/ 0 h 68"/>
                <a:gd name="T10" fmla="*/ 184 w 184"/>
                <a:gd name="T11" fmla="*/ 34 h 68"/>
                <a:gd name="T12" fmla="*/ 150 w 184"/>
                <a:gd name="T13" fmla="*/ 68 h 68"/>
                <a:gd name="T14" fmla="*/ 34 w 184"/>
                <a:gd name="T15" fmla="*/ 16 h 68"/>
                <a:gd name="T16" fmla="*/ 16 w 184"/>
                <a:gd name="T17" fmla="*/ 34 h 68"/>
                <a:gd name="T18" fmla="*/ 34 w 184"/>
                <a:gd name="T19" fmla="*/ 52 h 68"/>
                <a:gd name="T20" fmla="*/ 150 w 184"/>
                <a:gd name="T21" fmla="*/ 52 h 68"/>
                <a:gd name="T22" fmla="*/ 168 w 184"/>
                <a:gd name="T23" fmla="*/ 34 h 68"/>
                <a:gd name="T24" fmla="*/ 150 w 184"/>
                <a:gd name="T25" fmla="*/ 16 h 68"/>
                <a:gd name="T26" fmla="*/ 34 w 184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68">
                  <a:moveTo>
                    <a:pt x="150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9" y="0"/>
                    <a:pt x="184" y="15"/>
                    <a:pt x="184" y="34"/>
                  </a:cubicBezTo>
                  <a:cubicBezTo>
                    <a:pt x="184" y="53"/>
                    <a:pt x="169" y="68"/>
                    <a:pt x="150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60" y="52"/>
                    <a:pt x="168" y="44"/>
                    <a:pt x="168" y="34"/>
                  </a:cubicBezTo>
                  <a:cubicBezTo>
                    <a:pt x="168" y="24"/>
                    <a:pt x="160" y="16"/>
                    <a:pt x="150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5164138" y="6162675"/>
              <a:ext cx="223838" cy="57150"/>
            </a:xfrm>
            <a:custGeom>
              <a:avLst/>
              <a:gdLst>
                <a:gd name="T0" fmla="*/ 230 w 264"/>
                <a:gd name="T1" fmla="*/ 68 h 68"/>
                <a:gd name="T2" fmla="*/ 34 w 264"/>
                <a:gd name="T3" fmla="*/ 68 h 68"/>
                <a:gd name="T4" fmla="*/ 0 w 264"/>
                <a:gd name="T5" fmla="*/ 34 h 68"/>
                <a:gd name="T6" fmla="*/ 34 w 264"/>
                <a:gd name="T7" fmla="*/ 0 h 68"/>
                <a:gd name="T8" fmla="*/ 230 w 264"/>
                <a:gd name="T9" fmla="*/ 0 h 68"/>
                <a:gd name="T10" fmla="*/ 264 w 264"/>
                <a:gd name="T11" fmla="*/ 34 h 68"/>
                <a:gd name="T12" fmla="*/ 230 w 264"/>
                <a:gd name="T13" fmla="*/ 68 h 68"/>
                <a:gd name="T14" fmla="*/ 34 w 264"/>
                <a:gd name="T15" fmla="*/ 16 h 68"/>
                <a:gd name="T16" fmla="*/ 16 w 264"/>
                <a:gd name="T17" fmla="*/ 34 h 68"/>
                <a:gd name="T18" fmla="*/ 34 w 264"/>
                <a:gd name="T19" fmla="*/ 52 h 68"/>
                <a:gd name="T20" fmla="*/ 230 w 264"/>
                <a:gd name="T21" fmla="*/ 52 h 68"/>
                <a:gd name="T22" fmla="*/ 248 w 264"/>
                <a:gd name="T23" fmla="*/ 34 h 68"/>
                <a:gd name="T24" fmla="*/ 230 w 264"/>
                <a:gd name="T25" fmla="*/ 16 h 68"/>
                <a:gd name="T26" fmla="*/ 34 w 264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68">
                  <a:moveTo>
                    <a:pt x="230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9" y="0"/>
                    <a:pt x="264" y="15"/>
                    <a:pt x="264" y="34"/>
                  </a:cubicBezTo>
                  <a:cubicBezTo>
                    <a:pt x="264" y="53"/>
                    <a:pt x="249" y="68"/>
                    <a:pt x="230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40" y="52"/>
                    <a:pt x="248" y="44"/>
                    <a:pt x="248" y="34"/>
                  </a:cubicBezTo>
                  <a:cubicBezTo>
                    <a:pt x="248" y="24"/>
                    <a:pt x="240" y="16"/>
                    <a:pt x="230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5164138" y="6321425"/>
              <a:ext cx="223838" cy="58738"/>
            </a:xfrm>
            <a:custGeom>
              <a:avLst/>
              <a:gdLst>
                <a:gd name="T0" fmla="*/ 230 w 264"/>
                <a:gd name="T1" fmla="*/ 68 h 68"/>
                <a:gd name="T2" fmla="*/ 34 w 264"/>
                <a:gd name="T3" fmla="*/ 68 h 68"/>
                <a:gd name="T4" fmla="*/ 0 w 264"/>
                <a:gd name="T5" fmla="*/ 34 h 68"/>
                <a:gd name="T6" fmla="*/ 34 w 264"/>
                <a:gd name="T7" fmla="*/ 0 h 68"/>
                <a:gd name="T8" fmla="*/ 230 w 264"/>
                <a:gd name="T9" fmla="*/ 0 h 68"/>
                <a:gd name="T10" fmla="*/ 264 w 264"/>
                <a:gd name="T11" fmla="*/ 34 h 68"/>
                <a:gd name="T12" fmla="*/ 230 w 264"/>
                <a:gd name="T13" fmla="*/ 68 h 68"/>
                <a:gd name="T14" fmla="*/ 34 w 264"/>
                <a:gd name="T15" fmla="*/ 16 h 68"/>
                <a:gd name="T16" fmla="*/ 16 w 264"/>
                <a:gd name="T17" fmla="*/ 34 h 68"/>
                <a:gd name="T18" fmla="*/ 34 w 264"/>
                <a:gd name="T19" fmla="*/ 52 h 68"/>
                <a:gd name="T20" fmla="*/ 230 w 264"/>
                <a:gd name="T21" fmla="*/ 52 h 68"/>
                <a:gd name="T22" fmla="*/ 248 w 264"/>
                <a:gd name="T23" fmla="*/ 34 h 68"/>
                <a:gd name="T24" fmla="*/ 230 w 264"/>
                <a:gd name="T25" fmla="*/ 16 h 68"/>
                <a:gd name="T26" fmla="*/ 34 w 264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68">
                  <a:moveTo>
                    <a:pt x="230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9" y="0"/>
                    <a:pt x="264" y="15"/>
                    <a:pt x="264" y="34"/>
                  </a:cubicBezTo>
                  <a:cubicBezTo>
                    <a:pt x="264" y="53"/>
                    <a:pt x="249" y="68"/>
                    <a:pt x="230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40" y="52"/>
                    <a:pt x="248" y="44"/>
                    <a:pt x="248" y="34"/>
                  </a:cubicBezTo>
                  <a:cubicBezTo>
                    <a:pt x="248" y="24"/>
                    <a:pt x="240" y="16"/>
                    <a:pt x="230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5164138" y="6243638"/>
              <a:ext cx="223838" cy="57150"/>
            </a:xfrm>
            <a:custGeom>
              <a:avLst/>
              <a:gdLst>
                <a:gd name="T0" fmla="*/ 230 w 264"/>
                <a:gd name="T1" fmla="*/ 68 h 68"/>
                <a:gd name="T2" fmla="*/ 34 w 264"/>
                <a:gd name="T3" fmla="*/ 68 h 68"/>
                <a:gd name="T4" fmla="*/ 0 w 264"/>
                <a:gd name="T5" fmla="*/ 34 h 68"/>
                <a:gd name="T6" fmla="*/ 34 w 264"/>
                <a:gd name="T7" fmla="*/ 0 h 68"/>
                <a:gd name="T8" fmla="*/ 230 w 264"/>
                <a:gd name="T9" fmla="*/ 0 h 68"/>
                <a:gd name="T10" fmla="*/ 264 w 264"/>
                <a:gd name="T11" fmla="*/ 34 h 68"/>
                <a:gd name="T12" fmla="*/ 230 w 264"/>
                <a:gd name="T13" fmla="*/ 68 h 68"/>
                <a:gd name="T14" fmla="*/ 34 w 264"/>
                <a:gd name="T15" fmla="*/ 16 h 68"/>
                <a:gd name="T16" fmla="*/ 16 w 264"/>
                <a:gd name="T17" fmla="*/ 34 h 68"/>
                <a:gd name="T18" fmla="*/ 34 w 264"/>
                <a:gd name="T19" fmla="*/ 52 h 68"/>
                <a:gd name="T20" fmla="*/ 230 w 264"/>
                <a:gd name="T21" fmla="*/ 52 h 68"/>
                <a:gd name="T22" fmla="*/ 248 w 264"/>
                <a:gd name="T23" fmla="*/ 34 h 68"/>
                <a:gd name="T24" fmla="*/ 230 w 264"/>
                <a:gd name="T25" fmla="*/ 16 h 68"/>
                <a:gd name="T26" fmla="*/ 34 w 264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68">
                  <a:moveTo>
                    <a:pt x="230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9" y="0"/>
                    <a:pt x="264" y="15"/>
                    <a:pt x="264" y="34"/>
                  </a:cubicBezTo>
                  <a:cubicBezTo>
                    <a:pt x="264" y="53"/>
                    <a:pt x="249" y="68"/>
                    <a:pt x="230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40" y="52"/>
                    <a:pt x="248" y="44"/>
                    <a:pt x="248" y="34"/>
                  </a:cubicBezTo>
                  <a:cubicBezTo>
                    <a:pt x="248" y="24"/>
                    <a:pt x="240" y="16"/>
                    <a:pt x="230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5605463" y="6172200"/>
              <a:ext cx="57150" cy="58738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16 h 68"/>
                <a:gd name="T12" fmla="*/ 16 w 68"/>
                <a:gd name="T13" fmla="*/ 34 h 68"/>
                <a:gd name="T14" fmla="*/ 34 w 68"/>
                <a:gd name="T15" fmla="*/ 52 h 68"/>
                <a:gd name="T16" fmla="*/ 52 w 68"/>
                <a:gd name="T17" fmla="*/ 34 h 68"/>
                <a:gd name="T18" fmla="*/ 34 w 68"/>
                <a:gd name="T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6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5605463" y="6243638"/>
              <a:ext cx="57150" cy="57150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16 h 68"/>
                <a:gd name="T12" fmla="*/ 16 w 68"/>
                <a:gd name="T13" fmla="*/ 34 h 68"/>
                <a:gd name="T14" fmla="*/ 34 w 68"/>
                <a:gd name="T15" fmla="*/ 52 h 68"/>
                <a:gd name="T16" fmla="*/ 52 w 68"/>
                <a:gd name="T17" fmla="*/ 34 h 68"/>
                <a:gd name="T18" fmla="*/ 34 w 68"/>
                <a:gd name="T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6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5605463" y="6315075"/>
              <a:ext cx="57150" cy="57150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16 h 68"/>
                <a:gd name="T12" fmla="*/ 16 w 68"/>
                <a:gd name="T13" fmla="*/ 34 h 68"/>
                <a:gd name="T14" fmla="*/ 34 w 68"/>
                <a:gd name="T15" fmla="*/ 52 h 68"/>
                <a:gd name="T16" fmla="*/ 52 w 68"/>
                <a:gd name="T17" fmla="*/ 34 h 68"/>
                <a:gd name="T18" fmla="*/ 34 w 68"/>
                <a:gd name="T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16"/>
                  </a:moveTo>
                  <a:cubicBezTo>
                    <a:pt x="25" y="16"/>
                    <a:pt x="16" y="24"/>
                    <a:pt x="16" y="34"/>
                  </a:cubicBezTo>
                  <a:cubicBezTo>
                    <a:pt x="16" y="44"/>
                    <a:pt x="25" y="52"/>
                    <a:pt x="34" y="52"/>
                  </a:cubicBez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6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6642101" y="6157913"/>
              <a:ext cx="142875" cy="225425"/>
            </a:xfrm>
            <a:custGeom>
              <a:avLst/>
              <a:gdLst>
                <a:gd name="T0" fmla="*/ 132 w 169"/>
                <a:gd name="T1" fmla="*/ 266 h 266"/>
                <a:gd name="T2" fmla="*/ 108 w 169"/>
                <a:gd name="T3" fmla="*/ 256 h 266"/>
                <a:gd name="T4" fmla="*/ 10 w 169"/>
                <a:gd name="T5" fmla="*/ 158 h 266"/>
                <a:gd name="T6" fmla="*/ 0 w 169"/>
                <a:gd name="T7" fmla="*/ 133 h 266"/>
                <a:gd name="T8" fmla="*/ 10 w 169"/>
                <a:gd name="T9" fmla="*/ 108 h 266"/>
                <a:gd name="T10" fmla="*/ 108 w 169"/>
                <a:gd name="T11" fmla="*/ 10 h 266"/>
                <a:gd name="T12" fmla="*/ 132 w 169"/>
                <a:gd name="T13" fmla="*/ 0 h 266"/>
                <a:gd name="T14" fmla="*/ 156 w 169"/>
                <a:gd name="T15" fmla="*/ 10 h 266"/>
                <a:gd name="T16" fmla="*/ 156 w 169"/>
                <a:gd name="T17" fmla="*/ 58 h 266"/>
                <a:gd name="T18" fmla="*/ 81 w 169"/>
                <a:gd name="T19" fmla="*/ 133 h 266"/>
                <a:gd name="T20" fmla="*/ 156 w 169"/>
                <a:gd name="T21" fmla="*/ 208 h 266"/>
                <a:gd name="T22" fmla="*/ 156 w 169"/>
                <a:gd name="T23" fmla="*/ 256 h 266"/>
                <a:gd name="T24" fmla="*/ 132 w 169"/>
                <a:gd name="T25" fmla="*/ 266 h 266"/>
                <a:gd name="T26" fmla="*/ 132 w 169"/>
                <a:gd name="T27" fmla="*/ 16 h 266"/>
                <a:gd name="T28" fmla="*/ 119 w 169"/>
                <a:gd name="T29" fmla="*/ 21 h 266"/>
                <a:gd name="T30" fmla="*/ 23 w 169"/>
                <a:gd name="T31" fmla="*/ 119 h 266"/>
                <a:gd name="T32" fmla="*/ 20 w 169"/>
                <a:gd name="T33" fmla="*/ 133 h 266"/>
                <a:gd name="T34" fmla="*/ 20 w 169"/>
                <a:gd name="T35" fmla="*/ 133 h 266"/>
                <a:gd name="T36" fmla="*/ 23 w 169"/>
                <a:gd name="T37" fmla="*/ 147 h 266"/>
                <a:gd name="T38" fmla="*/ 120 w 169"/>
                <a:gd name="T39" fmla="*/ 245 h 266"/>
                <a:gd name="T40" fmla="*/ 133 w 169"/>
                <a:gd name="T41" fmla="*/ 250 h 266"/>
                <a:gd name="T42" fmla="*/ 145 w 169"/>
                <a:gd name="T43" fmla="*/ 245 h 266"/>
                <a:gd name="T44" fmla="*/ 145 w 169"/>
                <a:gd name="T45" fmla="*/ 219 h 266"/>
                <a:gd name="T46" fmla="*/ 64 w 169"/>
                <a:gd name="T47" fmla="*/ 139 h 266"/>
                <a:gd name="T48" fmla="*/ 64 w 169"/>
                <a:gd name="T49" fmla="*/ 127 h 266"/>
                <a:gd name="T50" fmla="*/ 145 w 169"/>
                <a:gd name="T51" fmla="*/ 47 h 266"/>
                <a:gd name="T52" fmla="*/ 145 w 169"/>
                <a:gd name="T53" fmla="*/ 21 h 266"/>
                <a:gd name="T54" fmla="*/ 132 w 169"/>
                <a:gd name="T55" fmla="*/ 1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266">
                  <a:moveTo>
                    <a:pt x="132" y="266"/>
                  </a:moveTo>
                  <a:cubicBezTo>
                    <a:pt x="123" y="266"/>
                    <a:pt x="115" y="262"/>
                    <a:pt x="108" y="256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4" y="151"/>
                    <a:pt x="0" y="142"/>
                    <a:pt x="0" y="133"/>
                  </a:cubicBezTo>
                  <a:cubicBezTo>
                    <a:pt x="0" y="124"/>
                    <a:pt x="4" y="115"/>
                    <a:pt x="10" y="108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5" y="4"/>
                    <a:pt x="123" y="0"/>
                    <a:pt x="132" y="0"/>
                  </a:cubicBezTo>
                  <a:cubicBezTo>
                    <a:pt x="141" y="0"/>
                    <a:pt x="150" y="4"/>
                    <a:pt x="156" y="10"/>
                  </a:cubicBezTo>
                  <a:cubicBezTo>
                    <a:pt x="169" y="23"/>
                    <a:pt x="169" y="45"/>
                    <a:pt x="156" y="58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69" y="221"/>
                    <a:pt x="169" y="243"/>
                    <a:pt x="156" y="256"/>
                  </a:cubicBezTo>
                  <a:cubicBezTo>
                    <a:pt x="150" y="262"/>
                    <a:pt x="141" y="266"/>
                    <a:pt x="132" y="266"/>
                  </a:cubicBezTo>
                  <a:close/>
                  <a:moveTo>
                    <a:pt x="132" y="16"/>
                  </a:moveTo>
                  <a:cubicBezTo>
                    <a:pt x="127" y="16"/>
                    <a:pt x="123" y="18"/>
                    <a:pt x="119" y="21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0" y="123"/>
                    <a:pt x="20" y="128"/>
                    <a:pt x="20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8"/>
                    <a:pt x="20" y="143"/>
                    <a:pt x="23" y="147"/>
                  </a:cubicBezTo>
                  <a:cubicBezTo>
                    <a:pt x="120" y="245"/>
                    <a:pt x="120" y="245"/>
                    <a:pt x="120" y="245"/>
                  </a:cubicBezTo>
                  <a:cubicBezTo>
                    <a:pt x="124" y="248"/>
                    <a:pt x="128" y="250"/>
                    <a:pt x="133" y="250"/>
                  </a:cubicBezTo>
                  <a:cubicBezTo>
                    <a:pt x="137" y="250"/>
                    <a:pt x="142" y="248"/>
                    <a:pt x="145" y="245"/>
                  </a:cubicBezTo>
                  <a:cubicBezTo>
                    <a:pt x="152" y="238"/>
                    <a:pt x="152" y="226"/>
                    <a:pt x="145" y="21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1" y="136"/>
                    <a:pt x="61" y="130"/>
                    <a:pt x="64" y="12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52" y="40"/>
                    <a:pt x="152" y="28"/>
                    <a:pt x="145" y="21"/>
                  </a:cubicBezTo>
                  <a:cubicBezTo>
                    <a:pt x="142" y="18"/>
                    <a:pt x="137" y="16"/>
                    <a:pt x="13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6946901" y="6154738"/>
              <a:ext cx="252413" cy="234950"/>
            </a:xfrm>
            <a:custGeom>
              <a:avLst/>
              <a:gdLst>
                <a:gd name="T0" fmla="*/ 99 w 297"/>
                <a:gd name="T1" fmla="*/ 276 h 276"/>
                <a:gd name="T2" fmla="*/ 71 w 297"/>
                <a:gd name="T3" fmla="*/ 264 h 276"/>
                <a:gd name="T4" fmla="*/ 11 w 297"/>
                <a:gd name="T5" fmla="*/ 209 h 276"/>
                <a:gd name="T6" fmla="*/ 0 w 297"/>
                <a:gd name="T7" fmla="*/ 181 h 276"/>
                <a:gd name="T8" fmla="*/ 11 w 297"/>
                <a:gd name="T9" fmla="*/ 154 h 276"/>
                <a:gd name="T10" fmla="*/ 39 w 297"/>
                <a:gd name="T11" fmla="*/ 142 h 276"/>
                <a:gd name="T12" fmla="*/ 66 w 297"/>
                <a:gd name="T13" fmla="*/ 154 h 276"/>
                <a:gd name="T14" fmla="*/ 99 w 297"/>
                <a:gd name="T15" fmla="*/ 182 h 276"/>
                <a:gd name="T16" fmla="*/ 226 w 297"/>
                <a:gd name="T17" fmla="*/ 12 h 276"/>
                <a:gd name="T18" fmla="*/ 227 w 297"/>
                <a:gd name="T19" fmla="*/ 11 h 276"/>
                <a:gd name="T20" fmla="*/ 254 w 297"/>
                <a:gd name="T21" fmla="*/ 0 h 276"/>
                <a:gd name="T22" fmla="*/ 282 w 297"/>
                <a:gd name="T23" fmla="*/ 11 h 276"/>
                <a:gd name="T24" fmla="*/ 282 w 297"/>
                <a:gd name="T25" fmla="*/ 66 h 276"/>
                <a:gd name="T26" fmla="*/ 129 w 297"/>
                <a:gd name="T27" fmla="*/ 263 h 276"/>
                <a:gd name="T28" fmla="*/ 129 w 297"/>
                <a:gd name="T29" fmla="*/ 264 h 276"/>
                <a:gd name="T30" fmla="*/ 100 w 297"/>
                <a:gd name="T31" fmla="*/ 276 h 276"/>
                <a:gd name="T32" fmla="*/ 99 w 297"/>
                <a:gd name="T33" fmla="*/ 276 h 276"/>
                <a:gd name="T34" fmla="*/ 39 w 297"/>
                <a:gd name="T35" fmla="*/ 158 h 276"/>
                <a:gd name="T36" fmla="*/ 22 w 297"/>
                <a:gd name="T37" fmla="*/ 165 h 276"/>
                <a:gd name="T38" fmla="*/ 16 w 297"/>
                <a:gd name="T39" fmla="*/ 181 h 276"/>
                <a:gd name="T40" fmla="*/ 22 w 297"/>
                <a:gd name="T41" fmla="*/ 198 h 276"/>
                <a:gd name="T42" fmla="*/ 82 w 297"/>
                <a:gd name="T43" fmla="*/ 253 h 276"/>
                <a:gd name="T44" fmla="*/ 99 w 297"/>
                <a:gd name="T45" fmla="*/ 260 h 276"/>
                <a:gd name="T46" fmla="*/ 99 w 297"/>
                <a:gd name="T47" fmla="*/ 261 h 276"/>
                <a:gd name="T48" fmla="*/ 100 w 297"/>
                <a:gd name="T49" fmla="*/ 261 h 276"/>
                <a:gd name="T50" fmla="*/ 101 w 297"/>
                <a:gd name="T51" fmla="*/ 260 h 276"/>
                <a:gd name="T52" fmla="*/ 117 w 297"/>
                <a:gd name="T53" fmla="*/ 254 h 276"/>
                <a:gd name="T54" fmla="*/ 270 w 297"/>
                <a:gd name="T55" fmla="*/ 56 h 276"/>
                <a:gd name="T56" fmla="*/ 271 w 297"/>
                <a:gd name="T57" fmla="*/ 56 h 276"/>
                <a:gd name="T58" fmla="*/ 271 w 297"/>
                <a:gd name="T59" fmla="*/ 23 h 276"/>
                <a:gd name="T60" fmla="*/ 254 w 297"/>
                <a:gd name="T61" fmla="*/ 16 h 276"/>
                <a:gd name="T62" fmla="*/ 238 w 297"/>
                <a:gd name="T63" fmla="*/ 22 h 276"/>
                <a:gd name="T64" fmla="*/ 106 w 297"/>
                <a:gd name="T65" fmla="*/ 198 h 276"/>
                <a:gd name="T66" fmla="*/ 101 w 297"/>
                <a:gd name="T67" fmla="*/ 202 h 276"/>
                <a:gd name="T68" fmla="*/ 95 w 297"/>
                <a:gd name="T69" fmla="*/ 200 h 276"/>
                <a:gd name="T70" fmla="*/ 55 w 297"/>
                <a:gd name="T71" fmla="*/ 165 h 276"/>
                <a:gd name="T72" fmla="*/ 55 w 297"/>
                <a:gd name="T73" fmla="*/ 165 h 276"/>
                <a:gd name="T74" fmla="*/ 39 w 297"/>
                <a:gd name="T75" fmla="*/ 15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" h="276">
                  <a:moveTo>
                    <a:pt x="99" y="276"/>
                  </a:moveTo>
                  <a:cubicBezTo>
                    <a:pt x="88" y="276"/>
                    <a:pt x="78" y="272"/>
                    <a:pt x="71" y="264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4" y="202"/>
                    <a:pt x="0" y="192"/>
                    <a:pt x="0" y="181"/>
                  </a:cubicBezTo>
                  <a:cubicBezTo>
                    <a:pt x="0" y="171"/>
                    <a:pt x="4" y="161"/>
                    <a:pt x="11" y="154"/>
                  </a:cubicBezTo>
                  <a:cubicBezTo>
                    <a:pt x="18" y="146"/>
                    <a:pt x="28" y="142"/>
                    <a:pt x="39" y="142"/>
                  </a:cubicBezTo>
                  <a:cubicBezTo>
                    <a:pt x="49" y="142"/>
                    <a:pt x="59" y="146"/>
                    <a:pt x="66" y="154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6" y="12"/>
                    <a:pt x="226" y="12"/>
                    <a:pt x="227" y="11"/>
                  </a:cubicBezTo>
                  <a:cubicBezTo>
                    <a:pt x="234" y="4"/>
                    <a:pt x="244" y="0"/>
                    <a:pt x="254" y="0"/>
                  </a:cubicBezTo>
                  <a:cubicBezTo>
                    <a:pt x="265" y="0"/>
                    <a:pt x="275" y="4"/>
                    <a:pt x="282" y="11"/>
                  </a:cubicBezTo>
                  <a:cubicBezTo>
                    <a:pt x="297" y="27"/>
                    <a:pt x="297" y="51"/>
                    <a:pt x="282" y="66"/>
                  </a:cubicBezTo>
                  <a:cubicBezTo>
                    <a:pt x="129" y="263"/>
                    <a:pt x="129" y="263"/>
                    <a:pt x="129" y="263"/>
                  </a:cubicBezTo>
                  <a:cubicBezTo>
                    <a:pt x="129" y="264"/>
                    <a:pt x="129" y="264"/>
                    <a:pt x="129" y="264"/>
                  </a:cubicBezTo>
                  <a:cubicBezTo>
                    <a:pt x="121" y="272"/>
                    <a:pt x="111" y="276"/>
                    <a:pt x="100" y="276"/>
                  </a:cubicBezTo>
                  <a:cubicBezTo>
                    <a:pt x="99" y="276"/>
                    <a:pt x="99" y="276"/>
                    <a:pt x="99" y="276"/>
                  </a:cubicBezTo>
                  <a:close/>
                  <a:moveTo>
                    <a:pt x="39" y="158"/>
                  </a:moveTo>
                  <a:cubicBezTo>
                    <a:pt x="32" y="158"/>
                    <a:pt x="27" y="161"/>
                    <a:pt x="22" y="165"/>
                  </a:cubicBezTo>
                  <a:cubicBezTo>
                    <a:pt x="18" y="169"/>
                    <a:pt x="16" y="175"/>
                    <a:pt x="16" y="181"/>
                  </a:cubicBezTo>
                  <a:cubicBezTo>
                    <a:pt x="16" y="188"/>
                    <a:pt x="18" y="193"/>
                    <a:pt x="22" y="198"/>
                  </a:cubicBezTo>
                  <a:cubicBezTo>
                    <a:pt x="82" y="253"/>
                    <a:pt x="82" y="253"/>
                    <a:pt x="82" y="253"/>
                  </a:cubicBezTo>
                  <a:cubicBezTo>
                    <a:pt x="87" y="257"/>
                    <a:pt x="92" y="260"/>
                    <a:pt x="99" y="260"/>
                  </a:cubicBezTo>
                  <a:cubicBezTo>
                    <a:pt x="99" y="261"/>
                    <a:pt x="99" y="261"/>
                    <a:pt x="99" y="261"/>
                  </a:cubicBezTo>
                  <a:cubicBezTo>
                    <a:pt x="100" y="261"/>
                    <a:pt x="100" y="261"/>
                    <a:pt x="100" y="261"/>
                  </a:cubicBezTo>
                  <a:cubicBezTo>
                    <a:pt x="101" y="260"/>
                    <a:pt x="101" y="260"/>
                    <a:pt x="101" y="260"/>
                  </a:cubicBezTo>
                  <a:cubicBezTo>
                    <a:pt x="107" y="260"/>
                    <a:pt x="113" y="258"/>
                    <a:pt x="117" y="254"/>
                  </a:cubicBezTo>
                  <a:cubicBezTo>
                    <a:pt x="270" y="56"/>
                    <a:pt x="270" y="56"/>
                    <a:pt x="270" y="56"/>
                  </a:cubicBezTo>
                  <a:cubicBezTo>
                    <a:pt x="270" y="56"/>
                    <a:pt x="271" y="56"/>
                    <a:pt x="271" y="56"/>
                  </a:cubicBezTo>
                  <a:cubicBezTo>
                    <a:pt x="280" y="47"/>
                    <a:pt x="280" y="32"/>
                    <a:pt x="271" y="23"/>
                  </a:cubicBezTo>
                  <a:cubicBezTo>
                    <a:pt x="266" y="18"/>
                    <a:pt x="261" y="16"/>
                    <a:pt x="254" y="16"/>
                  </a:cubicBezTo>
                  <a:cubicBezTo>
                    <a:pt x="248" y="16"/>
                    <a:pt x="243" y="18"/>
                    <a:pt x="238" y="22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105" y="200"/>
                    <a:pt x="103" y="201"/>
                    <a:pt x="101" y="202"/>
                  </a:cubicBezTo>
                  <a:cubicBezTo>
                    <a:pt x="98" y="202"/>
                    <a:pt x="96" y="201"/>
                    <a:pt x="95" y="200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1" y="161"/>
                    <a:pt x="45" y="158"/>
                    <a:pt x="39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 noEditPoints="1"/>
            </p:cNvSpPr>
            <p:nvPr/>
          </p:nvSpPr>
          <p:spPr bwMode="auto">
            <a:xfrm>
              <a:off x="6242051" y="6159500"/>
              <a:ext cx="223838" cy="223838"/>
            </a:xfrm>
            <a:custGeom>
              <a:avLst/>
              <a:gdLst>
                <a:gd name="T0" fmla="*/ 134 w 264"/>
                <a:gd name="T1" fmla="*/ 264 h 264"/>
                <a:gd name="T2" fmla="*/ 100 w 264"/>
                <a:gd name="T3" fmla="*/ 230 h 264"/>
                <a:gd name="T4" fmla="*/ 100 w 264"/>
                <a:gd name="T5" fmla="*/ 164 h 264"/>
                <a:gd name="T6" fmla="*/ 34 w 264"/>
                <a:gd name="T7" fmla="*/ 164 h 264"/>
                <a:gd name="T8" fmla="*/ 0 w 264"/>
                <a:gd name="T9" fmla="*/ 130 h 264"/>
                <a:gd name="T10" fmla="*/ 34 w 264"/>
                <a:gd name="T11" fmla="*/ 96 h 264"/>
                <a:gd name="T12" fmla="*/ 100 w 264"/>
                <a:gd name="T13" fmla="*/ 96 h 264"/>
                <a:gd name="T14" fmla="*/ 100 w 264"/>
                <a:gd name="T15" fmla="*/ 34 h 264"/>
                <a:gd name="T16" fmla="*/ 134 w 264"/>
                <a:gd name="T17" fmla="*/ 0 h 264"/>
                <a:gd name="T18" fmla="*/ 168 w 264"/>
                <a:gd name="T19" fmla="*/ 34 h 264"/>
                <a:gd name="T20" fmla="*/ 168 w 264"/>
                <a:gd name="T21" fmla="*/ 96 h 264"/>
                <a:gd name="T22" fmla="*/ 230 w 264"/>
                <a:gd name="T23" fmla="*/ 96 h 264"/>
                <a:gd name="T24" fmla="*/ 264 w 264"/>
                <a:gd name="T25" fmla="*/ 130 h 264"/>
                <a:gd name="T26" fmla="*/ 230 w 264"/>
                <a:gd name="T27" fmla="*/ 164 h 264"/>
                <a:gd name="T28" fmla="*/ 168 w 264"/>
                <a:gd name="T29" fmla="*/ 164 h 264"/>
                <a:gd name="T30" fmla="*/ 168 w 264"/>
                <a:gd name="T31" fmla="*/ 230 h 264"/>
                <a:gd name="T32" fmla="*/ 134 w 264"/>
                <a:gd name="T33" fmla="*/ 264 h 264"/>
                <a:gd name="T34" fmla="*/ 34 w 264"/>
                <a:gd name="T35" fmla="*/ 112 h 264"/>
                <a:gd name="T36" fmla="*/ 16 w 264"/>
                <a:gd name="T37" fmla="*/ 130 h 264"/>
                <a:gd name="T38" fmla="*/ 34 w 264"/>
                <a:gd name="T39" fmla="*/ 148 h 264"/>
                <a:gd name="T40" fmla="*/ 106 w 264"/>
                <a:gd name="T41" fmla="*/ 148 h 264"/>
                <a:gd name="T42" fmla="*/ 116 w 264"/>
                <a:gd name="T43" fmla="*/ 156 h 264"/>
                <a:gd name="T44" fmla="*/ 116 w 264"/>
                <a:gd name="T45" fmla="*/ 230 h 264"/>
                <a:gd name="T46" fmla="*/ 134 w 264"/>
                <a:gd name="T47" fmla="*/ 248 h 264"/>
                <a:gd name="T48" fmla="*/ 152 w 264"/>
                <a:gd name="T49" fmla="*/ 230 h 264"/>
                <a:gd name="T50" fmla="*/ 152 w 264"/>
                <a:gd name="T51" fmla="*/ 156 h 264"/>
                <a:gd name="T52" fmla="*/ 158 w 264"/>
                <a:gd name="T53" fmla="*/ 148 h 264"/>
                <a:gd name="T54" fmla="*/ 230 w 264"/>
                <a:gd name="T55" fmla="*/ 148 h 264"/>
                <a:gd name="T56" fmla="*/ 248 w 264"/>
                <a:gd name="T57" fmla="*/ 130 h 264"/>
                <a:gd name="T58" fmla="*/ 230 w 264"/>
                <a:gd name="T59" fmla="*/ 112 h 264"/>
                <a:gd name="T60" fmla="*/ 158 w 264"/>
                <a:gd name="T61" fmla="*/ 112 h 264"/>
                <a:gd name="T62" fmla="*/ 152 w 264"/>
                <a:gd name="T63" fmla="*/ 104 h 264"/>
                <a:gd name="T64" fmla="*/ 152 w 264"/>
                <a:gd name="T65" fmla="*/ 34 h 264"/>
                <a:gd name="T66" fmla="*/ 134 w 264"/>
                <a:gd name="T67" fmla="*/ 16 h 264"/>
                <a:gd name="T68" fmla="*/ 116 w 264"/>
                <a:gd name="T69" fmla="*/ 34 h 264"/>
                <a:gd name="T70" fmla="*/ 116 w 264"/>
                <a:gd name="T71" fmla="*/ 104 h 264"/>
                <a:gd name="T72" fmla="*/ 106 w 264"/>
                <a:gd name="T73" fmla="*/ 112 h 264"/>
                <a:gd name="T74" fmla="*/ 34 w 264"/>
                <a:gd name="T75" fmla="*/ 11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4" h="264">
                  <a:moveTo>
                    <a:pt x="134" y="264"/>
                  </a:moveTo>
                  <a:cubicBezTo>
                    <a:pt x="115" y="264"/>
                    <a:pt x="100" y="249"/>
                    <a:pt x="100" y="230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16" y="164"/>
                    <a:pt x="0" y="149"/>
                    <a:pt x="0" y="130"/>
                  </a:cubicBezTo>
                  <a:cubicBezTo>
                    <a:pt x="0" y="111"/>
                    <a:pt x="16" y="96"/>
                    <a:pt x="34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15"/>
                    <a:pt x="115" y="0"/>
                    <a:pt x="134" y="0"/>
                  </a:cubicBezTo>
                  <a:cubicBezTo>
                    <a:pt x="153" y="0"/>
                    <a:pt x="168" y="15"/>
                    <a:pt x="168" y="34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49" y="96"/>
                    <a:pt x="264" y="111"/>
                    <a:pt x="264" y="130"/>
                  </a:cubicBezTo>
                  <a:cubicBezTo>
                    <a:pt x="264" y="149"/>
                    <a:pt x="249" y="164"/>
                    <a:pt x="230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8" y="230"/>
                    <a:pt x="168" y="230"/>
                    <a:pt x="168" y="230"/>
                  </a:cubicBezTo>
                  <a:cubicBezTo>
                    <a:pt x="168" y="249"/>
                    <a:pt x="153" y="264"/>
                    <a:pt x="134" y="264"/>
                  </a:cubicBezTo>
                  <a:close/>
                  <a:moveTo>
                    <a:pt x="34" y="112"/>
                  </a:moveTo>
                  <a:cubicBezTo>
                    <a:pt x="25" y="112"/>
                    <a:pt x="16" y="120"/>
                    <a:pt x="16" y="130"/>
                  </a:cubicBezTo>
                  <a:cubicBezTo>
                    <a:pt x="16" y="140"/>
                    <a:pt x="25" y="148"/>
                    <a:pt x="34" y="148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11" y="148"/>
                    <a:pt x="116" y="152"/>
                    <a:pt x="116" y="156"/>
                  </a:cubicBezTo>
                  <a:cubicBezTo>
                    <a:pt x="116" y="230"/>
                    <a:pt x="116" y="230"/>
                    <a:pt x="116" y="230"/>
                  </a:cubicBezTo>
                  <a:cubicBezTo>
                    <a:pt x="116" y="240"/>
                    <a:pt x="124" y="248"/>
                    <a:pt x="134" y="248"/>
                  </a:cubicBezTo>
                  <a:cubicBezTo>
                    <a:pt x="144" y="248"/>
                    <a:pt x="152" y="240"/>
                    <a:pt x="152" y="230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2"/>
                    <a:pt x="154" y="148"/>
                    <a:pt x="158" y="148"/>
                  </a:cubicBezTo>
                  <a:cubicBezTo>
                    <a:pt x="230" y="148"/>
                    <a:pt x="230" y="148"/>
                    <a:pt x="230" y="148"/>
                  </a:cubicBezTo>
                  <a:cubicBezTo>
                    <a:pt x="240" y="148"/>
                    <a:pt x="248" y="140"/>
                    <a:pt x="248" y="130"/>
                  </a:cubicBezTo>
                  <a:cubicBezTo>
                    <a:pt x="248" y="120"/>
                    <a:pt x="240" y="112"/>
                    <a:pt x="230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4" y="112"/>
                    <a:pt x="152" y="108"/>
                    <a:pt x="152" y="104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24"/>
                    <a:pt x="144" y="16"/>
                    <a:pt x="134" y="16"/>
                  </a:cubicBezTo>
                  <a:cubicBezTo>
                    <a:pt x="124" y="16"/>
                    <a:pt x="116" y="24"/>
                    <a:pt x="116" y="3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6" y="108"/>
                    <a:pt x="111" y="112"/>
                    <a:pt x="106" y="112"/>
                  </a:cubicBezTo>
                  <a:lnTo>
                    <a:pt x="3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5905501" y="6184900"/>
              <a:ext cx="177800" cy="174625"/>
            </a:xfrm>
            <a:custGeom>
              <a:avLst/>
              <a:gdLst>
                <a:gd name="T0" fmla="*/ 175 w 209"/>
                <a:gd name="T1" fmla="*/ 206 h 206"/>
                <a:gd name="T2" fmla="*/ 151 w 209"/>
                <a:gd name="T3" fmla="*/ 196 h 206"/>
                <a:gd name="T4" fmla="*/ 105 w 209"/>
                <a:gd name="T5" fmla="*/ 149 h 206"/>
                <a:gd name="T6" fmla="*/ 58 w 209"/>
                <a:gd name="T7" fmla="*/ 196 h 206"/>
                <a:gd name="T8" fmla="*/ 34 w 209"/>
                <a:gd name="T9" fmla="*/ 206 h 206"/>
                <a:gd name="T10" fmla="*/ 10 w 209"/>
                <a:gd name="T11" fmla="*/ 196 h 206"/>
                <a:gd name="T12" fmla="*/ 0 w 209"/>
                <a:gd name="T13" fmla="*/ 172 h 206"/>
                <a:gd name="T14" fmla="*/ 10 w 209"/>
                <a:gd name="T15" fmla="*/ 148 h 206"/>
                <a:gd name="T16" fmla="*/ 56 w 209"/>
                <a:gd name="T17" fmla="*/ 101 h 206"/>
                <a:gd name="T18" fmla="*/ 13 w 209"/>
                <a:gd name="T19" fmla="*/ 58 h 206"/>
                <a:gd name="T20" fmla="*/ 3 w 209"/>
                <a:gd name="T21" fmla="*/ 34 h 206"/>
                <a:gd name="T22" fmla="*/ 13 w 209"/>
                <a:gd name="T23" fmla="*/ 9 h 206"/>
                <a:gd name="T24" fmla="*/ 37 w 209"/>
                <a:gd name="T25" fmla="*/ 0 h 206"/>
                <a:gd name="T26" fmla="*/ 61 w 209"/>
                <a:gd name="T27" fmla="*/ 9 h 206"/>
                <a:gd name="T28" fmla="*/ 105 w 209"/>
                <a:gd name="T29" fmla="*/ 53 h 206"/>
                <a:gd name="T30" fmla="*/ 148 w 209"/>
                <a:gd name="T31" fmla="*/ 9 h 206"/>
                <a:gd name="T32" fmla="*/ 172 w 209"/>
                <a:gd name="T33" fmla="*/ 0 h 206"/>
                <a:gd name="T34" fmla="*/ 196 w 209"/>
                <a:gd name="T35" fmla="*/ 9 h 206"/>
                <a:gd name="T36" fmla="*/ 206 w 209"/>
                <a:gd name="T37" fmla="*/ 34 h 206"/>
                <a:gd name="T38" fmla="*/ 196 w 209"/>
                <a:gd name="T39" fmla="*/ 58 h 206"/>
                <a:gd name="T40" fmla="*/ 153 w 209"/>
                <a:gd name="T41" fmla="*/ 101 h 206"/>
                <a:gd name="T42" fmla="*/ 199 w 209"/>
                <a:gd name="T43" fmla="*/ 148 h 206"/>
                <a:gd name="T44" fmla="*/ 209 w 209"/>
                <a:gd name="T45" fmla="*/ 172 h 206"/>
                <a:gd name="T46" fmla="*/ 199 w 209"/>
                <a:gd name="T47" fmla="*/ 196 h 206"/>
                <a:gd name="T48" fmla="*/ 175 w 209"/>
                <a:gd name="T49" fmla="*/ 206 h 206"/>
                <a:gd name="T50" fmla="*/ 105 w 209"/>
                <a:gd name="T51" fmla="*/ 130 h 206"/>
                <a:gd name="T52" fmla="*/ 110 w 209"/>
                <a:gd name="T53" fmla="*/ 133 h 206"/>
                <a:gd name="T54" fmla="*/ 162 w 209"/>
                <a:gd name="T55" fmla="*/ 185 h 206"/>
                <a:gd name="T56" fmla="*/ 175 w 209"/>
                <a:gd name="T57" fmla="*/ 190 h 206"/>
                <a:gd name="T58" fmla="*/ 188 w 209"/>
                <a:gd name="T59" fmla="*/ 185 h 206"/>
                <a:gd name="T60" fmla="*/ 193 w 209"/>
                <a:gd name="T61" fmla="*/ 172 h 206"/>
                <a:gd name="T62" fmla="*/ 188 w 209"/>
                <a:gd name="T63" fmla="*/ 159 h 206"/>
                <a:gd name="T64" fmla="*/ 136 w 209"/>
                <a:gd name="T65" fmla="*/ 107 h 206"/>
                <a:gd name="T66" fmla="*/ 136 w 209"/>
                <a:gd name="T67" fmla="*/ 96 h 206"/>
                <a:gd name="T68" fmla="*/ 185 w 209"/>
                <a:gd name="T69" fmla="*/ 46 h 206"/>
                <a:gd name="T70" fmla="*/ 190 w 209"/>
                <a:gd name="T71" fmla="*/ 34 h 206"/>
                <a:gd name="T72" fmla="*/ 185 w 209"/>
                <a:gd name="T73" fmla="*/ 21 h 206"/>
                <a:gd name="T74" fmla="*/ 172 w 209"/>
                <a:gd name="T75" fmla="*/ 16 h 206"/>
                <a:gd name="T76" fmla="*/ 160 w 209"/>
                <a:gd name="T77" fmla="*/ 21 h 206"/>
                <a:gd name="T78" fmla="*/ 110 w 209"/>
                <a:gd name="T79" fmla="*/ 70 h 206"/>
                <a:gd name="T80" fmla="*/ 99 w 209"/>
                <a:gd name="T81" fmla="*/ 70 h 206"/>
                <a:gd name="T82" fmla="*/ 49 w 209"/>
                <a:gd name="T83" fmla="*/ 21 h 206"/>
                <a:gd name="T84" fmla="*/ 37 w 209"/>
                <a:gd name="T85" fmla="*/ 16 h 206"/>
                <a:gd name="T86" fmla="*/ 24 w 209"/>
                <a:gd name="T87" fmla="*/ 21 h 206"/>
                <a:gd name="T88" fmla="*/ 19 w 209"/>
                <a:gd name="T89" fmla="*/ 34 h 206"/>
                <a:gd name="T90" fmla="*/ 24 w 209"/>
                <a:gd name="T91" fmla="*/ 46 h 206"/>
                <a:gd name="T92" fmla="*/ 73 w 209"/>
                <a:gd name="T93" fmla="*/ 96 h 206"/>
                <a:gd name="T94" fmla="*/ 73 w 209"/>
                <a:gd name="T95" fmla="*/ 107 h 206"/>
                <a:gd name="T96" fmla="*/ 21 w 209"/>
                <a:gd name="T97" fmla="*/ 159 h 206"/>
                <a:gd name="T98" fmla="*/ 16 w 209"/>
                <a:gd name="T99" fmla="*/ 172 h 206"/>
                <a:gd name="T100" fmla="*/ 21 w 209"/>
                <a:gd name="T101" fmla="*/ 185 h 206"/>
                <a:gd name="T102" fmla="*/ 34 w 209"/>
                <a:gd name="T103" fmla="*/ 190 h 206"/>
                <a:gd name="T104" fmla="*/ 47 w 209"/>
                <a:gd name="T105" fmla="*/ 185 h 206"/>
                <a:gd name="T106" fmla="*/ 99 w 209"/>
                <a:gd name="T107" fmla="*/ 133 h 206"/>
                <a:gd name="T108" fmla="*/ 105 w 209"/>
                <a:gd name="T109" fmla="*/ 13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9" h="206">
                  <a:moveTo>
                    <a:pt x="175" y="206"/>
                  </a:moveTo>
                  <a:cubicBezTo>
                    <a:pt x="166" y="206"/>
                    <a:pt x="158" y="203"/>
                    <a:pt x="151" y="196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58" y="196"/>
                    <a:pt x="58" y="196"/>
                    <a:pt x="58" y="196"/>
                  </a:cubicBezTo>
                  <a:cubicBezTo>
                    <a:pt x="51" y="203"/>
                    <a:pt x="43" y="206"/>
                    <a:pt x="34" y="206"/>
                  </a:cubicBezTo>
                  <a:cubicBezTo>
                    <a:pt x="25" y="206"/>
                    <a:pt x="16" y="203"/>
                    <a:pt x="10" y="196"/>
                  </a:cubicBezTo>
                  <a:cubicBezTo>
                    <a:pt x="3" y="190"/>
                    <a:pt x="0" y="181"/>
                    <a:pt x="0" y="172"/>
                  </a:cubicBezTo>
                  <a:cubicBezTo>
                    <a:pt x="0" y="163"/>
                    <a:pt x="3" y="154"/>
                    <a:pt x="10" y="148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6" y="51"/>
                    <a:pt x="3" y="43"/>
                    <a:pt x="3" y="34"/>
                  </a:cubicBezTo>
                  <a:cubicBezTo>
                    <a:pt x="3" y="24"/>
                    <a:pt x="6" y="16"/>
                    <a:pt x="13" y="9"/>
                  </a:cubicBezTo>
                  <a:cubicBezTo>
                    <a:pt x="19" y="3"/>
                    <a:pt x="28" y="0"/>
                    <a:pt x="37" y="0"/>
                  </a:cubicBezTo>
                  <a:cubicBezTo>
                    <a:pt x="46" y="0"/>
                    <a:pt x="54" y="3"/>
                    <a:pt x="61" y="9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55" y="3"/>
                    <a:pt x="163" y="0"/>
                    <a:pt x="172" y="0"/>
                  </a:cubicBezTo>
                  <a:cubicBezTo>
                    <a:pt x="181" y="0"/>
                    <a:pt x="190" y="3"/>
                    <a:pt x="196" y="9"/>
                  </a:cubicBezTo>
                  <a:cubicBezTo>
                    <a:pt x="203" y="16"/>
                    <a:pt x="206" y="24"/>
                    <a:pt x="206" y="34"/>
                  </a:cubicBezTo>
                  <a:cubicBezTo>
                    <a:pt x="206" y="43"/>
                    <a:pt x="203" y="51"/>
                    <a:pt x="196" y="58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6" y="154"/>
                    <a:pt x="209" y="163"/>
                    <a:pt x="209" y="172"/>
                  </a:cubicBezTo>
                  <a:cubicBezTo>
                    <a:pt x="209" y="181"/>
                    <a:pt x="206" y="190"/>
                    <a:pt x="199" y="196"/>
                  </a:cubicBezTo>
                  <a:cubicBezTo>
                    <a:pt x="193" y="203"/>
                    <a:pt x="184" y="206"/>
                    <a:pt x="175" y="206"/>
                  </a:cubicBezTo>
                  <a:close/>
                  <a:moveTo>
                    <a:pt x="105" y="130"/>
                  </a:moveTo>
                  <a:cubicBezTo>
                    <a:pt x="107" y="130"/>
                    <a:pt x="109" y="131"/>
                    <a:pt x="110" y="133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6" y="188"/>
                    <a:pt x="170" y="190"/>
                    <a:pt x="175" y="190"/>
                  </a:cubicBezTo>
                  <a:cubicBezTo>
                    <a:pt x="180" y="190"/>
                    <a:pt x="185" y="188"/>
                    <a:pt x="188" y="185"/>
                  </a:cubicBezTo>
                  <a:cubicBezTo>
                    <a:pt x="191" y="181"/>
                    <a:pt x="193" y="177"/>
                    <a:pt x="193" y="172"/>
                  </a:cubicBezTo>
                  <a:cubicBezTo>
                    <a:pt x="193" y="167"/>
                    <a:pt x="191" y="163"/>
                    <a:pt x="188" y="159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2" y="104"/>
                    <a:pt x="132" y="99"/>
                    <a:pt x="136" y="9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9" y="43"/>
                    <a:pt x="190" y="38"/>
                    <a:pt x="190" y="34"/>
                  </a:cubicBezTo>
                  <a:cubicBezTo>
                    <a:pt x="190" y="29"/>
                    <a:pt x="189" y="24"/>
                    <a:pt x="185" y="21"/>
                  </a:cubicBezTo>
                  <a:cubicBezTo>
                    <a:pt x="182" y="17"/>
                    <a:pt x="177" y="16"/>
                    <a:pt x="172" y="16"/>
                  </a:cubicBezTo>
                  <a:cubicBezTo>
                    <a:pt x="168" y="16"/>
                    <a:pt x="163" y="17"/>
                    <a:pt x="160" y="2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7" y="73"/>
                    <a:pt x="102" y="73"/>
                    <a:pt x="99" y="7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17"/>
                    <a:pt x="41" y="16"/>
                    <a:pt x="37" y="16"/>
                  </a:cubicBezTo>
                  <a:cubicBezTo>
                    <a:pt x="32" y="16"/>
                    <a:pt x="27" y="17"/>
                    <a:pt x="24" y="21"/>
                  </a:cubicBezTo>
                  <a:cubicBezTo>
                    <a:pt x="20" y="24"/>
                    <a:pt x="19" y="29"/>
                    <a:pt x="19" y="34"/>
                  </a:cubicBezTo>
                  <a:cubicBezTo>
                    <a:pt x="19" y="38"/>
                    <a:pt x="20" y="43"/>
                    <a:pt x="24" y="4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7" y="99"/>
                    <a:pt x="77" y="104"/>
                    <a:pt x="73" y="107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18" y="163"/>
                    <a:pt x="16" y="167"/>
                    <a:pt x="16" y="172"/>
                  </a:cubicBezTo>
                  <a:cubicBezTo>
                    <a:pt x="16" y="177"/>
                    <a:pt x="18" y="181"/>
                    <a:pt x="21" y="185"/>
                  </a:cubicBezTo>
                  <a:cubicBezTo>
                    <a:pt x="24" y="188"/>
                    <a:pt x="29" y="190"/>
                    <a:pt x="34" y="190"/>
                  </a:cubicBezTo>
                  <a:cubicBezTo>
                    <a:pt x="39" y="190"/>
                    <a:pt x="43" y="188"/>
                    <a:pt x="47" y="185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0" y="131"/>
                    <a:pt x="102" y="130"/>
                    <a:pt x="10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Freeform 61"/>
          <p:cNvSpPr>
            <a:spLocks noEditPoints="1"/>
          </p:cNvSpPr>
          <p:nvPr/>
        </p:nvSpPr>
        <p:spPr bwMode="auto">
          <a:xfrm>
            <a:off x="3264133" y="2189629"/>
            <a:ext cx="233363" cy="225425"/>
          </a:xfrm>
          <a:custGeom>
            <a:avLst/>
            <a:gdLst>
              <a:gd name="T0" fmla="*/ 204 w 275"/>
              <a:gd name="T1" fmla="*/ 263 h 265"/>
              <a:gd name="T2" fmla="*/ 192 w 275"/>
              <a:gd name="T3" fmla="*/ 260 h 265"/>
              <a:gd name="T4" fmla="*/ 138 w 275"/>
              <a:gd name="T5" fmla="*/ 231 h 265"/>
              <a:gd name="T6" fmla="*/ 83 w 275"/>
              <a:gd name="T7" fmla="*/ 260 h 265"/>
              <a:gd name="T8" fmla="*/ 56 w 275"/>
              <a:gd name="T9" fmla="*/ 259 h 265"/>
              <a:gd name="T10" fmla="*/ 45 w 275"/>
              <a:gd name="T11" fmla="*/ 233 h 265"/>
              <a:gd name="T12" fmla="*/ 55 w 275"/>
              <a:gd name="T13" fmla="*/ 170 h 265"/>
              <a:gd name="T14" fmla="*/ 9 w 275"/>
              <a:gd name="T15" fmla="*/ 124 h 265"/>
              <a:gd name="T16" fmla="*/ 3 w 275"/>
              <a:gd name="T17" fmla="*/ 97 h 265"/>
              <a:gd name="T18" fmla="*/ 24 w 275"/>
              <a:gd name="T19" fmla="*/ 80 h 265"/>
              <a:gd name="T20" fmla="*/ 87 w 275"/>
              <a:gd name="T21" fmla="*/ 71 h 265"/>
              <a:gd name="T22" fmla="*/ 114 w 275"/>
              <a:gd name="T23" fmla="*/ 15 h 265"/>
              <a:gd name="T24" fmla="*/ 138 w 275"/>
              <a:gd name="T25" fmla="*/ 0 h 265"/>
              <a:gd name="T26" fmla="*/ 161 w 275"/>
              <a:gd name="T27" fmla="*/ 15 h 265"/>
              <a:gd name="T28" fmla="*/ 188 w 275"/>
              <a:gd name="T29" fmla="*/ 71 h 265"/>
              <a:gd name="T30" fmla="*/ 251 w 275"/>
              <a:gd name="T31" fmla="*/ 80 h 265"/>
              <a:gd name="T32" fmla="*/ 272 w 275"/>
              <a:gd name="T33" fmla="*/ 97 h 265"/>
              <a:gd name="T34" fmla="*/ 266 w 275"/>
              <a:gd name="T35" fmla="*/ 124 h 265"/>
              <a:gd name="T36" fmla="*/ 220 w 275"/>
              <a:gd name="T37" fmla="*/ 170 h 265"/>
              <a:gd name="T38" fmla="*/ 230 w 275"/>
              <a:gd name="T39" fmla="*/ 233 h 265"/>
              <a:gd name="T40" fmla="*/ 220 w 275"/>
              <a:gd name="T41" fmla="*/ 259 h 265"/>
              <a:gd name="T42" fmla="*/ 204 w 275"/>
              <a:gd name="T43" fmla="*/ 263 h 265"/>
              <a:gd name="T44" fmla="*/ 138 w 275"/>
              <a:gd name="T45" fmla="*/ 214 h 265"/>
              <a:gd name="T46" fmla="*/ 141 w 275"/>
              <a:gd name="T47" fmla="*/ 215 h 265"/>
              <a:gd name="T48" fmla="*/ 199 w 275"/>
              <a:gd name="T49" fmla="*/ 246 h 265"/>
              <a:gd name="T50" fmla="*/ 210 w 275"/>
              <a:gd name="T51" fmla="*/ 245 h 265"/>
              <a:gd name="T52" fmla="*/ 215 w 275"/>
              <a:gd name="T53" fmla="*/ 236 h 265"/>
              <a:gd name="T54" fmla="*/ 203 w 275"/>
              <a:gd name="T55" fmla="*/ 168 h 265"/>
              <a:gd name="T56" fmla="*/ 206 w 275"/>
              <a:gd name="T57" fmla="*/ 161 h 265"/>
              <a:gd name="T58" fmla="*/ 254 w 275"/>
              <a:gd name="T59" fmla="*/ 113 h 265"/>
              <a:gd name="T60" fmla="*/ 257 w 275"/>
              <a:gd name="T61" fmla="*/ 103 h 265"/>
              <a:gd name="T62" fmla="*/ 248 w 275"/>
              <a:gd name="T63" fmla="*/ 96 h 265"/>
              <a:gd name="T64" fmla="*/ 182 w 275"/>
              <a:gd name="T65" fmla="*/ 86 h 265"/>
              <a:gd name="T66" fmla="*/ 176 w 275"/>
              <a:gd name="T67" fmla="*/ 82 h 265"/>
              <a:gd name="T68" fmla="*/ 147 w 275"/>
              <a:gd name="T69" fmla="*/ 22 h 265"/>
              <a:gd name="T70" fmla="*/ 138 w 275"/>
              <a:gd name="T71" fmla="*/ 16 h 265"/>
              <a:gd name="T72" fmla="*/ 128 w 275"/>
              <a:gd name="T73" fmla="*/ 22 h 265"/>
              <a:gd name="T74" fmla="*/ 99 w 275"/>
              <a:gd name="T75" fmla="*/ 82 h 265"/>
              <a:gd name="T76" fmla="*/ 93 w 275"/>
              <a:gd name="T77" fmla="*/ 86 h 265"/>
              <a:gd name="T78" fmla="*/ 27 w 275"/>
              <a:gd name="T79" fmla="*/ 96 h 265"/>
              <a:gd name="T80" fmla="*/ 18 w 275"/>
              <a:gd name="T81" fmla="*/ 103 h 265"/>
              <a:gd name="T82" fmla="*/ 21 w 275"/>
              <a:gd name="T83" fmla="*/ 113 h 265"/>
              <a:gd name="T84" fmla="*/ 69 w 275"/>
              <a:gd name="T85" fmla="*/ 161 h 265"/>
              <a:gd name="T86" fmla="*/ 72 w 275"/>
              <a:gd name="T87" fmla="*/ 168 h 265"/>
              <a:gd name="T88" fmla="*/ 60 w 275"/>
              <a:gd name="T89" fmla="*/ 236 h 265"/>
              <a:gd name="T90" fmla="*/ 65 w 275"/>
              <a:gd name="T91" fmla="*/ 245 h 265"/>
              <a:gd name="T92" fmla="*/ 76 w 275"/>
              <a:gd name="T93" fmla="*/ 246 h 265"/>
              <a:gd name="T94" fmla="*/ 134 w 275"/>
              <a:gd name="T95" fmla="*/ 215 h 265"/>
              <a:gd name="T96" fmla="*/ 138 w 275"/>
              <a:gd name="T97" fmla="*/ 21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5" h="265">
                <a:moveTo>
                  <a:pt x="204" y="263"/>
                </a:moveTo>
                <a:cubicBezTo>
                  <a:pt x="200" y="263"/>
                  <a:pt x="196" y="262"/>
                  <a:pt x="192" y="26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83" y="260"/>
                  <a:pt x="83" y="260"/>
                  <a:pt x="83" y="260"/>
                </a:cubicBezTo>
                <a:cubicBezTo>
                  <a:pt x="75" y="265"/>
                  <a:pt x="64" y="264"/>
                  <a:pt x="56" y="259"/>
                </a:cubicBezTo>
                <a:cubicBezTo>
                  <a:pt x="47" y="253"/>
                  <a:pt x="43" y="243"/>
                  <a:pt x="45" y="233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9" y="124"/>
                  <a:pt x="9" y="124"/>
                  <a:pt x="9" y="124"/>
                </a:cubicBezTo>
                <a:cubicBezTo>
                  <a:pt x="2" y="117"/>
                  <a:pt x="0" y="107"/>
                  <a:pt x="3" y="97"/>
                </a:cubicBezTo>
                <a:cubicBezTo>
                  <a:pt x="6" y="88"/>
                  <a:pt x="15" y="82"/>
                  <a:pt x="24" y="80"/>
                </a:cubicBezTo>
                <a:cubicBezTo>
                  <a:pt x="87" y="71"/>
                  <a:pt x="87" y="71"/>
                  <a:pt x="87" y="71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8" y="6"/>
                  <a:pt x="127" y="0"/>
                  <a:pt x="138" y="0"/>
                </a:cubicBezTo>
                <a:cubicBezTo>
                  <a:pt x="148" y="0"/>
                  <a:pt x="157" y="6"/>
                  <a:pt x="161" y="15"/>
                </a:cubicBezTo>
                <a:cubicBezTo>
                  <a:pt x="188" y="71"/>
                  <a:pt x="188" y="71"/>
                  <a:pt x="188" y="71"/>
                </a:cubicBezTo>
                <a:cubicBezTo>
                  <a:pt x="251" y="80"/>
                  <a:pt x="251" y="80"/>
                  <a:pt x="251" y="80"/>
                </a:cubicBezTo>
                <a:cubicBezTo>
                  <a:pt x="261" y="82"/>
                  <a:pt x="269" y="88"/>
                  <a:pt x="272" y="97"/>
                </a:cubicBezTo>
                <a:cubicBezTo>
                  <a:pt x="275" y="107"/>
                  <a:pt x="273" y="117"/>
                  <a:pt x="266" y="124"/>
                </a:cubicBezTo>
                <a:cubicBezTo>
                  <a:pt x="220" y="170"/>
                  <a:pt x="220" y="170"/>
                  <a:pt x="220" y="170"/>
                </a:cubicBezTo>
                <a:cubicBezTo>
                  <a:pt x="230" y="233"/>
                  <a:pt x="230" y="233"/>
                  <a:pt x="230" y="233"/>
                </a:cubicBezTo>
                <a:cubicBezTo>
                  <a:pt x="232" y="243"/>
                  <a:pt x="228" y="253"/>
                  <a:pt x="220" y="259"/>
                </a:cubicBezTo>
                <a:cubicBezTo>
                  <a:pt x="215" y="262"/>
                  <a:pt x="210" y="263"/>
                  <a:pt x="204" y="263"/>
                </a:cubicBezTo>
                <a:close/>
                <a:moveTo>
                  <a:pt x="138" y="214"/>
                </a:moveTo>
                <a:cubicBezTo>
                  <a:pt x="139" y="214"/>
                  <a:pt x="140" y="214"/>
                  <a:pt x="141" y="215"/>
                </a:cubicBezTo>
                <a:cubicBezTo>
                  <a:pt x="199" y="246"/>
                  <a:pt x="199" y="246"/>
                  <a:pt x="199" y="246"/>
                </a:cubicBezTo>
                <a:cubicBezTo>
                  <a:pt x="203" y="248"/>
                  <a:pt x="207" y="248"/>
                  <a:pt x="210" y="245"/>
                </a:cubicBezTo>
                <a:cubicBezTo>
                  <a:pt x="214" y="243"/>
                  <a:pt x="215" y="239"/>
                  <a:pt x="215" y="236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3" y="166"/>
                  <a:pt x="204" y="163"/>
                  <a:pt x="206" y="161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7" y="110"/>
                  <a:pt x="258" y="106"/>
                  <a:pt x="257" y="103"/>
                </a:cubicBezTo>
                <a:cubicBezTo>
                  <a:pt x="255" y="99"/>
                  <a:pt x="252" y="97"/>
                  <a:pt x="248" y="96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79" y="86"/>
                  <a:pt x="177" y="84"/>
                  <a:pt x="176" y="82"/>
                </a:cubicBezTo>
                <a:cubicBezTo>
                  <a:pt x="147" y="22"/>
                  <a:pt x="147" y="22"/>
                  <a:pt x="147" y="22"/>
                </a:cubicBezTo>
                <a:cubicBezTo>
                  <a:pt x="145" y="18"/>
                  <a:pt x="142" y="16"/>
                  <a:pt x="138" y="16"/>
                </a:cubicBezTo>
                <a:cubicBezTo>
                  <a:pt x="133" y="16"/>
                  <a:pt x="130" y="18"/>
                  <a:pt x="128" y="22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4"/>
                  <a:pt x="96" y="86"/>
                  <a:pt x="93" y="86"/>
                </a:cubicBezTo>
                <a:cubicBezTo>
                  <a:pt x="27" y="96"/>
                  <a:pt x="27" y="96"/>
                  <a:pt x="27" y="96"/>
                </a:cubicBezTo>
                <a:cubicBezTo>
                  <a:pt x="23" y="97"/>
                  <a:pt x="20" y="99"/>
                  <a:pt x="18" y="103"/>
                </a:cubicBezTo>
                <a:cubicBezTo>
                  <a:pt x="17" y="106"/>
                  <a:pt x="18" y="110"/>
                  <a:pt x="21" y="113"/>
                </a:cubicBezTo>
                <a:cubicBezTo>
                  <a:pt x="69" y="161"/>
                  <a:pt x="69" y="161"/>
                  <a:pt x="69" y="161"/>
                </a:cubicBezTo>
                <a:cubicBezTo>
                  <a:pt x="71" y="163"/>
                  <a:pt x="72" y="166"/>
                  <a:pt x="72" y="168"/>
                </a:cubicBezTo>
                <a:cubicBezTo>
                  <a:pt x="60" y="236"/>
                  <a:pt x="60" y="236"/>
                  <a:pt x="60" y="236"/>
                </a:cubicBezTo>
                <a:cubicBezTo>
                  <a:pt x="60" y="239"/>
                  <a:pt x="61" y="243"/>
                  <a:pt x="65" y="245"/>
                </a:cubicBezTo>
                <a:cubicBezTo>
                  <a:pt x="68" y="248"/>
                  <a:pt x="72" y="248"/>
                  <a:pt x="76" y="246"/>
                </a:cubicBezTo>
                <a:cubicBezTo>
                  <a:pt x="134" y="215"/>
                  <a:pt x="134" y="215"/>
                  <a:pt x="134" y="215"/>
                </a:cubicBezTo>
                <a:cubicBezTo>
                  <a:pt x="135" y="214"/>
                  <a:pt x="136" y="214"/>
                  <a:pt x="138" y="2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2"/>
          <p:cNvSpPr>
            <a:spLocks noEditPoints="1"/>
          </p:cNvSpPr>
          <p:nvPr/>
        </p:nvSpPr>
        <p:spPr bwMode="auto">
          <a:xfrm>
            <a:off x="3303821" y="2238842"/>
            <a:ext cx="73025" cy="49213"/>
          </a:xfrm>
          <a:custGeom>
            <a:avLst/>
            <a:gdLst>
              <a:gd name="T0" fmla="*/ 4 w 86"/>
              <a:gd name="T1" fmla="*/ 59 h 59"/>
              <a:gd name="T2" fmla="*/ 0 w 86"/>
              <a:gd name="T3" fmla="*/ 56 h 59"/>
              <a:gd name="T4" fmla="*/ 3 w 86"/>
              <a:gd name="T5" fmla="*/ 51 h 59"/>
              <a:gd name="T6" fmla="*/ 6 w 86"/>
              <a:gd name="T7" fmla="*/ 51 h 59"/>
              <a:gd name="T8" fmla="*/ 10 w 86"/>
              <a:gd name="T9" fmla="*/ 54 h 59"/>
              <a:gd name="T10" fmla="*/ 7 w 86"/>
              <a:gd name="T11" fmla="*/ 59 h 59"/>
              <a:gd name="T12" fmla="*/ 5 w 86"/>
              <a:gd name="T13" fmla="*/ 59 h 59"/>
              <a:gd name="T14" fmla="*/ 4 w 86"/>
              <a:gd name="T15" fmla="*/ 59 h 59"/>
              <a:gd name="T16" fmla="*/ 19 w 86"/>
              <a:gd name="T17" fmla="*/ 57 h 59"/>
              <a:gd name="T18" fmla="*/ 15 w 86"/>
              <a:gd name="T19" fmla="*/ 53 h 59"/>
              <a:gd name="T20" fmla="*/ 18 w 86"/>
              <a:gd name="T21" fmla="*/ 49 h 59"/>
              <a:gd name="T22" fmla="*/ 61 w 86"/>
              <a:gd name="T23" fmla="*/ 40 h 59"/>
              <a:gd name="T24" fmla="*/ 77 w 86"/>
              <a:gd name="T25" fmla="*/ 3 h 59"/>
              <a:gd name="T26" fmla="*/ 83 w 86"/>
              <a:gd name="T27" fmla="*/ 1 h 59"/>
              <a:gd name="T28" fmla="*/ 85 w 86"/>
              <a:gd name="T29" fmla="*/ 6 h 59"/>
              <a:gd name="T30" fmla="*/ 68 w 86"/>
              <a:gd name="T31" fmla="*/ 45 h 59"/>
              <a:gd name="T32" fmla="*/ 65 w 86"/>
              <a:gd name="T33" fmla="*/ 48 h 59"/>
              <a:gd name="T34" fmla="*/ 19 w 86"/>
              <a:gd name="T35" fmla="*/ 57 h 59"/>
              <a:gd name="T36" fmla="*/ 19 w 86"/>
              <a:gd name="T37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6" h="59">
                <a:moveTo>
                  <a:pt x="4" y="59"/>
                </a:moveTo>
                <a:cubicBezTo>
                  <a:pt x="2" y="59"/>
                  <a:pt x="0" y="58"/>
                  <a:pt x="0" y="56"/>
                </a:cubicBezTo>
                <a:cubicBezTo>
                  <a:pt x="0" y="53"/>
                  <a:pt x="1" y="51"/>
                  <a:pt x="3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8" y="50"/>
                  <a:pt x="10" y="52"/>
                  <a:pt x="10" y="54"/>
                </a:cubicBezTo>
                <a:cubicBezTo>
                  <a:pt x="11" y="56"/>
                  <a:pt x="9" y="58"/>
                  <a:pt x="7" y="59"/>
                </a:cubicBezTo>
                <a:cubicBezTo>
                  <a:pt x="5" y="59"/>
                  <a:pt x="5" y="59"/>
                  <a:pt x="5" y="59"/>
                </a:cubicBezTo>
                <a:cubicBezTo>
                  <a:pt x="4" y="59"/>
                  <a:pt x="4" y="59"/>
                  <a:pt x="4" y="59"/>
                </a:cubicBezTo>
                <a:close/>
                <a:moveTo>
                  <a:pt x="19" y="57"/>
                </a:moveTo>
                <a:cubicBezTo>
                  <a:pt x="17" y="57"/>
                  <a:pt x="15" y="55"/>
                  <a:pt x="15" y="53"/>
                </a:cubicBezTo>
                <a:cubicBezTo>
                  <a:pt x="14" y="51"/>
                  <a:pt x="16" y="49"/>
                  <a:pt x="18" y="49"/>
                </a:cubicBezTo>
                <a:cubicBezTo>
                  <a:pt x="61" y="40"/>
                  <a:pt x="61" y="40"/>
                  <a:pt x="61" y="40"/>
                </a:cubicBezTo>
                <a:cubicBezTo>
                  <a:pt x="77" y="3"/>
                  <a:pt x="77" y="3"/>
                  <a:pt x="77" y="3"/>
                </a:cubicBezTo>
                <a:cubicBezTo>
                  <a:pt x="78" y="1"/>
                  <a:pt x="81" y="0"/>
                  <a:pt x="83" y="1"/>
                </a:cubicBezTo>
                <a:cubicBezTo>
                  <a:pt x="85" y="2"/>
                  <a:pt x="86" y="4"/>
                  <a:pt x="85" y="6"/>
                </a:cubicBezTo>
                <a:cubicBezTo>
                  <a:pt x="68" y="45"/>
                  <a:pt x="68" y="45"/>
                  <a:pt x="68" y="45"/>
                </a:cubicBezTo>
                <a:cubicBezTo>
                  <a:pt x="67" y="47"/>
                  <a:pt x="66" y="48"/>
                  <a:pt x="65" y="48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7"/>
                  <a:pt x="19" y="57"/>
                  <a:pt x="19" y="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3"/>
          <p:cNvSpPr>
            <a:spLocks/>
          </p:cNvSpPr>
          <p:nvPr/>
        </p:nvSpPr>
        <p:spPr bwMode="auto">
          <a:xfrm>
            <a:off x="1135295" y="2256304"/>
            <a:ext cx="184151" cy="161925"/>
          </a:xfrm>
          <a:custGeom>
            <a:avLst/>
            <a:gdLst>
              <a:gd name="T0" fmla="*/ 174 w 216"/>
              <a:gd name="T1" fmla="*/ 192 h 192"/>
              <a:gd name="T2" fmla="*/ 38 w 216"/>
              <a:gd name="T3" fmla="*/ 192 h 192"/>
              <a:gd name="T4" fmla="*/ 0 w 216"/>
              <a:gd name="T5" fmla="*/ 151 h 192"/>
              <a:gd name="T6" fmla="*/ 0 w 216"/>
              <a:gd name="T7" fmla="*/ 8 h 192"/>
              <a:gd name="T8" fmla="*/ 8 w 216"/>
              <a:gd name="T9" fmla="*/ 0 h 192"/>
              <a:gd name="T10" fmla="*/ 16 w 216"/>
              <a:gd name="T11" fmla="*/ 8 h 192"/>
              <a:gd name="T12" fmla="*/ 16 w 216"/>
              <a:gd name="T13" fmla="*/ 151 h 192"/>
              <a:gd name="T14" fmla="*/ 38 w 216"/>
              <a:gd name="T15" fmla="*/ 176 h 192"/>
              <a:gd name="T16" fmla="*/ 174 w 216"/>
              <a:gd name="T17" fmla="*/ 176 h 192"/>
              <a:gd name="T18" fmla="*/ 200 w 216"/>
              <a:gd name="T19" fmla="*/ 151 h 192"/>
              <a:gd name="T20" fmla="*/ 200 w 216"/>
              <a:gd name="T21" fmla="*/ 8 h 192"/>
              <a:gd name="T22" fmla="*/ 208 w 216"/>
              <a:gd name="T23" fmla="*/ 0 h 192"/>
              <a:gd name="T24" fmla="*/ 216 w 216"/>
              <a:gd name="T25" fmla="*/ 8 h 192"/>
              <a:gd name="T26" fmla="*/ 216 w 216"/>
              <a:gd name="T27" fmla="*/ 151 h 192"/>
              <a:gd name="T28" fmla="*/ 174 w 216"/>
              <a:gd name="T2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" h="192">
                <a:moveTo>
                  <a:pt x="174" y="192"/>
                </a:moveTo>
                <a:cubicBezTo>
                  <a:pt x="38" y="192"/>
                  <a:pt x="38" y="192"/>
                  <a:pt x="38" y="192"/>
                </a:cubicBezTo>
                <a:cubicBezTo>
                  <a:pt x="8" y="192"/>
                  <a:pt x="0" y="182"/>
                  <a:pt x="0" y="151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151"/>
                  <a:pt x="16" y="151"/>
                  <a:pt x="16" y="151"/>
                </a:cubicBezTo>
                <a:cubicBezTo>
                  <a:pt x="16" y="173"/>
                  <a:pt x="17" y="176"/>
                  <a:pt x="38" y="176"/>
                </a:cubicBezTo>
                <a:cubicBezTo>
                  <a:pt x="174" y="176"/>
                  <a:pt x="174" y="176"/>
                  <a:pt x="174" y="176"/>
                </a:cubicBezTo>
                <a:cubicBezTo>
                  <a:pt x="196" y="176"/>
                  <a:pt x="200" y="173"/>
                  <a:pt x="200" y="151"/>
                </a:cubicBezTo>
                <a:cubicBezTo>
                  <a:pt x="200" y="8"/>
                  <a:pt x="200" y="8"/>
                  <a:pt x="200" y="8"/>
                </a:cubicBezTo>
                <a:cubicBezTo>
                  <a:pt x="200" y="4"/>
                  <a:pt x="204" y="0"/>
                  <a:pt x="208" y="0"/>
                </a:cubicBezTo>
                <a:cubicBezTo>
                  <a:pt x="212" y="0"/>
                  <a:pt x="216" y="4"/>
                  <a:pt x="216" y="8"/>
                </a:cubicBezTo>
                <a:cubicBezTo>
                  <a:pt x="216" y="151"/>
                  <a:pt x="216" y="151"/>
                  <a:pt x="216" y="151"/>
                </a:cubicBezTo>
                <a:cubicBezTo>
                  <a:pt x="216" y="182"/>
                  <a:pt x="205" y="192"/>
                  <a:pt x="174" y="1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4"/>
          <p:cNvSpPr>
            <a:spLocks/>
          </p:cNvSpPr>
          <p:nvPr/>
        </p:nvSpPr>
        <p:spPr bwMode="auto">
          <a:xfrm>
            <a:off x="1197208" y="2334092"/>
            <a:ext cx="60325" cy="80963"/>
          </a:xfrm>
          <a:custGeom>
            <a:avLst/>
            <a:gdLst>
              <a:gd name="T0" fmla="*/ 68 w 72"/>
              <a:gd name="T1" fmla="*/ 96 h 96"/>
              <a:gd name="T2" fmla="*/ 64 w 72"/>
              <a:gd name="T3" fmla="*/ 92 h 96"/>
              <a:gd name="T4" fmla="*/ 64 w 72"/>
              <a:gd name="T5" fmla="*/ 16 h 96"/>
              <a:gd name="T6" fmla="*/ 54 w 72"/>
              <a:gd name="T7" fmla="*/ 8 h 96"/>
              <a:gd name="T8" fmla="*/ 15 w 72"/>
              <a:gd name="T9" fmla="*/ 8 h 96"/>
              <a:gd name="T10" fmla="*/ 8 w 72"/>
              <a:gd name="T11" fmla="*/ 16 h 96"/>
              <a:gd name="T12" fmla="*/ 8 w 72"/>
              <a:gd name="T13" fmla="*/ 92 h 96"/>
              <a:gd name="T14" fmla="*/ 4 w 72"/>
              <a:gd name="T15" fmla="*/ 96 h 96"/>
              <a:gd name="T16" fmla="*/ 0 w 72"/>
              <a:gd name="T17" fmla="*/ 92 h 96"/>
              <a:gd name="T18" fmla="*/ 0 w 72"/>
              <a:gd name="T19" fmla="*/ 16 h 96"/>
              <a:gd name="T20" fmla="*/ 15 w 72"/>
              <a:gd name="T21" fmla="*/ 0 h 96"/>
              <a:gd name="T22" fmla="*/ 54 w 72"/>
              <a:gd name="T23" fmla="*/ 0 h 96"/>
              <a:gd name="T24" fmla="*/ 72 w 72"/>
              <a:gd name="T25" fmla="*/ 16 h 96"/>
              <a:gd name="T26" fmla="*/ 72 w 72"/>
              <a:gd name="T27" fmla="*/ 92 h 96"/>
              <a:gd name="T28" fmla="*/ 68 w 72"/>
              <a:gd name="T2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" h="96">
                <a:moveTo>
                  <a:pt x="68" y="96"/>
                </a:moveTo>
                <a:cubicBezTo>
                  <a:pt x="66" y="96"/>
                  <a:pt x="64" y="94"/>
                  <a:pt x="64" y="9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8"/>
                  <a:pt x="62" y="8"/>
                  <a:pt x="54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6" y="8"/>
                  <a:pt x="8" y="8"/>
                  <a:pt x="8" y="1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4"/>
                  <a:pt x="6" y="96"/>
                  <a:pt x="4" y="96"/>
                </a:cubicBezTo>
                <a:cubicBezTo>
                  <a:pt x="2" y="96"/>
                  <a:pt x="0" y="94"/>
                  <a:pt x="0" y="9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"/>
                  <a:pt x="4" y="0"/>
                  <a:pt x="15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5" y="0"/>
                  <a:pt x="72" y="2"/>
                  <a:pt x="72" y="16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4"/>
                  <a:pt x="70" y="96"/>
                  <a:pt x="68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5"/>
          <p:cNvSpPr>
            <a:spLocks/>
          </p:cNvSpPr>
          <p:nvPr/>
        </p:nvSpPr>
        <p:spPr bwMode="auto">
          <a:xfrm>
            <a:off x="1105133" y="2183279"/>
            <a:ext cx="128588" cy="100013"/>
          </a:xfrm>
          <a:custGeom>
            <a:avLst/>
            <a:gdLst>
              <a:gd name="T0" fmla="*/ 9 w 151"/>
              <a:gd name="T1" fmla="*/ 117 h 117"/>
              <a:gd name="T2" fmla="*/ 3 w 151"/>
              <a:gd name="T3" fmla="*/ 114 h 117"/>
              <a:gd name="T4" fmla="*/ 5 w 151"/>
              <a:gd name="T5" fmla="*/ 102 h 117"/>
              <a:gd name="T6" fmla="*/ 137 w 151"/>
              <a:gd name="T7" fmla="*/ 3 h 117"/>
              <a:gd name="T8" fmla="*/ 148 w 151"/>
              <a:gd name="T9" fmla="*/ 5 h 117"/>
              <a:gd name="T10" fmla="*/ 146 w 151"/>
              <a:gd name="T11" fmla="*/ 16 h 117"/>
              <a:gd name="T12" fmla="*/ 14 w 151"/>
              <a:gd name="T13" fmla="*/ 115 h 117"/>
              <a:gd name="T14" fmla="*/ 9 w 151"/>
              <a:gd name="T15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117">
                <a:moveTo>
                  <a:pt x="9" y="117"/>
                </a:moveTo>
                <a:cubicBezTo>
                  <a:pt x="7" y="117"/>
                  <a:pt x="5" y="116"/>
                  <a:pt x="3" y="114"/>
                </a:cubicBezTo>
                <a:cubicBezTo>
                  <a:pt x="0" y="110"/>
                  <a:pt x="1" y="105"/>
                  <a:pt x="5" y="102"/>
                </a:cubicBezTo>
                <a:cubicBezTo>
                  <a:pt x="137" y="3"/>
                  <a:pt x="137" y="3"/>
                  <a:pt x="137" y="3"/>
                </a:cubicBezTo>
                <a:cubicBezTo>
                  <a:pt x="140" y="0"/>
                  <a:pt x="145" y="1"/>
                  <a:pt x="148" y="5"/>
                </a:cubicBezTo>
                <a:cubicBezTo>
                  <a:pt x="151" y="8"/>
                  <a:pt x="150" y="13"/>
                  <a:pt x="146" y="16"/>
                </a:cubicBezTo>
                <a:cubicBezTo>
                  <a:pt x="14" y="115"/>
                  <a:pt x="14" y="115"/>
                  <a:pt x="14" y="115"/>
                </a:cubicBezTo>
                <a:cubicBezTo>
                  <a:pt x="13" y="116"/>
                  <a:pt x="11" y="117"/>
                  <a:pt x="9" y="1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6"/>
          <p:cNvSpPr>
            <a:spLocks/>
          </p:cNvSpPr>
          <p:nvPr/>
        </p:nvSpPr>
        <p:spPr bwMode="auto">
          <a:xfrm>
            <a:off x="1217846" y="2183279"/>
            <a:ext cx="128588" cy="100013"/>
          </a:xfrm>
          <a:custGeom>
            <a:avLst/>
            <a:gdLst>
              <a:gd name="T0" fmla="*/ 141 w 151"/>
              <a:gd name="T1" fmla="*/ 117 h 117"/>
              <a:gd name="T2" fmla="*/ 137 w 151"/>
              <a:gd name="T3" fmla="*/ 115 h 117"/>
              <a:gd name="T4" fmla="*/ 5 w 151"/>
              <a:gd name="T5" fmla="*/ 16 h 117"/>
              <a:gd name="T6" fmla="*/ 3 w 151"/>
              <a:gd name="T7" fmla="*/ 5 h 117"/>
              <a:gd name="T8" fmla="*/ 14 w 151"/>
              <a:gd name="T9" fmla="*/ 3 h 117"/>
              <a:gd name="T10" fmla="*/ 146 w 151"/>
              <a:gd name="T11" fmla="*/ 102 h 117"/>
              <a:gd name="T12" fmla="*/ 148 w 151"/>
              <a:gd name="T13" fmla="*/ 114 h 117"/>
              <a:gd name="T14" fmla="*/ 141 w 151"/>
              <a:gd name="T15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117">
                <a:moveTo>
                  <a:pt x="141" y="117"/>
                </a:moveTo>
                <a:cubicBezTo>
                  <a:pt x="140" y="117"/>
                  <a:pt x="138" y="116"/>
                  <a:pt x="137" y="115"/>
                </a:cubicBezTo>
                <a:cubicBezTo>
                  <a:pt x="5" y="16"/>
                  <a:pt x="5" y="16"/>
                  <a:pt x="5" y="16"/>
                </a:cubicBezTo>
                <a:cubicBezTo>
                  <a:pt x="1" y="13"/>
                  <a:pt x="0" y="8"/>
                  <a:pt x="3" y="5"/>
                </a:cubicBezTo>
                <a:cubicBezTo>
                  <a:pt x="6" y="1"/>
                  <a:pt x="11" y="0"/>
                  <a:pt x="14" y="3"/>
                </a:cubicBezTo>
                <a:cubicBezTo>
                  <a:pt x="146" y="102"/>
                  <a:pt x="146" y="102"/>
                  <a:pt x="146" y="102"/>
                </a:cubicBezTo>
                <a:cubicBezTo>
                  <a:pt x="150" y="105"/>
                  <a:pt x="151" y="110"/>
                  <a:pt x="148" y="114"/>
                </a:cubicBezTo>
                <a:cubicBezTo>
                  <a:pt x="146" y="116"/>
                  <a:pt x="144" y="117"/>
                  <a:pt x="141" y="1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7"/>
          <p:cNvSpPr>
            <a:spLocks/>
          </p:cNvSpPr>
          <p:nvPr/>
        </p:nvSpPr>
        <p:spPr bwMode="auto">
          <a:xfrm>
            <a:off x="1162283" y="2234079"/>
            <a:ext cx="50800" cy="79375"/>
          </a:xfrm>
          <a:custGeom>
            <a:avLst/>
            <a:gdLst>
              <a:gd name="T0" fmla="*/ 4 w 60"/>
              <a:gd name="T1" fmla="*/ 94 h 94"/>
              <a:gd name="T2" fmla="*/ 0 w 60"/>
              <a:gd name="T3" fmla="*/ 90 h 94"/>
              <a:gd name="T4" fmla="*/ 0 w 60"/>
              <a:gd name="T5" fmla="*/ 45 h 94"/>
              <a:gd name="T6" fmla="*/ 1 w 60"/>
              <a:gd name="T7" fmla="*/ 41 h 94"/>
              <a:gd name="T8" fmla="*/ 53 w 60"/>
              <a:gd name="T9" fmla="*/ 1 h 94"/>
              <a:gd name="T10" fmla="*/ 58 w 60"/>
              <a:gd name="T11" fmla="*/ 2 h 94"/>
              <a:gd name="T12" fmla="*/ 58 w 60"/>
              <a:gd name="T13" fmla="*/ 7 h 94"/>
              <a:gd name="T14" fmla="*/ 8 w 60"/>
              <a:gd name="T15" fmla="*/ 46 h 94"/>
              <a:gd name="T16" fmla="*/ 8 w 60"/>
              <a:gd name="T17" fmla="*/ 90 h 94"/>
              <a:gd name="T18" fmla="*/ 4 w 60"/>
              <a:gd name="T1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94">
                <a:moveTo>
                  <a:pt x="4" y="94"/>
                </a:moveTo>
                <a:cubicBezTo>
                  <a:pt x="2" y="94"/>
                  <a:pt x="0" y="92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0" y="42"/>
                  <a:pt x="1" y="41"/>
                </a:cubicBezTo>
                <a:cubicBezTo>
                  <a:pt x="53" y="1"/>
                  <a:pt x="53" y="1"/>
                  <a:pt x="53" y="1"/>
                </a:cubicBezTo>
                <a:cubicBezTo>
                  <a:pt x="55" y="0"/>
                  <a:pt x="57" y="0"/>
                  <a:pt x="58" y="2"/>
                </a:cubicBezTo>
                <a:cubicBezTo>
                  <a:pt x="60" y="4"/>
                  <a:pt x="60" y="6"/>
                  <a:pt x="58" y="7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6" y="94"/>
                  <a:pt x="4" y="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8"/>
          <p:cNvSpPr>
            <a:spLocks/>
          </p:cNvSpPr>
          <p:nvPr/>
        </p:nvSpPr>
        <p:spPr bwMode="auto">
          <a:xfrm>
            <a:off x="1162281" y="2319805"/>
            <a:ext cx="7939" cy="11113"/>
          </a:xfrm>
          <a:custGeom>
            <a:avLst/>
            <a:gdLst>
              <a:gd name="T0" fmla="*/ 4 w 8"/>
              <a:gd name="T1" fmla="*/ 12 h 12"/>
              <a:gd name="T2" fmla="*/ 0 w 8"/>
              <a:gd name="T3" fmla="*/ 8 h 12"/>
              <a:gd name="T4" fmla="*/ 0 w 8"/>
              <a:gd name="T5" fmla="*/ 4 h 12"/>
              <a:gd name="T6" fmla="*/ 4 w 8"/>
              <a:gd name="T7" fmla="*/ 0 h 12"/>
              <a:gd name="T8" fmla="*/ 8 w 8"/>
              <a:gd name="T9" fmla="*/ 4 h 12"/>
              <a:gd name="T10" fmla="*/ 8 w 8"/>
              <a:gd name="T11" fmla="*/ 8 h 12"/>
              <a:gd name="T12" fmla="*/ 4 w 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2">
                <a:moveTo>
                  <a:pt x="4" y="12"/>
                </a:move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9"/>
          <p:cNvSpPr>
            <a:spLocks/>
          </p:cNvSpPr>
          <p:nvPr/>
        </p:nvSpPr>
        <p:spPr bwMode="auto">
          <a:xfrm>
            <a:off x="2578334" y="2262654"/>
            <a:ext cx="169863" cy="149225"/>
          </a:xfrm>
          <a:custGeom>
            <a:avLst/>
            <a:gdLst>
              <a:gd name="T0" fmla="*/ 159 w 200"/>
              <a:gd name="T1" fmla="*/ 176 h 176"/>
              <a:gd name="T2" fmla="*/ 39 w 200"/>
              <a:gd name="T3" fmla="*/ 176 h 176"/>
              <a:gd name="T4" fmla="*/ 0 w 200"/>
              <a:gd name="T5" fmla="*/ 138 h 176"/>
              <a:gd name="T6" fmla="*/ 0 w 200"/>
              <a:gd name="T7" fmla="*/ 8 h 176"/>
              <a:gd name="T8" fmla="*/ 8 w 200"/>
              <a:gd name="T9" fmla="*/ 0 h 176"/>
              <a:gd name="T10" fmla="*/ 16 w 200"/>
              <a:gd name="T11" fmla="*/ 8 h 176"/>
              <a:gd name="T12" fmla="*/ 16 w 200"/>
              <a:gd name="T13" fmla="*/ 138 h 176"/>
              <a:gd name="T14" fmla="*/ 39 w 200"/>
              <a:gd name="T15" fmla="*/ 160 h 176"/>
              <a:gd name="T16" fmla="*/ 159 w 200"/>
              <a:gd name="T17" fmla="*/ 160 h 176"/>
              <a:gd name="T18" fmla="*/ 184 w 200"/>
              <a:gd name="T19" fmla="*/ 138 h 176"/>
              <a:gd name="T20" fmla="*/ 184 w 200"/>
              <a:gd name="T21" fmla="*/ 8 h 176"/>
              <a:gd name="T22" fmla="*/ 192 w 200"/>
              <a:gd name="T23" fmla="*/ 0 h 176"/>
              <a:gd name="T24" fmla="*/ 200 w 200"/>
              <a:gd name="T25" fmla="*/ 8 h 176"/>
              <a:gd name="T26" fmla="*/ 200 w 200"/>
              <a:gd name="T27" fmla="*/ 138 h 176"/>
              <a:gd name="T28" fmla="*/ 159 w 200"/>
              <a:gd name="T2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0" h="176">
                <a:moveTo>
                  <a:pt x="159" y="176"/>
                </a:moveTo>
                <a:cubicBezTo>
                  <a:pt x="39" y="176"/>
                  <a:pt x="39" y="176"/>
                  <a:pt x="39" y="176"/>
                </a:cubicBezTo>
                <a:cubicBezTo>
                  <a:pt x="10" y="176"/>
                  <a:pt x="0" y="171"/>
                  <a:pt x="0" y="13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138"/>
                  <a:pt x="16" y="138"/>
                  <a:pt x="16" y="138"/>
                </a:cubicBezTo>
                <a:cubicBezTo>
                  <a:pt x="16" y="159"/>
                  <a:pt x="15" y="160"/>
                  <a:pt x="39" y="160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81" y="160"/>
                  <a:pt x="184" y="159"/>
                  <a:pt x="184" y="138"/>
                </a:cubicBezTo>
                <a:cubicBezTo>
                  <a:pt x="184" y="8"/>
                  <a:pt x="184" y="8"/>
                  <a:pt x="184" y="8"/>
                </a:cubicBezTo>
                <a:cubicBezTo>
                  <a:pt x="184" y="4"/>
                  <a:pt x="188" y="0"/>
                  <a:pt x="192" y="0"/>
                </a:cubicBezTo>
                <a:cubicBezTo>
                  <a:pt x="196" y="0"/>
                  <a:pt x="200" y="4"/>
                  <a:pt x="200" y="8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0" y="168"/>
                  <a:pt x="190" y="176"/>
                  <a:pt x="159" y="1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70"/>
          <p:cNvSpPr>
            <a:spLocks/>
          </p:cNvSpPr>
          <p:nvPr/>
        </p:nvSpPr>
        <p:spPr bwMode="auto">
          <a:xfrm>
            <a:off x="2608495" y="2188041"/>
            <a:ext cx="107951" cy="44451"/>
          </a:xfrm>
          <a:custGeom>
            <a:avLst/>
            <a:gdLst>
              <a:gd name="T0" fmla="*/ 120 w 128"/>
              <a:gd name="T1" fmla="*/ 52 h 52"/>
              <a:gd name="T2" fmla="*/ 112 w 128"/>
              <a:gd name="T3" fmla="*/ 44 h 52"/>
              <a:gd name="T4" fmla="*/ 112 w 128"/>
              <a:gd name="T5" fmla="*/ 42 h 52"/>
              <a:gd name="T6" fmla="*/ 87 w 128"/>
              <a:gd name="T7" fmla="*/ 16 h 52"/>
              <a:gd name="T8" fmla="*/ 39 w 128"/>
              <a:gd name="T9" fmla="*/ 16 h 52"/>
              <a:gd name="T10" fmla="*/ 16 w 128"/>
              <a:gd name="T11" fmla="*/ 42 h 52"/>
              <a:gd name="T12" fmla="*/ 16 w 128"/>
              <a:gd name="T13" fmla="*/ 44 h 52"/>
              <a:gd name="T14" fmla="*/ 8 w 128"/>
              <a:gd name="T15" fmla="*/ 52 h 52"/>
              <a:gd name="T16" fmla="*/ 0 w 128"/>
              <a:gd name="T17" fmla="*/ 44 h 52"/>
              <a:gd name="T18" fmla="*/ 0 w 128"/>
              <a:gd name="T19" fmla="*/ 42 h 52"/>
              <a:gd name="T20" fmla="*/ 39 w 128"/>
              <a:gd name="T21" fmla="*/ 0 h 52"/>
              <a:gd name="T22" fmla="*/ 87 w 128"/>
              <a:gd name="T23" fmla="*/ 0 h 52"/>
              <a:gd name="T24" fmla="*/ 128 w 128"/>
              <a:gd name="T25" fmla="*/ 42 h 52"/>
              <a:gd name="T26" fmla="*/ 128 w 128"/>
              <a:gd name="T27" fmla="*/ 44 h 52"/>
              <a:gd name="T28" fmla="*/ 120 w 128"/>
              <a:gd name="T2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8" h="52">
                <a:moveTo>
                  <a:pt x="120" y="52"/>
                </a:moveTo>
                <a:cubicBezTo>
                  <a:pt x="116" y="52"/>
                  <a:pt x="112" y="48"/>
                  <a:pt x="112" y="44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12" y="18"/>
                  <a:pt x="108" y="16"/>
                  <a:pt x="87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17" y="16"/>
                  <a:pt x="16" y="19"/>
                  <a:pt x="16" y="42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8"/>
                  <a:pt x="12" y="52"/>
                  <a:pt x="8" y="52"/>
                </a:cubicBezTo>
                <a:cubicBezTo>
                  <a:pt x="4" y="52"/>
                  <a:pt x="0" y="48"/>
                  <a:pt x="0" y="44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0"/>
                  <a:pt x="8" y="0"/>
                  <a:pt x="39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120" y="0"/>
                  <a:pt x="128" y="13"/>
                  <a:pt x="128" y="42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48"/>
                  <a:pt x="124" y="52"/>
                  <a:pt x="120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71"/>
          <p:cNvSpPr>
            <a:spLocks/>
          </p:cNvSpPr>
          <p:nvPr/>
        </p:nvSpPr>
        <p:spPr bwMode="auto">
          <a:xfrm>
            <a:off x="2618020" y="2364253"/>
            <a:ext cx="7939" cy="14288"/>
          </a:xfrm>
          <a:custGeom>
            <a:avLst/>
            <a:gdLst>
              <a:gd name="T0" fmla="*/ 4 w 8"/>
              <a:gd name="T1" fmla="*/ 16 h 16"/>
              <a:gd name="T2" fmla="*/ 0 w 8"/>
              <a:gd name="T3" fmla="*/ 12 h 16"/>
              <a:gd name="T4" fmla="*/ 0 w 8"/>
              <a:gd name="T5" fmla="*/ 4 h 16"/>
              <a:gd name="T6" fmla="*/ 4 w 8"/>
              <a:gd name="T7" fmla="*/ 0 h 16"/>
              <a:gd name="T8" fmla="*/ 8 w 8"/>
              <a:gd name="T9" fmla="*/ 4 h 16"/>
              <a:gd name="T10" fmla="*/ 8 w 8"/>
              <a:gd name="T11" fmla="*/ 12 h 16"/>
              <a:gd name="T12" fmla="*/ 4 w 8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4" y="16"/>
                </a:moveTo>
                <a:cubicBezTo>
                  <a:pt x="2" y="16"/>
                  <a:pt x="0" y="14"/>
                  <a:pt x="0" y="1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4"/>
                  <a:pt x="6" y="16"/>
                  <a:pt x="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72"/>
          <p:cNvSpPr>
            <a:spLocks/>
          </p:cNvSpPr>
          <p:nvPr/>
        </p:nvSpPr>
        <p:spPr bwMode="auto">
          <a:xfrm>
            <a:off x="2618020" y="2289641"/>
            <a:ext cx="7939" cy="65088"/>
          </a:xfrm>
          <a:custGeom>
            <a:avLst/>
            <a:gdLst>
              <a:gd name="T0" fmla="*/ 4 w 8"/>
              <a:gd name="T1" fmla="*/ 76 h 76"/>
              <a:gd name="T2" fmla="*/ 0 w 8"/>
              <a:gd name="T3" fmla="*/ 72 h 76"/>
              <a:gd name="T4" fmla="*/ 0 w 8"/>
              <a:gd name="T5" fmla="*/ 4 h 76"/>
              <a:gd name="T6" fmla="*/ 4 w 8"/>
              <a:gd name="T7" fmla="*/ 0 h 76"/>
              <a:gd name="T8" fmla="*/ 8 w 8"/>
              <a:gd name="T9" fmla="*/ 4 h 76"/>
              <a:gd name="T10" fmla="*/ 8 w 8"/>
              <a:gd name="T11" fmla="*/ 72 h 76"/>
              <a:gd name="T12" fmla="*/ 4 w 8"/>
              <a:gd name="T1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76">
                <a:moveTo>
                  <a:pt x="4" y="76"/>
                </a:moveTo>
                <a:cubicBezTo>
                  <a:pt x="2" y="76"/>
                  <a:pt x="0" y="74"/>
                  <a:pt x="0" y="7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74"/>
                  <a:pt x="6" y="76"/>
                  <a:pt x="4" y="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73"/>
          <p:cNvSpPr>
            <a:spLocks/>
          </p:cNvSpPr>
          <p:nvPr/>
        </p:nvSpPr>
        <p:spPr bwMode="auto">
          <a:xfrm>
            <a:off x="2659295" y="2289642"/>
            <a:ext cx="6351" cy="88900"/>
          </a:xfrm>
          <a:custGeom>
            <a:avLst/>
            <a:gdLst>
              <a:gd name="T0" fmla="*/ 4 w 8"/>
              <a:gd name="T1" fmla="*/ 104 h 104"/>
              <a:gd name="T2" fmla="*/ 0 w 8"/>
              <a:gd name="T3" fmla="*/ 100 h 104"/>
              <a:gd name="T4" fmla="*/ 0 w 8"/>
              <a:gd name="T5" fmla="*/ 4 h 104"/>
              <a:gd name="T6" fmla="*/ 4 w 8"/>
              <a:gd name="T7" fmla="*/ 0 h 104"/>
              <a:gd name="T8" fmla="*/ 8 w 8"/>
              <a:gd name="T9" fmla="*/ 4 h 104"/>
              <a:gd name="T10" fmla="*/ 8 w 8"/>
              <a:gd name="T11" fmla="*/ 100 h 104"/>
              <a:gd name="T12" fmla="*/ 4 w 8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04">
                <a:moveTo>
                  <a:pt x="4" y="104"/>
                </a:moveTo>
                <a:cubicBezTo>
                  <a:pt x="2" y="104"/>
                  <a:pt x="0" y="102"/>
                  <a:pt x="0" y="10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0"/>
                  <a:pt x="8" y="100"/>
                  <a:pt x="8" y="100"/>
                </a:cubicBezTo>
                <a:cubicBezTo>
                  <a:pt x="8" y="102"/>
                  <a:pt x="6" y="104"/>
                  <a:pt x="4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4"/>
          <p:cNvSpPr>
            <a:spLocks/>
          </p:cNvSpPr>
          <p:nvPr/>
        </p:nvSpPr>
        <p:spPr bwMode="auto">
          <a:xfrm>
            <a:off x="2700570" y="2289642"/>
            <a:ext cx="6351" cy="88900"/>
          </a:xfrm>
          <a:custGeom>
            <a:avLst/>
            <a:gdLst>
              <a:gd name="T0" fmla="*/ 4 w 8"/>
              <a:gd name="T1" fmla="*/ 104 h 104"/>
              <a:gd name="T2" fmla="*/ 0 w 8"/>
              <a:gd name="T3" fmla="*/ 100 h 104"/>
              <a:gd name="T4" fmla="*/ 0 w 8"/>
              <a:gd name="T5" fmla="*/ 4 h 104"/>
              <a:gd name="T6" fmla="*/ 4 w 8"/>
              <a:gd name="T7" fmla="*/ 0 h 104"/>
              <a:gd name="T8" fmla="*/ 8 w 8"/>
              <a:gd name="T9" fmla="*/ 4 h 104"/>
              <a:gd name="T10" fmla="*/ 8 w 8"/>
              <a:gd name="T11" fmla="*/ 100 h 104"/>
              <a:gd name="T12" fmla="*/ 4 w 8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04">
                <a:moveTo>
                  <a:pt x="4" y="104"/>
                </a:moveTo>
                <a:cubicBezTo>
                  <a:pt x="2" y="104"/>
                  <a:pt x="0" y="102"/>
                  <a:pt x="0" y="10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0"/>
                  <a:pt x="8" y="100"/>
                  <a:pt x="8" y="100"/>
                </a:cubicBezTo>
                <a:cubicBezTo>
                  <a:pt x="8" y="102"/>
                  <a:pt x="6" y="104"/>
                  <a:pt x="4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5"/>
          <p:cNvSpPr>
            <a:spLocks noEditPoints="1"/>
          </p:cNvSpPr>
          <p:nvPr/>
        </p:nvSpPr>
        <p:spPr bwMode="auto">
          <a:xfrm>
            <a:off x="2554522" y="2218203"/>
            <a:ext cx="220663" cy="58739"/>
          </a:xfrm>
          <a:custGeom>
            <a:avLst/>
            <a:gdLst>
              <a:gd name="T0" fmla="*/ 260 w 260"/>
              <a:gd name="T1" fmla="*/ 35 h 68"/>
              <a:gd name="T2" fmla="*/ 227 w 260"/>
              <a:gd name="T3" fmla="*/ 68 h 68"/>
              <a:gd name="T4" fmla="*/ 33 w 260"/>
              <a:gd name="T5" fmla="*/ 68 h 68"/>
              <a:gd name="T6" fmla="*/ 0 w 260"/>
              <a:gd name="T7" fmla="*/ 35 h 68"/>
              <a:gd name="T8" fmla="*/ 0 w 260"/>
              <a:gd name="T9" fmla="*/ 33 h 68"/>
              <a:gd name="T10" fmla="*/ 33 w 260"/>
              <a:gd name="T11" fmla="*/ 0 h 68"/>
              <a:gd name="T12" fmla="*/ 227 w 260"/>
              <a:gd name="T13" fmla="*/ 0 h 68"/>
              <a:gd name="T14" fmla="*/ 260 w 260"/>
              <a:gd name="T15" fmla="*/ 33 h 68"/>
              <a:gd name="T16" fmla="*/ 260 w 260"/>
              <a:gd name="T17" fmla="*/ 35 h 68"/>
              <a:gd name="T18" fmla="*/ 244 w 260"/>
              <a:gd name="T19" fmla="*/ 33 h 68"/>
              <a:gd name="T20" fmla="*/ 227 w 260"/>
              <a:gd name="T21" fmla="*/ 16 h 68"/>
              <a:gd name="T22" fmla="*/ 33 w 260"/>
              <a:gd name="T23" fmla="*/ 16 h 68"/>
              <a:gd name="T24" fmla="*/ 16 w 260"/>
              <a:gd name="T25" fmla="*/ 33 h 68"/>
              <a:gd name="T26" fmla="*/ 16 w 260"/>
              <a:gd name="T27" fmla="*/ 35 h 68"/>
              <a:gd name="T28" fmla="*/ 33 w 260"/>
              <a:gd name="T29" fmla="*/ 52 h 68"/>
              <a:gd name="T30" fmla="*/ 227 w 260"/>
              <a:gd name="T31" fmla="*/ 52 h 68"/>
              <a:gd name="T32" fmla="*/ 244 w 260"/>
              <a:gd name="T33" fmla="*/ 35 h 68"/>
              <a:gd name="T34" fmla="*/ 244 w 260"/>
              <a:gd name="T35" fmla="*/ 3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68">
                <a:moveTo>
                  <a:pt x="260" y="35"/>
                </a:moveTo>
                <a:cubicBezTo>
                  <a:pt x="260" y="53"/>
                  <a:pt x="245" y="68"/>
                  <a:pt x="227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15" y="68"/>
                  <a:pt x="0" y="53"/>
                  <a:pt x="0" y="3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3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45" y="0"/>
                  <a:pt x="260" y="15"/>
                  <a:pt x="260" y="33"/>
                </a:cubicBezTo>
                <a:lnTo>
                  <a:pt x="260" y="35"/>
                </a:lnTo>
                <a:close/>
                <a:moveTo>
                  <a:pt x="244" y="33"/>
                </a:moveTo>
                <a:cubicBezTo>
                  <a:pt x="244" y="24"/>
                  <a:pt x="236" y="16"/>
                  <a:pt x="227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24" y="16"/>
                  <a:pt x="16" y="24"/>
                  <a:pt x="16" y="33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44"/>
                  <a:pt x="24" y="52"/>
                  <a:pt x="33" y="52"/>
                </a:cubicBezTo>
                <a:cubicBezTo>
                  <a:pt x="227" y="52"/>
                  <a:pt x="227" y="52"/>
                  <a:pt x="227" y="52"/>
                </a:cubicBezTo>
                <a:cubicBezTo>
                  <a:pt x="236" y="52"/>
                  <a:pt x="244" y="44"/>
                  <a:pt x="244" y="35"/>
                </a:cubicBezTo>
                <a:lnTo>
                  <a:pt x="244" y="3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2194157" y="2192803"/>
            <a:ext cx="219075" cy="215900"/>
            <a:chOff x="5884863" y="400050"/>
            <a:chExt cx="219075" cy="215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5884863" y="400050"/>
              <a:ext cx="219075" cy="215900"/>
            </a:xfrm>
            <a:custGeom>
              <a:avLst/>
              <a:gdLst>
                <a:gd name="T0" fmla="*/ 10 w 257"/>
                <a:gd name="T1" fmla="*/ 255 h 255"/>
                <a:gd name="T2" fmla="*/ 5 w 257"/>
                <a:gd name="T3" fmla="*/ 253 h 255"/>
                <a:gd name="T4" fmla="*/ 3 w 257"/>
                <a:gd name="T5" fmla="*/ 251 h 255"/>
                <a:gd name="T6" fmla="*/ 1 w 257"/>
                <a:gd name="T7" fmla="*/ 244 h 255"/>
                <a:gd name="T8" fmla="*/ 28 w 257"/>
                <a:gd name="T9" fmla="*/ 171 h 255"/>
                <a:gd name="T10" fmla="*/ 189 w 257"/>
                <a:gd name="T11" fmla="*/ 10 h 255"/>
                <a:gd name="T12" fmla="*/ 215 w 257"/>
                <a:gd name="T13" fmla="*/ 0 h 255"/>
                <a:gd name="T14" fmla="*/ 242 w 257"/>
                <a:gd name="T15" fmla="*/ 11 h 255"/>
                <a:gd name="T16" fmla="*/ 244 w 257"/>
                <a:gd name="T17" fmla="*/ 13 h 255"/>
                <a:gd name="T18" fmla="*/ 256 w 257"/>
                <a:gd name="T19" fmla="*/ 40 h 255"/>
                <a:gd name="T20" fmla="*/ 246 w 257"/>
                <a:gd name="T21" fmla="*/ 68 h 255"/>
                <a:gd name="T22" fmla="*/ 86 w 257"/>
                <a:gd name="T23" fmla="*/ 229 h 255"/>
                <a:gd name="T24" fmla="*/ 12 w 257"/>
                <a:gd name="T25" fmla="*/ 255 h 255"/>
                <a:gd name="T26" fmla="*/ 10 w 257"/>
                <a:gd name="T27" fmla="*/ 255 h 255"/>
                <a:gd name="T28" fmla="*/ 215 w 257"/>
                <a:gd name="T29" fmla="*/ 16 h 255"/>
                <a:gd name="T30" fmla="*/ 200 w 257"/>
                <a:gd name="T31" fmla="*/ 22 h 255"/>
                <a:gd name="T32" fmla="*/ 40 w 257"/>
                <a:gd name="T33" fmla="*/ 182 h 255"/>
                <a:gd name="T34" fmla="*/ 19 w 257"/>
                <a:gd name="T35" fmla="*/ 237 h 255"/>
                <a:gd name="T36" fmla="*/ 75 w 257"/>
                <a:gd name="T37" fmla="*/ 217 h 255"/>
                <a:gd name="T38" fmla="*/ 235 w 257"/>
                <a:gd name="T39" fmla="*/ 57 h 255"/>
                <a:gd name="T40" fmla="*/ 240 w 257"/>
                <a:gd name="T41" fmla="*/ 41 h 255"/>
                <a:gd name="T42" fmla="*/ 233 w 257"/>
                <a:gd name="T43" fmla="*/ 25 h 255"/>
                <a:gd name="T44" fmla="*/ 231 w 257"/>
                <a:gd name="T45" fmla="*/ 23 h 255"/>
                <a:gd name="T46" fmla="*/ 215 w 257"/>
                <a:gd name="T47" fmla="*/ 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" h="255">
                  <a:moveTo>
                    <a:pt x="10" y="255"/>
                  </a:moveTo>
                  <a:cubicBezTo>
                    <a:pt x="8" y="255"/>
                    <a:pt x="6" y="254"/>
                    <a:pt x="5" y="253"/>
                  </a:cubicBezTo>
                  <a:cubicBezTo>
                    <a:pt x="3" y="251"/>
                    <a:pt x="3" y="251"/>
                    <a:pt x="3" y="251"/>
                  </a:cubicBezTo>
                  <a:cubicBezTo>
                    <a:pt x="1" y="249"/>
                    <a:pt x="0" y="246"/>
                    <a:pt x="1" y="244"/>
                  </a:cubicBezTo>
                  <a:cubicBezTo>
                    <a:pt x="3" y="234"/>
                    <a:pt x="16" y="183"/>
                    <a:pt x="28" y="171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96" y="4"/>
                    <a:pt x="205" y="0"/>
                    <a:pt x="215" y="0"/>
                  </a:cubicBezTo>
                  <a:cubicBezTo>
                    <a:pt x="225" y="0"/>
                    <a:pt x="235" y="4"/>
                    <a:pt x="242" y="11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51" y="20"/>
                    <a:pt x="256" y="30"/>
                    <a:pt x="256" y="40"/>
                  </a:cubicBezTo>
                  <a:cubicBezTo>
                    <a:pt x="257" y="51"/>
                    <a:pt x="253" y="61"/>
                    <a:pt x="246" y="68"/>
                  </a:cubicBezTo>
                  <a:cubicBezTo>
                    <a:pt x="86" y="229"/>
                    <a:pt x="86" y="229"/>
                    <a:pt x="86" y="229"/>
                  </a:cubicBezTo>
                  <a:cubicBezTo>
                    <a:pt x="73" y="241"/>
                    <a:pt x="22" y="253"/>
                    <a:pt x="12" y="255"/>
                  </a:cubicBezTo>
                  <a:cubicBezTo>
                    <a:pt x="11" y="255"/>
                    <a:pt x="11" y="255"/>
                    <a:pt x="10" y="255"/>
                  </a:cubicBezTo>
                  <a:close/>
                  <a:moveTo>
                    <a:pt x="215" y="16"/>
                  </a:moveTo>
                  <a:cubicBezTo>
                    <a:pt x="209" y="16"/>
                    <a:pt x="204" y="18"/>
                    <a:pt x="200" y="2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4" y="188"/>
                    <a:pt x="25" y="215"/>
                    <a:pt x="19" y="237"/>
                  </a:cubicBezTo>
                  <a:cubicBezTo>
                    <a:pt x="41" y="231"/>
                    <a:pt x="69" y="223"/>
                    <a:pt x="75" y="217"/>
                  </a:cubicBezTo>
                  <a:cubicBezTo>
                    <a:pt x="235" y="57"/>
                    <a:pt x="235" y="57"/>
                    <a:pt x="235" y="57"/>
                  </a:cubicBezTo>
                  <a:cubicBezTo>
                    <a:pt x="239" y="53"/>
                    <a:pt x="241" y="47"/>
                    <a:pt x="240" y="41"/>
                  </a:cubicBezTo>
                  <a:cubicBezTo>
                    <a:pt x="240" y="35"/>
                    <a:pt x="237" y="29"/>
                    <a:pt x="233" y="25"/>
                  </a:cubicBezTo>
                  <a:cubicBezTo>
                    <a:pt x="231" y="23"/>
                    <a:pt x="231" y="23"/>
                    <a:pt x="231" y="23"/>
                  </a:cubicBezTo>
                  <a:cubicBezTo>
                    <a:pt x="227" y="18"/>
                    <a:pt x="221" y="16"/>
                    <a:pt x="2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6038851" y="417513"/>
              <a:ext cx="44450" cy="44450"/>
            </a:xfrm>
            <a:custGeom>
              <a:avLst/>
              <a:gdLst>
                <a:gd name="T0" fmla="*/ 47 w 52"/>
                <a:gd name="T1" fmla="*/ 51 h 51"/>
                <a:gd name="T2" fmla="*/ 44 w 52"/>
                <a:gd name="T3" fmla="*/ 50 h 51"/>
                <a:gd name="T4" fmla="*/ 1 w 52"/>
                <a:gd name="T5" fmla="*/ 7 h 51"/>
                <a:gd name="T6" fmla="*/ 1 w 52"/>
                <a:gd name="T7" fmla="*/ 1 h 51"/>
                <a:gd name="T8" fmla="*/ 7 w 52"/>
                <a:gd name="T9" fmla="*/ 1 h 51"/>
                <a:gd name="T10" fmla="*/ 50 w 52"/>
                <a:gd name="T11" fmla="*/ 44 h 51"/>
                <a:gd name="T12" fmla="*/ 50 w 52"/>
                <a:gd name="T13" fmla="*/ 50 h 51"/>
                <a:gd name="T14" fmla="*/ 47 w 52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47" y="51"/>
                  </a:moveTo>
                  <a:cubicBezTo>
                    <a:pt x="46" y="51"/>
                    <a:pt x="45" y="51"/>
                    <a:pt x="44" y="5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2" y="46"/>
                    <a:pt x="52" y="48"/>
                    <a:pt x="50" y="50"/>
                  </a:cubicBezTo>
                  <a:cubicBezTo>
                    <a:pt x="49" y="51"/>
                    <a:pt x="48" y="51"/>
                    <a:pt x="4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5915026" y="541338"/>
              <a:ext cx="44450" cy="44450"/>
            </a:xfrm>
            <a:custGeom>
              <a:avLst/>
              <a:gdLst>
                <a:gd name="T0" fmla="*/ 48 w 52"/>
                <a:gd name="T1" fmla="*/ 52 h 52"/>
                <a:gd name="T2" fmla="*/ 45 w 52"/>
                <a:gd name="T3" fmla="*/ 51 h 52"/>
                <a:gd name="T4" fmla="*/ 2 w 52"/>
                <a:gd name="T5" fmla="*/ 8 h 52"/>
                <a:gd name="T6" fmla="*/ 2 w 52"/>
                <a:gd name="T7" fmla="*/ 2 h 52"/>
                <a:gd name="T8" fmla="*/ 8 w 52"/>
                <a:gd name="T9" fmla="*/ 2 h 52"/>
                <a:gd name="T10" fmla="*/ 51 w 52"/>
                <a:gd name="T11" fmla="*/ 45 h 52"/>
                <a:gd name="T12" fmla="*/ 51 w 52"/>
                <a:gd name="T13" fmla="*/ 51 h 52"/>
                <a:gd name="T14" fmla="*/ 48 w 52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48" y="52"/>
                  </a:moveTo>
                  <a:cubicBezTo>
                    <a:pt x="47" y="52"/>
                    <a:pt x="46" y="51"/>
                    <a:pt x="45" y="5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2" y="47"/>
                    <a:pt x="52" y="49"/>
                    <a:pt x="51" y="51"/>
                  </a:cubicBezTo>
                  <a:cubicBezTo>
                    <a:pt x="50" y="51"/>
                    <a:pt x="49" y="52"/>
                    <a:pt x="4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5900738" y="571500"/>
              <a:ext cx="31750" cy="30163"/>
            </a:xfrm>
            <a:custGeom>
              <a:avLst/>
              <a:gdLst>
                <a:gd name="T0" fmla="*/ 32 w 37"/>
                <a:gd name="T1" fmla="*/ 36 h 36"/>
                <a:gd name="T2" fmla="*/ 29 w 37"/>
                <a:gd name="T3" fmla="*/ 35 h 36"/>
                <a:gd name="T4" fmla="*/ 2 w 37"/>
                <a:gd name="T5" fmla="*/ 8 h 36"/>
                <a:gd name="T6" fmla="*/ 2 w 37"/>
                <a:gd name="T7" fmla="*/ 2 h 36"/>
                <a:gd name="T8" fmla="*/ 8 w 37"/>
                <a:gd name="T9" fmla="*/ 2 h 36"/>
                <a:gd name="T10" fmla="*/ 35 w 37"/>
                <a:gd name="T11" fmla="*/ 30 h 36"/>
                <a:gd name="T12" fmla="*/ 35 w 37"/>
                <a:gd name="T13" fmla="*/ 35 h 36"/>
                <a:gd name="T14" fmla="*/ 32 w 3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32" y="36"/>
                  </a:moveTo>
                  <a:cubicBezTo>
                    <a:pt x="31" y="36"/>
                    <a:pt x="30" y="36"/>
                    <a:pt x="29" y="3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31"/>
                    <a:pt x="37" y="34"/>
                    <a:pt x="35" y="35"/>
                  </a:cubicBezTo>
                  <a:cubicBezTo>
                    <a:pt x="34" y="36"/>
                    <a:pt x="33" y="36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5929313" y="454025"/>
              <a:ext cx="107950" cy="107950"/>
            </a:xfrm>
            <a:custGeom>
              <a:avLst/>
              <a:gdLst>
                <a:gd name="T0" fmla="*/ 4 w 128"/>
                <a:gd name="T1" fmla="*/ 127 h 127"/>
                <a:gd name="T2" fmla="*/ 1 w 128"/>
                <a:gd name="T3" fmla="*/ 126 h 127"/>
                <a:gd name="T4" fmla="*/ 1 w 128"/>
                <a:gd name="T5" fmla="*/ 120 h 127"/>
                <a:gd name="T6" fmla="*/ 121 w 128"/>
                <a:gd name="T7" fmla="*/ 1 h 127"/>
                <a:gd name="T8" fmla="*/ 126 w 128"/>
                <a:gd name="T9" fmla="*/ 1 h 127"/>
                <a:gd name="T10" fmla="*/ 126 w 128"/>
                <a:gd name="T11" fmla="*/ 7 h 127"/>
                <a:gd name="T12" fmla="*/ 7 w 128"/>
                <a:gd name="T13" fmla="*/ 126 h 127"/>
                <a:gd name="T14" fmla="*/ 4 w 12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7">
                  <a:moveTo>
                    <a:pt x="4" y="127"/>
                  </a:moveTo>
                  <a:cubicBezTo>
                    <a:pt x="3" y="127"/>
                    <a:pt x="2" y="127"/>
                    <a:pt x="1" y="126"/>
                  </a:cubicBezTo>
                  <a:cubicBezTo>
                    <a:pt x="0" y="125"/>
                    <a:pt x="0" y="122"/>
                    <a:pt x="1" y="120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2" y="0"/>
                    <a:pt x="125" y="0"/>
                    <a:pt x="126" y="1"/>
                  </a:cubicBezTo>
                  <a:cubicBezTo>
                    <a:pt x="128" y="3"/>
                    <a:pt x="128" y="5"/>
                    <a:pt x="126" y="7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5" y="127"/>
                    <a:pt x="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6040438" y="431800"/>
              <a:ext cx="19050" cy="20638"/>
            </a:xfrm>
            <a:custGeom>
              <a:avLst/>
              <a:gdLst>
                <a:gd name="T0" fmla="*/ 4 w 23"/>
                <a:gd name="T1" fmla="*/ 24 h 24"/>
                <a:gd name="T2" fmla="*/ 1 w 23"/>
                <a:gd name="T3" fmla="*/ 22 h 24"/>
                <a:gd name="T4" fmla="*/ 1 w 23"/>
                <a:gd name="T5" fmla="*/ 17 h 24"/>
                <a:gd name="T6" fmla="*/ 16 w 23"/>
                <a:gd name="T7" fmla="*/ 2 h 24"/>
                <a:gd name="T8" fmla="*/ 22 w 23"/>
                <a:gd name="T9" fmla="*/ 2 h 24"/>
                <a:gd name="T10" fmla="*/ 22 w 23"/>
                <a:gd name="T11" fmla="*/ 8 h 24"/>
                <a:gd name="T12" fmla="*/ 7 w 23"/>
                <a:gd name="T13" fmla="*/ 22 h 24"/>
                <a:gd name="T14" fmla="*/ 4 w 2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4" y="24"/>
                  </a:moveTo>
                  <a:cubicBezTo>
                    <a:pt x="3" y="24"/>
                    <a:pt x="2" y="23"/>
                    <a:pt x="1" y="22"/>
                  </a:cubicBezTo>
                  <a:cubicBezTo>
                    <a:pt x="0" y="21"/>
                    <a:pt x="0" y="18"/>
                    <a:pt x="1" y="1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0" y="0"/>
                    <a:pt x="22" y="2"/>
                  </a:cubicBezTo>
                  <a:cubicBezTo>
                    <a:pt x="23" y="3"/>
                    <a:pt x="23" y="6"/>
                    <a:pt x="22" y="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5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5940426" y="442913"/>
              <a:ext cx="130175" cy="131763"/>
            </a:xfrm>
            <a:custGeom>
              <a:avLst/>
              <a:gdLst>
                <a:gd name="T0" fmla="*/ 4 w 154"/>
                <a:gd name="T1" fmla="*/ 154 h 154"/>
                <a:gd name="T2" fmla="*/ 2 w 154"/>
                <a:gd name="T3" fmla="*/ 152 h 154"/>
                <a:gd name="T4" fmla="*/ 2 w 154"/>
                <a:gd name="T5" fmla="*/ 147 h 154"/>
                <a:gd name="T6" fmla="*/ 147 w 154"/>
                <a:gd name="T7" fmla="*/ 1 h 154"/>
                <a:gd name="T8" fmla="*/ 153 w 154"/>
                <a:gd name="T9" fmla="*/ 1 h 154"/>
                <a:gd name="T10" fmla="*/ 153 w 154"/>
                <a:gd name="T11" fmla="*/ 7 h 154"/>
                <a:gd name="T12" fmla="*/ 7 w 154"/>
                <a:gd name="T13" fmla="*/ 152 h 154"/>
                <a:gd name="T14" fmla="*/ 4 w 154"/>
                <a:gd name="T1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54">
                  <a:moveTo>
                    <a:pt x="4" y="154"/>
                  </a:moveTo>
                  <a:cubicBezTo>
                    <a:pt x="3" y="154"/>
                    <a:pt x="2" y="153"/>
                    <a:pt x="2" y="152"/>
                  </a:cubicBezTo>
                  <a:cubicBezTo>
                    <a:pt x="0" y="151"/>
                    <a:pt x="0" y="148"/>
                    <a:pt x="2" y="14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9" y="0"/>
                    <a:pt x="151" y="0"/>
                    <a:pt x="153" y="1"/>
                  </a:cubicBezTo>
                  <a:cubicBezTo>
                    <a:pt x="154" y="3"/>
                    <a:pt x="154" y="5"/>
                    <a:pt x="153" y="7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3"/>
                    <a:pt x="6" y="154"/>
                    <a:pt x="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7" name="Group 746"/>
          <p:cNvGrpSpPr/>
          <p:nvPr/>
        </p:nvGrpSpPr>
        <p:grpSpPr>
          <a:xfrm>
            <a:off x="6299291" y="4330655"/>
            <a:ext cx="2381251" cy="227012"/>
            <a:chOff x="4805363" y="5735638"/>
            <a:chExt cx="2381251" cy="22701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6675438" y="5741988"/>
              <a:ext cx="149225" cy="57150"/>
            </a:xfrm>
            <a:custGeom>
              <a:avLst/>
              <a:gdLst>
                <a:gd name="T0" fmla="*/ 142 w 176"/>
                <a:gd name="T1" fmla="*/ 68 h 68"/>
                <a:gd name="T2" fmla="*/ 34 w 176"/>
                <a:gd name="T3" fmla="*/ 68 h 68"/>
                <a:gd name="T4" fmla="*/ 0 w 176"/>
                <a:gd name="T5" fmla="*/ 34 h 68"/>
                <a:gd name="T6" fmla="*/ 34 w 176"/>
                <a:gd name="T7" fmla="*/ 0 h 68"/>
                <a:gd name="T8" fmla="*/ 142 w 176"/>
                <a:gd name="T9" fmla="*/ 0 h 68"/>
                <a:gd name="T10" fmla="*/ 176 w 176"/>
                <a:gd name="T11" fmla="*/ 34 h 68"/>
                <a:gd name="T12" fmla="*/ 142 w 176"/>
                <a:gd name="T13" fmla="*/ 68 h 68"/>
                <a:gd name="T14" fmla="*/ 34 w 176"/>
                <a:gd name="T15" fmla="*/ 16 h 68"/>
                <a:gd name="T16" fmla="*/ 16 w 176"/>
                <a:gd name="T17" fmla="*/ 34 h 68"/>
                <a:gd name="T18" fmla="*/ 34 w 176"/>
                <a:gd name="T19" fmla="*/ 52 h 68"/>
                <a:gd name="T20" fmla="*/ 142 w 176"/>
                <a:gd name="T21" fmla="*/ 52 h 68"/>
                <a:gd name="T22" fmla="*/ 160 w 176"/>
                <a:gd name="T23" fmla="*/ 34 h 68"/>
                <a:gd name="T24" fmla="*/ 142 w 176"/>
                <a:gd name="T25" fmla="*/ 16 h 68"/>
                <a:gd name="T26" fmla="*/ 34 w 176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68">
                  <a:moveTo>
                    <a:pt x="142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61" y="0"/>
                    <a:pt x="176" y="15"/>
                    <a:pt x="176" y="34"/>
                  </a:cubicBezTo>
                  <a:cubicBezTo>
                    <a:pt x="176" y="53"/>
                    <a:pt x="161" y="68"/>
                    <a:pt x="142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52" y="52"/>
                    <a:pt x="160" y="44"/>
                    <a:pt x="160" y="34"/>
                  </a:cubicBezTo>
                  <a:cubicBezTo>
                    <a:pt x="160" y="24"/>
                    <a:pt x="152" y="16"/>
                    <a:pt x="142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 noEditPoints="1"/>
            </p:cNvSpPr>
            <p:nvPr/>
          </p:nvSpPr>
          <p:spPr bwMode="auto">
            <a:xfrm>
              <a:off x="6675438" y="5900738"/>
              <a:ext cx="149225" cy="58738"/>
            </a:xfrm>
            <a:custGeom>
              <a:avLst/>
              <a:gdLst>
                <a:gd name="T0" fmla="*/ 142 w 176"/>
                <a:gd name="T1" fmla="*/ 68 h 68"/>
                <a:gd name="T2" fmla="*/ 34 w 176"/>
                <a:gd name="T3" fmla="*/ 68 h 68"/>
                <a:gd name="T4" fmla="*/ 0 w 176"/>
                <a:gd name="T5" fmla="*/ 34 h 68"/>
                <a:gd name="T6" fmla="*/ 34 w 176"/>
                <a:gd name="T7" fmla="*/ 0 h 68"/>
                <a:gd name="T8" fmla="*/ 142 w 176"/>
                <a:gd name="T9" fmla="*/ 0 h 68"/>
                <a:gd name="T10" fmla="*/ 176 w 176"/>
                <a:gd name="T11" fmla="*/ 34 h 68"/>
                <a:gd name="T12" fmla="*/ 142 w 176"/>
                <a:gd name="T13" fmla="*/ 68 h 68"/>
                <a:gd name="T14" fmla="*/ 34 w 176"/>
                <a:gd name="T15" fmla="*/ 16 h 68"/>
                <a:gd name="T16" fmla="*/ 16 w 176"/>
                <a:gd name="T17" fmla="*/ 34 h 68"/>
                <a:gd name="T18" fmla="*/ 34 w 176"/>
                <a:gd name="T19" fmla="*/ 52 h 68"/>
                <a:gd name="T20" fmla="*/ 142 w 176"/>
                <a:gd name="T21" fmla="*/ 52 h 68"/>
                <a:gd name="T22" fmla="*/ 160 w 176"/>
                <a:gd name="T23" fmla="*/ 34 h 68"/>
                <a:gd name="T24" fmla="*/ 142 w 176"/>
                <a:gd name="T25" fmla="*/ 16 h 68"/>
                <a:gd name="T26" fmla="*/ 34 w 176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68">
                  <a:moveTo>
                    <a:pt x="142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61" y="0"/>
                    <a:pt x="176" y="15"/>
                    <a:pt x="176" y="34"/>
                  </a:cubicBezTo>
                  <a:cubicBezTo>
                    <a:pt x="176" y="53"/>
                    <a:pt x="161" y="68"/>
                    <a:pt x="142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52" y="52"/>
                    <a:pt x="160" y="44"/>
                    <a:pt x="160" y="34"/>
                  </a:cubicBezTo>
                  <a:cubicBezTo>
                    <a:pt x="160" y="24"/>
                    <a:pt x="152" y="16"/>
                    <a:pt x="142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 noEditPoints="1"/>
            </p:cNvSpPr>
            <p:nvPr/>
          </p:nvSpPr>
          <p:spPr bwMode="auto">
            <a:xfrm>
              <a:off x="6675438" y="5822950"/>
              <a:ext cx="149225" cy="57150"/>
            </a:xfrm>
            <a:custGeom>
              <a:avLst/>
              <a:gdLst>
                <a:gd name="T0" fmla="*/ 142 w 176"/>
                <a:gd name="T1" fmla="*/ 68 h 68"/>
                <a:gd name="T2" fmla="*/ 34 w 176"/>
                <a:gd name="T3" fmla="*/ 68 h 68"/>
                <a:gd name="T4" fmla="*/ 0 w 176"/>
                <a:gd name="T5" fmla="*/ 34 h 68"/>
                <a:gd name="T6" fmla="*/ 34 w 176"/>
                <a:gd name="T7" fmla="*/ 0 h 68"/>
                <a:gd name="T8" fmla="*/ 142 w 176"/>
                <a:gd name="T9" fmla="*/ 0 h 68"/>
                <a:gd name="T10" fmla="*/ 176 w 176"/>
                <a:gd name="T11" fmla="*/ 34 h 68"/>
                <a:gd name="T12" fmla="*/ 142 w 176"/>
                <a:gd name="T13" fmla="*/ 68 h 68"/>
                <a:gd name="T14" fmla="*/ 34 w 176"/>
                <a:gd name="T15" fmla="*/ 16 h 68"/>
                <a:gd name="T16" fmla="*/ 16 w 176"/>
                <a:gd name="T17" fmla="*/ 34 h 68"/>
                <a:gd name="T18" fmla="*/ 34 w 176"/>
                <a:gd name="T19" fmla="*/ 52 h 68"/>
                <a:gd name="T20" fmla="*/ 142 w 176"/>
                <a:gd name="T21" fmla="*/ 52 h 68"/>
                <a:gd name="T22" fmla="*/ 160 w 176"/>
                <a:gd name="T23" fmla="*/ 34 h 68"/>
                <a:gd name="T24" fmla="*/ 142 w 176"/>
                <a:gd name="T25" fmla="*/ 16 h 68"/>
                <a:gd name="T26" fmla="*/ 34 w 176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68">
                  <a:moveTo>
                    <a:pt x="142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61" y="0"/>
                    <a:pt x="176" y="15"/>
                    <a:pt x="176" y="34"/>
                  </a:cubicBezTo>
                  <a:cubicBezTo>
                    <a:pt x="176" y="53"/>
                    <a:pt x="161" y="68"/>
                    <a:pt x="142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52" y="52"/>
                    <a:pt x="160" y="44"/>
                    <a:pt x="160" y="34"/>
                  </a:cubicBezTo>
                  <a:cubicBezTo>
                    <a:pt x="160" y="24"/>
                    <a:pt x="152" y="16"/>
                    <a:pt x="142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 noEditPoints="1"/>
            </p:cNvSpPr>
            <p:nvPr/>
          </p:nvSpPr>
          <p:spPr bwMode="auto">
            <a:xfrm>
              <a:off x="6600826" y="5741988"/>
              <a:ext cx="60325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7" y="0"/>
                    <a:pt x="72" y="15"/>
                    <a:pt x="72" y="34"/>
                  </a:cubicBezTo>
                  <a:cubicBezTo>
                    <a:pt x="72" y="53"/>
                    <a:pt x="57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8" y="52"/>
                    <a:pt x="56" y="44"/>
                    <a:pt x="56" y="34"/>
                  </a:cubicBezTo>
                  <a:cubicBezTo>
                    <a:pt x="56" y="24"/>
                    <a:pt x="48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 noEditPoints="1"/>
            </p:cNvSpPr>
            <p:nvPr/>
          </p:nvSpPr>
          <p:spPr bwMode="auto">
            <a:xfrm>
              <a:off x="6600826" y="5900738"/>
              <a:ext cx="60325" cy="58738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7" y="0"/>
                    <a:pt x="72" y="15"/>
                    <a:pt x="72" y="34"/>
                  </a:cubicBezTo>
                  <a:cubicBezTo>
                    <a:pt x="72" y="53"/>
                    <a:pt x="57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8" y="52"/>
                    <a:pt x="56" y="44"/>
                    <a:pt x="56" y="34"/>
                  </a:cubicBezTo>
                  <a:cubicBezTo>
                    <a:pt x="56" y="24"/>
                    <a:pt x="48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 noEditPoints="1"/>
            </p:cNvSpPr>
            <p:nvPr/>
          </p:nvSpPr>
          <p:spPr bwMode="auto">
            <a:xfrm>
              <a:off x="6600826" y="5822950"/>
              <a:ext cx="60325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7" y="0"/>
                    <a:pt x="72" y="15"/>
                    <a:pt x="72" y="34"/>
                  </a:cubicBezTo>
                  <a:cubicBezTo>
                    <a:pt x="72" y="53"/>
                    <a:pt x="57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8" y="52"/>
                    <a:pt x="56" y="44"/>
                    <a:pt x="56" y="34"/>
                  </a:cubicBezTo>
                  <a:cubicBezTo>
                    <a:pt x="56" y="24"/>
                    <a:pt x="48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/>
            <p:cNvSpPr>
              <a:spLocks noEditPoints="1"/>
            </p:cNvSpPr>
            <p:nvPr/>
          </p:nvSpPr>
          <p:spPr bwMode="auto">
            <a:xfrm>
              <a:off x="6958013" y="5741988"/>
              <a:ext cx="61913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3"/>
            <p:cNvSpPr>
              <a:spLocks noEditPoints="1"/>
            </p:cNvSpPr>
            <p:nvPr/>
          </p:nvSpPr>
          <p:spPr bwMode="auto">
            <a:xfrm>
              <a:off x="6958013" y="5900738"/>
              <a:ext cx="61913" cy="58738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4"/>
            <p:cNvSpPr>
              <a:spLocks noEditPoints="1"/>
            </p:cNvSpPr>
            <p:nvPr/>
          </p:nvSpPr>
          <p:spPr bwMode="auto">
            <a:xfrm>
              <a:off x="6958013" y="5822950"/>
              <a:ext cx="61913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5"/>
            <p:cNvSpPr>
              <a:spLocks noEditPoints="1"/>
            </p:cNvSpPr>
            <p:nvPr/>
          </p:nvSpPr>
          <p:spPr bwMode="auto">
            <a:xfrm>
              <a:off x="7040563" y="5741988"/>
              <a:ext cx="60325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6"/>
            <p:cNvSpPr>
              <a:spLocks noEditPoints="1"/>
            </p:cNvSpPr>
            <p:nvPr/>
          </p:nvSpPr>
          <p:spPr bwMode="auto">
            <a:xfrm>
              <a:off x="7040563" y="5900738"/>
              <a:ext cx="60325" cy="58738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7040563" y="5822950"/>
              <a:ext cx="60325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8"/>
            <p:cNvSpPr>
              <a:spLocks noEditPoints="1"/>
            </p:cNvSpPr>
            <p:nvPr/>
          </p:nvSpPr>
          <p:spPr bwMode="auto">
            <a:xfrm>
              <a:off x="7124701" y="5741988"/>
              <a:ext cx="61913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7124701" y="5900738"/>
              <a:ext cx="61913" cy="58738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0"/>
            <p:cNvSpPr>
              <a:spLocks noEditPoints="1"/>
            </p:cNvSpPr>
            <p:nvPr/>
          </p:nvSpPr>
          <p:spPr bwMode="auto">
            <a:xfrm>
              <a:off x="7124701" y="5822950"/>
              <a:ext cx="61913" cy="57150"/>
            </a:xfrm>
            <a:custGeom>
              <a:avLst/>
              <a:gdLst>
                <a:gd name="T0" fmla="*/ 38 w 72"/>
                <a:gd name="T1" fmla="*/ 68 h 68"/>
                <a:gd name="T2" fmla="*/ 34 w 72"/>
                <a:gd name="T3" fmla="*/ 68 h 68"/>
                <a:gd name="T4" fmla="*/ 0 w 72"/>
                <a:gd name="T5" fmla="*/ 34 h 68"/>
                <a:gd name="T6" fmla="*/ 34 w 72"/>
                <a:gd name="T7" fmla="*/ 0 h 68"/>
                <a:gd name="T8" fmla="*/ 38 w 72"/>
                <a:gd name="T9" fmla="*/ 0 h 68"/>
                <a:gd name="T10" fmla="*/ 72 w 72"/>
                <a:gd name="T11" fmla="*/ 34 h 68"/>
                <a:gd name="T12" fmla="*/ 38 w 72"/>
                <a:gd name="T13" fmla="*/ 68 h 68"/>
                <a:gd name="T14" fmla="*/ 34 w 72"/>
                <a:gd name="T15" fmla="*/ 16 h 68"/>
                <a:gd name="T16" fmla="*/ 16 w 72"/>
                <a:gd name="T17" fmla="*/ 34 h 68"/>
                <a:gd name="T18" fmla="*/ 34 w 72"/>
                <a:gd name="T19" fmla="*/ 52 h 68"/>
                <a:gd name="T20" fmla="*/ 38 w 72"/>
                <a:gd name="T21" fmla="*/ 52 h 68"/>
                <a:gd name="T22" fmla="*/ 56 w 72"/>
                <a:gd name="T23" fmla="*/ 34 h 68"/>
                <a:gd name="T24" fmla="*/ 38 w 72"/>
                <a:gd name="T25" fmla="*/ 16 h 68"/>
                <a:gd name="T26" fmla="*/ 34 w 72"/>
                <a:gd name="T2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8">
                  <a:moveTo>
                    <a:pt x="38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0"/>
                    <a:pt x="72" y="15"/>
                    <a:pt x="72" y="34"/>
                  </a:cubicBezTo>
                  <a:cubicBezTo>
                    <a:pt x="72" y="53"/>
                    <a:pt x="56" y="68"/>
                    <a:pt x="38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52"/>
                    <a:pt x="56" y="44"/>
                    <a:pt x="56" y="34"/>
                  </a:cubicBezTo>
                  <a:cubicBezTo>
                    <a:pt x="56" y="24"/>
                    <a:pt x="47" y="16"/>
                    <a:pt x="38" y="16"/>
                  </a:cubicBezTo>
                  <a:lnTo>
                    <a:pt x="3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2"/>
            <p:cNvSpPr>
              <a:spLocks noEditPoints="1"/>
            </p:cNvSpPr>
            <p:nvPr/>
          </p:nvSpPr>
          <p:spPr bwMode="auto">
            <a:xfrm>
              <a:off x="6245226" y="5738813"/>
              <a:ext cx="217488" cy="104775"/>
            </a:xfrm>
            <a:custGeom>
              <a:avLst/>
              <a:gdLst>
                <a:gd name="T0" fmla="*/ 256 w 256"/>
                <a:gd name="T1" fmla="*/ 96 h 124"/>
                <a:gd name="T2" fmla="*/ 228 w 256"/>
                <a:gd name="T3" fmla="*/ 124 h 124"/>
                <a:gd name="T4" fmla="*/ 28 w 256"/>
                <a:gd name="T5" fmla="*/ 124 h 124"/>
                <a:gd name="T6" fmla="*/ 0 w 256"/>
                <a:gd name="T7" fmla="*/ 96 h 124"/>
                <a:gd name="T8" fmla="*/ 0 w 256"/>
                <a:gd name="T9" fmla="*/ 28 h 124"/>
                <a:gd name="T10" fmla="*/ 28 w 256"/>
                <a:gd name="T11" fmla="*/ 0 h 124"/>
                <a:gd name="T12" fmla="*/ 228 w 256"/>
                <a:gd name="T13" fmla="*/ 0 h 124"/>
                <a:gd name="T14" fmla="*/ 256 w 256"/>
                <a:gd name="T15" fmla="*/ 28 h 124"/>
                <a:gd name="T16" fmla="*/ 256 w 256"/>
                <a:gd name="T17" fmla="*/ 96 h 124"/>
                <a:gd name="T18" fmla="*/ 240 w 256"/>
                <a:gd name="T19" fmla="*/ 28 h 124"/>
                <a:gd name="T20" fmla="*/ 228 w 256"/>
                <a:gd name="T21" fmla="*/ 16 h 124"/>
                <a:gd name="T22" fmla="*/ 28 w 256"/>
                <a:gd name="T23" fmla="*/ 16 h 124"/>
                <a:gd name="T24" fmla="*/ 16 w 256"/>
                <a:gd name="T25" fmla="*/ 28 h 124"/>
                <a:gd name="T26" fmla="*/ 16 w 256"/>
                <a:gd name="T27" fmla="*/ 96 h 124"/>
                <a:gd name="T28" fmla="*/ 28 w 256"/>
                <a:gd name="T29" fmla="*/ 108 h 124"/>
                <a:gd name="T30" fmla="*/ 228 w 256"/>
                <a:gd name="T31" fmla="*/ 108 h 124"/>
                <a:gd name="T32" fmla="*/ 240 w 256"/>
                <a:gd name="T33" fmla="*/ 96 h 124"/>
                <a:gd name="T34" fmla="*/ 240 w 256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24">
                  <a:moveTo>
                    <a:pt x="256" y="96"/>
                  </a:moveTo>
                  <a:cubicBezTo>
                    <a:pt x="256" y="112"/>
                    <a:pt x="244" y="124"/>
                    <a:pt x="2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4" y="0"/>
                    <a:pt x="256" y="12"/>
                    <a:pt x="256" y="28"/>
                  </a:cubicBezTo>
                  <a:lnTo>
                    <a:pt x="256" y="96"/>
                  </a:lnTo>
                  <a:close/>
                  <a:moveTo>
                    <a:pt x="240" y="28"/>
                  </a:moveTo>
                  <a:cubicBezTo>
                    <a:pt x="240" y="21"/>
                    <a:pt x="235" y="16"/>
                    <a:pt x="2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35" y="108"/>
                    <a:pt x="240" y="103"/>
                    <a:pt x="240" y="96"/>
                  </a:cubicBezTo>
                  <a:lnTo>
                    <a:pt x="24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3"/>
            <p:cNvSpPr>
              <a:spLocks noEditPoints="1"/>
            </p:cNvSpPr>
            <p:nvPr/>
          </p:nvSpPr>
          <p:spPr bwMode="auto">
            <a:xfrm>
              <a:off x="6245226" y="5853113"/>
              <a:ext cx="217488" cy="106363"/>
            </a:xfrm>
            <a:custGeom>
              <a:avLst/>
              <a:gdLst>
                <a:gd name="T0" fmla="*/ 256 w 256"/>
                <a:gd name="T1" fmla="*/ 96 h 124"/>
                <a:gd name="T2" fmla="*/ 228 w 256"/>
                <a:gd name="T3" fmla="*/ 124 h 124"/>
                <a:gd name="T4" fmla="*/ 28 w 256"/>
                <a:gd name="T5" fmla="*/ 124 h 124"/>
                <a:gd name="T6" fmla="*/ 0 w 256"/>
                <a:gd name="T7" fmla="*/ 96 h 124"/>
                <a:gd name="T8" fmla="*/ 0 w 256"/>
                <a:gd name="T9" fmla="*/ 28 h 124"/>
                <a:gd name="T10" fmla="*/ 28 w 256"/>
                <a:gd name="T11" fmla="*/ 0 h 124"/>
                <a:gd name="T12" fmla="*/ 228 w 256"/>
                <a:gd name="T13" fmla="*/ 0 h 124"/>
                <a:gd name="T14" fmla="*/ 256 w 256"/>
                <a:gd name="T15" fmla="*/ 28 h 124"/>
                <a:gd name="T16" fmla="*/ 256 w 256"/>
                <a:gd name="T17" fmla="*/ 96 h 124"/>
                <a:gd name="T18" fmla="*/ 240 w 256"/>
                <a:gd name="T19" fmla="*/ 28 h 124"/>
                <a:gd name="T20" fmla="*/ 228 w 256"/>
                <a:gd name="T21" fmla="*/ 16 h 124"/>
                <a:gd name="T22" fmla="*/ 28 w 256"/>
                <a:gd name="T23" fmla="*/ 16 h 124"/>
                <a:gd name="T24" fmla="*/ 16 w 256"/>
                <a:gd name="T25" fmla="*/ 28 h 124"/>
                <a:gd name="T26" fmla="*/ 16 w 256"/>
                <a:gd name="T27" fmla="*/ 96 h 124"/>
                <a:gd name="T28" fmla="*/ 28 w 256"/>
                <a:gd name="T29" fmla="*/ 108 h 124"/>
                <a:gd name="T30" fmla="*/ 228 w 256"/>
                <a:gd name="T31" fmla="*/ 108 h 124"/>
                <a:gd name="T32" fmla="*/ 240 w 256"/>
                <a:gd name="T33" fmla="*/ 96 h 124"/>
                <a:gd name="T34" fmla="*/ 240 w 256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24">
                  <a:moveTo>
                    <a:pt x="256" y="96"/>
                  </a:moveTo>
                  <a:cubicBezTo>
                    <a:pt x="256" y="112"/>
                    <a:pt x="244" y="124"/>
                    <a:pt x="2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4" y="0"/>
                    <a:pt x="256" y="12"/>
                    <a:pt x="256" y="28"/>
                  </a:cubicBezTo>
                  <a:lnTo>
                    <a:pt x="256" y="96"/>
                  </a:lnTo>
                  <a:close/>
                  <a:moveTo>
                    <a:pt x="240" y="28"/>
                  </a:moveTo>
                  <a:cubicBezTo>
                    <a:pt x="240" y="21"/>
                    <a:pt x="235" y="16"/>
                    <a:pt x="2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35" y="108"/>
                    <a:pt x="240" y="103"/>
                    <a:pt x="240" y="96"/>
                  </a:cubicBezTo>
                  <a:lnTo>
                    <a:pt x="24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6269038" y="5765800"/>
              <a:ext cx="39688" cy="26988"/>
            </a:xfrm>
            <a:custGeom>
              <a:avLst/>
              <a:gdLst>
                <a:gd name="T0" fmla="*/ 4 w 48"/>
                <a:gd name="T1" fmla="*/ 32 h 32"/>
                <a:gd name="T2" fmla="*/ 0 w 48"/>
                <a:gd name="T3" fmla="*/ 28 h 32"/>
                <a:gd name="T4" fmla="*/ 0 w 48"/>
                <a:gd name="T5" fmla="*/ 21 h 32"/>
                <a:gd name="T6" fmla="*/ 20 w 48"/>
                <a:gd name="T7" fmla="*/ 0 h 32"/>
                <a:gd name="T8" fmla="*/ 44 w 48"/>
                <a:gd name="T9" fmla="*/ 0 h 32"/>
                <a:gd name="T10" fmla="*/ 48 w 48"/>
                <a:gd name="T11" fmla="*/ 4 h 32"/>
                <a:gd name="T12" fmla="*/ 44 w 48"/>
                <a:gd name="T13" fmla="*/ 8 h 32"/>
                <a:gd name="T14" fmla="*/ 20 w 48"/>
                <a:gd name="T15" fmla="*/ 8 h 32"/>
                <a:gd name="T16" fmla="*/ 8 w 48"/>
                <a:gd name="T17" fmla="*/ 21 h 32"/>
                <a:gd name="T18" fmla="*/ 8 w 48"/>
                <a:gd name="T19" fmla="*/ 28 h 32"/>
                <a:gd name="T20" fmla="*/ 4 w 48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48" y="2"/>
                    <a:pt x="48" y="4"/>
                  </a:cubicBezTo>
                  <a:cubicBezTo>
                    <a:pt x="48" y="6"/>
                    <a:pt x="47" y="8"/>
                    <a:pt x="44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5"/>
                    <a:pt x="8" y="2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6269038" y="5797550"/>
              <a:ext cx="6350" cy="635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8 h 9"/>
                <a:gd name="T4" fmla="*/ 0 w 8"/>
                <a:gd name="T5" fmla="*/ 5 h 9"/>
                <a:gd name="T6" fmla="*/ 2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6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6"/>
            <p:cNvSpPr>
              <a:spLocks noEditPoints="1"/>
            </p:cNvSpPr>
            <p:nvPr/>
          </p:nvSpPr>
          <p:spPr bwMode="auto">
            <a:xfrm>
              <a:off x="5884863" y="5738813"/>
              <a:ext cx="217488" cy="104775"/>
            </a:xfrm>
            <a:custGeom>
              <a:avLst/>
              <a:gdLst>
                <a:gd name="T0" fmla="*/ 256 w 256"/>
                <a:gd name="T1" fmla="*/ 96 h 124"/>
                <a:gd name="T2" fmla="*/ 228 w 256"/>
                <a:gd name="T3" fmla="*/ 124 h 124"/>
                <a:gd name="T4" fmla="*/ 28 w 256"/>
                <a:gd name="T5" fmla="*/ 124 h 124"/>
                <a:gd name="T6" fmla="*/ 0 w 256"/>
                <a:gd name="T7" fmla="*/ 96 h 124"/>
                <a:gd name="T8" fmla="*/ 0 w 256"/>
                <a:gd name="T9" fmla="*/ 28 h 124"/>
                <a:gd name="T10" fmla="*/ 28 w 256"/>
                <a:gd name="T11" fmla="*/ 0 h 124"/>
                <a:gd name="T12" fmla="*/ 228 w 256"/>
                <a:gd name="T13" fmla="*/ 0 h 124"/>
                <a:gd name="T14" fmla="*/ 256 w 256"/>
                <a:gd name="T15" fmla="*/ 28 h 124"/>
                <a:gd name="T16" fmla="*/ 256 w 256"/>
                <a:gd name="T17" fmla="*/ 96 h 124"/>
                <a:gd name="T18" fmla="*/ 240 w 256"/>
                <a:gd name="T19" fmla="*/ 28 h 124"/>
                <a:gd name="T20" fmla="*/ 228 w 256"/>
                <a:gd name="T21" fmla="*/ 16 h 124"/>
                <a:gd name="T22" fmla="*/ 28 w 256"/>
                <a:gd name="T23" fmla="*/ 16 h 124"/>
                <a:gd name="T24" fmla="*/ 16 w 256"/>
                <a:gd name="T25" fmla="*/ 28 h 124"/>
                <a:gd name="T26" fmla="*/ 16 w 256"/>
                <a:gd name="T27" fmla="*/ 96 h 124"/>
                <a:gd name="T28" fmla="*/ 28 w 256"/>
                <a:gd name="T29" fmla="*/ 108 h 124"/>
                <a:gd name="T30" fmla="*/ 228 w 256"/>
                <a:gd name="T31" fmla="*/ 108 h 124"/>
                <a:gd name="T32" fmla="*/ 240 w 256"/>
                <a:gd name="T33" fmla="*/ 96 h 124"/>
                <a:gd name="T34" fmla="*/ 240 w 256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24">
                  <a:moveTo>
                    <a:pt x="256" y="96"/>
                  </a:moveTo>
                  <a:cubicBezTo>
                    <a:pt x="256" y="112"/>
                    <a:pt x="244" y="124"/>
                    <a:pt x="2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4" y="0"/>
                    <a:pt x="256" y="12"/>
                    <a:pt x="256" y="28"/>
                  </a:cubicBezTo>
                  <a:lnTo>
                    <a:pt x="256" y="96"/>
                  </a:lnTo>
                  <a:close/>
                  <a:moveTo>
                    <a:pt x="240" y="28"/>
                  </a:moveTo>
                  <a:cubicBezTo>
                    <a:pt x="240" y="21"/>
                    <a:pt x="235" y="16"/>
                    <a:pt x="2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35" y="108"/>
                    <a:pt x="240" y="103"/>
                    <a:pt x="240" y="96"/>
                  </a:cubicBezTo>
                  <a:lnTo>
                    <a:pt x="24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5908676" y="5765800"/>
              <a:ext cx="39688" cy="26988"/>
            </a:xfrm>
            <a:custGeom>
              <a:avLst/>
              <a:gdLst>
                <a:gd name="T0" fmla="*/ 4 w 46"/>
                <a:gd name="T1" fmla="*/ 32 h 32"/>
                <a:gd name="T2" fmla="*/ 0 w 46"/>
                <a:gd name="T3" fmla="*/ 28 h 32"/>
                <a:gd name="T4" fmla="*/ 0 w 46"/>
                <a:gd name="T5" fmla="*/ 21 h 32"/>
                <a:gd name="T6" fmla="*/ 16 w 46"/>
                <a:gd name="T7" fmla="*/ 0 h 32"/>
                <a:gd name="T8" fmla="*/ 42 w 46"/>
                <a:gd name="T9" fmla="*/ 0 h 32"/>
                <a:gd name="T10" fmla="*/ 46 w 46"/>
                <a:gd name="T11" fmla="*/ 4 h 32"/>
                <a:gd name="T12" fmla="*/ 42 w 46"/>
                <a:gd name="T13" fmla="*/ 8 h 32"/>
                <a:gd name="T14" fmla="*/ 16 w 46"/>
                <a:gd name="T15" fmla="*/ 8 h 32"/>
                <a:gd name="T16" fmla="*/ 8 w 46"/>
                <a:gd name="T17" fmla="*/ 21 h 32"/>
                <a:gd name="T18" fmla="*/ 8 w 46"/>
                <a:gd name="T19" fmla="*/ 28 h 32"/>
                <a:gd name="T20" fmla="*/ 4 w 46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1"/>
                    <a:pt x="5" y="0"/>
                    <a:pt x="1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6" y="2"/>
                    <a:pt x="46" y="4"/>
                  </a:cubicBezTo>
                  <a:cubicBezTo>
                    <a:pt x="46" y="6"/>
                    <a:pt x="45" y="8"/>
                    <a:pt x="4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0" y="8"/>
                    <a:pt x="8" y="15"/>
                    <a:pt x="8" y="2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5907088" y="5797550"/>
              <a:ext cx="6350" cy="6350"/>
            </a:xfrm>
            <a:custGeom>
              <a:avLst/>
              <a:gdLst>
                <a:gd name="T0" fmla="*/ 4 w 8"/>
                <a:gd name="T1" fmla="*/ 9 h 9"/>
                <a:gd name="T2" fmla="*/ 1 w 8"/>
                <a:gd name="T3" fmla="*/ 8 h 9"/>
                <a:gd name="T4" fmla="*/ 0 w 8"/>
                <a:gd name="T5" fmla="*/ 5 h 9"/>
                <a:gd name="T6" fmla="*/ 1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5" y="0"/>
                    <a:pt x="7" y="2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9"/>
            <p:cNvSpPr>
              <a:spLocks noEditPoints="1"/>
            </p:cNvSpPr>
            <p:nvPr/>
          </p:nvSpPr>
          <p:spPr bwMode="auto">
            <a:xfrm>
              <a:off x="5884863" y="5853113"/>
              <a:ext cx="146050" cy="106363"/>
            </a:xfrm>
            <a:custGeom>
              <a:avLst/>
              <a:gdLst>
                <a:gd name="T0" fmla="*/ 172 w 172"/>
                <a:gd name="T1" fmla="*/ 96 h 124"/>
                <a:gd name="T2" fmla="*/ 144 w 172"/>
                <a:gd name="T3" fmla="*/ 124 h 124"/>
                <a:gd name="T4" fmla="*/ 28 w 172"/>
                <a:gd name="T5" fmla="*/ 124 h 124"/>
                <a:gd name="T6" fmla="*/ 0 w 172"/>
                <a:gd name="T7" fmla="*/ 96 h 124"/>
                <a:gd name="T8" fmla="*/ 0 w 172"/>
                <a:gd name="T9" fmla="*/ 28 h 124"/>
                <a:gd name="T10" fmla="*/ 28 w 172"/>
                <a:gd name="T11" fmla="*/ 0 h 124"/>
                <a:gd name="T12" fmla="*/ 144 w 172"/>
                <a:gd name="T13" fmla="*/ 0 h 124"/>
                <a:gd name="T14" fmla="*/ 172 w 172"/>
                <a:gd name="T15" fmla="*/ 28 h 124"/>
                <a:gd name="T16" fmla="*/ 172 w 172"/>
                <a:gd name="T17" fmla="*/ 96 h 124"/>
                <a:gd name="T18" fmla="*/ 156 w 172"/>
                <a:gd name="T19" fmla="*/ 28 h 124"/>
                <a:gd name="T20" fmla="*/ 144 w 172"/>
                <a:gd name="T21" fmla="*/ 16 h 124"/>
                <a:gd name="T22" fmla="*/ 28 w 172"/>
                <a:gd name="T23" fmla="*/ 16 h 124"/>
                <a:gd name="T24" fmla="*/ 16 w 172"/>
                <a:gd name="T25" fmla="*/ 28 h 124"/>
                <a:gd name="T26" fmla="*/ 16 w 172"/>
                <a:gd name="T27" fmla="*/ 96 h 124"/>
                <a:gd name="T28" fmla="*/ 28 w 172"/>
                <a:gd name="T29" fmla="*/ 108 h 124"/>
                <a:gd name="T30" fmla="*/ 144 w 172"/>
                <a:gd name="T31" fmla="*/ 108 h 124"/>
                <a:gd name="T32" fmla="*/ 156 w 172"/>
                <a:gd name="T33" fmla="*/ 96 h 124"/>
                <a:gd name="T34" fmla="*/ 156 w 172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124">
                  <a:moveTo>
                    <a:pt x="172" y="96"/>
                  </a:moveTo>
                  <a:cubicBezTo>
                    <a:pt x="172" y="112"/>
                    <a:pt x="160" y="124"/>
                    <a:pt x="144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0" y="0"/>
                    <a:pt x="172" y="12"/>
                    <a:pt x="172" y="28"/>
                  </a:cubicBezTo>
                  <a:lnTo>
                    <a:pt x="172" y="96"/>
                  </a:lnTo>
                  <a:close/>
                  <a:moveTo>
                    <a:pt x="156" y="28"/>
                  </a:moveTo>
                  <a:cubicBezTo>
                    <a:pt x="156" y="21"/>
                    <a:pt x="151" y="16"/>
                    <a:pt x="14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51" y="108"/>
                    <a:pt x="156" y="103"/>
                    <a:pt x="156" y="96"/>
                  </a:cubicBezTo>
                  <a:lnTo>
                    <a:pt x="15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0"/>
            <p:cNvSpPr>
              <a:spLocks noEditPoints="1"/>
            </p:cNvSpPr>
            <p:nvPr/>
          </p:nvSpPr>
          <p:spPr bwMode="auto">
            <a:xfrm>
              <a:off x="6042026" y="5853113"/>
              <a:ext cx="63500" cy="106363"/>
            </a:xfrm>
            <a:custGeom>
              <a:avLst/>
              <a:gdLst>
                <a:gd name="T0" fmla="*/ 76 w 76"/>
                <a:gd name="T1" fmla="*/ 96 h 124"/>
                <a:gd name="T2" fmla="*/ 48 w 76"/>
                <a:gd name="T3" fmla="*/ 124 h 124"/>
                <a:gd name="T4" fmla="*/ 28 w 76"/>
                <a:gd name="T5" fmla="*/ 124 h 124"/>
                <a:gd name="T6" fmla="*/ 0 w 76"/>
                <a:gd name="T7" fmla="*/ 96 h 124"/>
                <a:gd name="T8" fmla="*/ 0 w 76"/>
                <a:gd name="T9" fmla="*/ 28 h 124"/>
                <a:gd name="T10" fmla="*/ 28 w 76"/>
                <a:gd name="T11" fmla="*/ 0 h 124"/>
                <a:gd name="T12" fmla="*/ 48 w 76"/>
                <a:gd name="T13" fmla="*/ 0 h 124"/>
                <a:gd name="T14" fmla="*/ 76 w 76"/>
                <a:gd name="T15" fmla="*/ 28 h 124"/>
                <a:gd name="T16" fmla="*/ 76 w 76"/>
                <a:gd name="T17" fmla="*/ 96 h 124"/>
                <a:gd name="T18" fmla="*/ 60 w 76"/>
                <a:gd name="T19" fmla="*/ 28 h 124"/>
                <a:gd name="T20" fmla="*/ 48 w 76"/>
                <a:gd name="T21" fmla="*/ 16 h 124"/>
                <a:gd name="T22" fmla="*/ 28 w 76"/>
                <a:gd name="T23" fmla="*/ 16 h 124"/>
                <a:gd name="T24" fmla="*/ 16 w 76"/>
                <a:gd name="T25" fmla="*/ 28 h 124"/>
                <a:gd name="T26" fmla="*/ 16 w 76"/>
                <a:gd name="T27" fmla="*/ 96 h 124"/>
                <a:gd name="T28" fmla="*/ 28 w 76"/>
                <a:gd name="T29" fmla="*/ 108 h 124"/>
                <a:gd name="T30" fmla="*/ 48 w 76"/>
                <a:gd name="T31" fmla="*/ 108 h 124"/>
                <a:gd name="T32" fmla="*/ 60 w 76"/>
                <a:gd name="T33" fmla="*/ 96 h 124"/>
                <a:gd name="T34" fmla="*/ 60 w 76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124">
                  <a:moveTo>
                    <a:pt x="76" y="96"/>
                  </a:moveTo>
                  <a:cubicBezTo>
                    <a:pt x="76" y="112"/>
                    <a:pt x="64" y="124"/>
                    <a:pt x="4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4" y="0"/>
                    <a:pt x="76" y="12"/>
                    <a:pt x="76" y="28"/>
                  </a:cubicBezTo>
                  <a:lnTo>
                    <a:pt x="76" y="96"/>
                  </a:lnTo>
                  <a:close/>
                  <a:moveTo>
                    <a:pt x="60" y="28"/>
                  </a:moveTo>
                  <a:cubicBezTo>
                    <a:pt x="60" y="21"/>
                    <a:pt x="55" y="16"/>
                    <a:pt x="4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55" y="108"/>
                    <a:pt x="60" y="103"/>
                    <a:pt x="60" y="96"/>
                  </a:cubicBezTo>
                  <a:lnTo>
                    <a:pt x="6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5526088" y="5738813"/>
              <a:ext cx="104775" cy="104775"/>
            </a:xfrm>
            <a:custGeom>
              <a:avLst/>
              <a:gdLst>
                <a:gd name="T0" fmla="*/ 124 w 124"/>
                <a:gd name="T1" fmla="*/ 96 h 124"/>
                <a:gd name="T2" fmla="*/ 96 w 124"/>
                <a:gd name="T3" fmla="*/ 124 h 124"/>
                <a:gd name="T4" fmla="*/ 28 w 124"/>
                <a:gd name="T5" fmla="*/ 124 h 124"/>
                <a:gd name="T6" fmla="*/ 0 w 124"/>
                <a:gd name="T7" fmla="*/ 96 h 124"/>
                <a:gd name="T8" fmla="*/ 0 w 124"/>
                <a:gd name="T9" fmla="*/ 28 h 124"/>
                <a:gd name="T10" fmla="*/ 28 w 124"/>
                <a:gd name="T11" fmla="*/ 0 h 124"/>
                <a:gd name="T12" fmla="*/ 96 w 124"/>
                <a:gd name="T13" fmla="*/ 0 h 124"/>
                <a:gd name="T14" fmla="*/ 124 w 124"/>
                <a:gd name="T15" fmla="*/ 28 h 124"/>
                <a:gd name="T16" fmla="*/ 124 w 124"/>
                <a:gd name="T17" fmla="*/ 96 h 124"/>
                <a:gd name="T18" fmla="*/ 108 w 124"/>
                <a:gd name="T19" fmla="*/ 28 h 124"/>
                <a:gd name="T20" fmla="*/ 96 w 124"/>
                <a:gd name="T21" fmla="*/ 16 h 124"/>
                <a:gd name="T22" fmla="*/ 28 w 124"/>
                <a:gd name="T23" fmla="*/ 16 h 124"/>
                <a:gd name="T24" fmla="*/ 16 w 124"/>
                <a:gd name="T25" fmla="*/ 28 h 124"/>
                <a:gd name="T26" fmla="*/ 16 w 124"/>
                <a:gd name="T27" fmla="*/ 96 h 124"/>
                <a:gd name="T28" fmla="*/ 28 w 124"/>
                <a:gd name="T29" fmla="*/ 108 h 124"/>
                <a:gd name="T30" fmla="*/ 96 w 124"/>
                <a:gd name="T31" fmla="*/ 108 h 124"/>
                <a:gd name="T32" fmla="*/ 108 w 124"/>
                <a:gd name="T33" fmla="*/ 96 h 124"/>
                <a:gd name="T34" fmla="*/ 108 w 124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124" y="96"/>
                  </a:moveTo>
                  <a:cubicBezTo>
                    <a:pt x="124" y="112"/>
                    <a:pt x="112" y="124"/>
                    <a:pt x="96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2" y="0"/>
                    <a:pt x="124" y="12"/>
                    <a:pt x="124" y="28"/>
                  </a:cubicBezTo>
                  <a:lnTo>
                    <a:pt x="124" y="96"/>
                  </a:lnTo>
                  <a:close/>
                  <a:moveTo>
                    <a:pt x="108" y="28"/>
                  </a:moveTo>
                  <a:cubicBezTo>
                    <a:pt x="108" y="21"/>
                    <a:pt x="103" y="16"/>
                    <a:pt x="9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3" y="108"/>
                    <a:pt x="108" y="103"/>
                    <a:pt x="108" y="96"/>
                  </a:cubicBezTo>
                  <a:lnTo>
                    <a:pt x="10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5549901" y="5765800"/>
              <a:ext cx="38100" cy="26988"/>
            </a:xfrm>
            <a:custGeom>
              <a:avLst/>
              <a:gdLst>
                <a:gd name="T0" fmla="*/ 4 w 46"/>
                <a:gd name="T1" fmla="*/ 32 h 32"/>
                <a:gd name="T2" fmla="*/ 0 w 46"/>
                <a:gd name="T3" fmla="*/ 28 h 32"/>
                <a:gd name="T4" fmla="*/ 0 w 46"/>
                <a:gd name="T5" fmla="*/ 21 h 32"/>
                <a:gd name="T6" fmla="*/ 18 w 46"/>
                <a:gd name="T7" fmla="*/ 0 h 32"/>
                <a:gd name="T8" fmla="*/ 42 w 46"/>
                <a:gd name="T9" fmla="*/ 0 h 32"/>
                <a:gd name="T10" fmla="*/ 46 w 46"/>
                <a:gd name="T11" fmla="*/ 4 h 32"/>
                <a:gd name="T12" fmla="*/ 42 w 46"/>
                <a:gd name="T13" fmla="*/ 8 h 32"/>
                <a:gd name="T14" fmla="*/ 18 w 46"/>
                <a:gd name="T15" fmla="*/ 8 h 32"/>
                <a:gd name="T16" fmla="*/ 8 w 46"/>
                <a:gd name="T17" fmla="*/ 21 h 32"/>
                <a:gd name="T18" fmla="*/ 8 w 46"/>
                <a:gd name="T19" fmla="*/ 28 h 32"/>
                <a:gd name="T20" fmla="*/ 4 w 46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7" y="0"/>
                    <a:pt x="1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6" y="2"/>
                    <a:pt x="46" y="4"/>
                  </a:cubicBezTo>
                  <a:cubicBezTo>
                    <a:pt x="46" y="6"/>
                    <a:pt x="45" y="8"/>
                    <a:pt x="4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1" y="8"/>
                    <a:pt x="8" y="15"/>
                    <a:pt x="8" y="2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5546726" y="5797550"/>
              <a:ext cx="7938" cy="635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8 h 9"/>
                <a:gd name="T4" fmla="*/ 0 w 8"/>
                <a:gd name="T5" fmla="*/ 5 h 9"/>
                <a:gd name="T6" fmla="*/ 2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6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4"/>
            <p:cNvSpPr>
              <a:spLocks noEditPoints="1"/>
            </p:cNvSpPr>
            <p:nvPr/>
          </p:nvSpPr>
          <p:spPr bwMode="auto">
            <a:xfrm>
              <a:off x="5640388" y="5738813"/>
              <a:ext cx="106363" cy="104775"/>
            </a:xfrm>
            <a:custGeom>
              <a:avLst/>
              <a:gdLst>
                <a:gd name="T0" fmla="*/ 124 w 124"/>
                <a:gd name="T1" fmla="*/ 96 h 124"/>
                <a:gd name="T2" fmla="*/ 96 w 124"/>
                <a:gd name="T3" fmla="*/ 124 h 124"/>
                <a:gd name="T4" fmla="*/ 28 w 124"/>
                <a:gd name="T5" fmla="*/ 124 h 124"/>
                <a:gd name="T6" fmla="*/ 0 w 124"/>
                <a:gd name="T7" fmla="*/ 96 h 124"/>
                <a:gd name="T8" fmla="*/ 0 w 124"/>
                <a:gd name="T9" fmla="*/ 28 h 124"/>
                <a:gd name="T10" fmla="*/ 28 w 124"/>
                <a:gd name="T11" fmla="*/ 0 h 124"/>
                <a:gd name="T12" fmla="*/ 96 w 124"/>
                <a:gd name="T13" fmla="*/ 0 h 124"/>
                <a:gd name="T14" fmla="*/ 124 w 124"/>
                <a:gd name="T15" fmla="*/ 28 h 124"/>
                <a:gd name="T16" fmla="*/ 124 w 124"/>
                <a:gd name="T17" fmla="*/ 96 h 124"/>
                <a:gd name="T18" fmla="*/ 108 w 124"/>
                <a:gd name="T19" fmla="*/ 28 h 124"/>
                <a:gd name="T20" fmla="*/ 96 w 124"/>
                <a:gd name="T21" fmla="*/ 16 h 124"/>
                <a:gd name="T22" fmla="*/ 28 w 124"/>
                <a:gd name="T23" fmla="*/ 16 h 124"/>
                <a:gd name="T24" fmla="*/ 16 w 124"/>
                <a:gd name="T25" fmla="*/ 28 h 124"/>
                <a:gd name="T26" fmla="*/ 16 w 124"/>
                <a:gd name="T27" fmla="*/ 96 h 124"/>
                <a:gd name="T28" fmla="*/ 28 w 124"/>
                <a:gd name="T29" fmla="*/ 108 h 124"/>
                <a:gd name="T30" fmla="*/ 96 w 124"/>
                <a:gd name="T31" fmla="*/ 108 h 124"/>
                <a:gd name="T32" fmla="*/ 108 w 124"/>
                <a:gd name="T33" fmla="*/ 96 h 124"/>
                <a:gd name="T34" fmla="*/ 108 w 124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124" y="96"/>
                  </a:moveTo>
                  <a:cubicBezTo>
                    <a:pt x="124" y="112"/>
                    <a:pt x="112" y="124"/>
                    <a:pt x="96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2" y="0"/>
                    <a:pt x="124" y="12"/>
                    <a:pt x="124" y="28"/>
                  </a:cubicBezTo>
                  <a:lnTo>
                    <a:pt x="124" y="96"/>
                  </a:lnTo>
                  <a:close/>
                  <a:moveTo>
                    <a:pt x="108" y="28"/>
                  </a:moveTo>
                  <a:cubicBezTo>
                    <a:pt x="108" y="21"/>
                    <a:pt x="103" y="16"/>
                    <a:pt x="9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3" y="108"/>
                    <a:pt x="108" y="103"/>
                    <a:pt x="108" y="96"/>
                  </a:cubicBezTo>
                  <a:lnTo>
                    <a:pt x="10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5"/>
            <p:cNvSpPr>
              <a:spLocks noEditPoints="1"/>
            </p:cNvSpPr>
            <p:nvPr/>
          </p:nvSpPr>
          <p:spPr bwMode="auto">
            <a:xfrm>
              <a:off x="5526088" y="5853113"/>
              <a:ext cx="104775" cy="106363"/>
            </a:xfrm>
            <a:custGeom>
              <a:avLst/>
              <a:gdLst>
                <a:gd name="T0" fmla="*/ 124 w 124"/>
                <a:gd name="T1" fmla="*/ 96 h 124"/>
                <a:gd name="T2" fmla="*/ 96 w 124"/>
                <a:gd name="T3" fmla="*/ 124 h 124"/>
                <a:gd name="T4" fmla="*/ 28 w 124"/>
                <a:gd name="T5" fmla="*/ 124 h 124"/>
                <a:gd name="T6" fmla="*/ 0 w 124"/>
                <a:gd name="T7" fmla="*/ 96 h 124"/>
                <a:gd name="T8" fmla="*/ 0 w 124"/>
                <a:gd name="T9" fmla="*/ 28 h 124"/>
                <a:gd name="T10" fmla="*/ 28 w 124"/>
                <a:gd name="T11" fmla="*/ 0 h 124"/>
                <a:gd name="T12" fmla="*/ 96 w 124"/>
                <a:gd name="T13" fmla="*/ 0 h 124"/>
                <a:gd name="T14" fmla="*/ 124 w 124"/>
                <a:gd name="T15" fmla="*/ 28 h 124"/>
                <a:gd name="T16" fmla="*/ 124 w 124"/>
                <a:gd name="T17" fmla="*/ 96 h 124"/>
                <a:gd name="T18" fmla="*/ 108 w 124"/>
                <a:gd name="T19" fmla="*/ 28 h 124"/>
                <a:gd name="T20" fmla="*/ 96 w 124"/>
                <a:gd name="T21" fmla="*/ 16 h 124"/>
                <a:gd name="T22" fmla="*/ 28 w 124"/>
                <a:gd name="T23" fmla="*/ 16 h 124"/>
                <a:gd name="T24" fmla="*/ 16 w 124"/>
                <a:gd name="T25" fmla="*/ 28 h 124"/>
                <a:gd name="T26" fmla="*/ 16 w 124"/>
                <a:gd name="T27" fmla="*/ 96 h 124"/>
                <a:gd name="T28" fmla="*/ 28 w 124"/>
                <a:gd name="T29" fmla="*/ 108 h 124"/>
                <a:gd name="T30" fmla="*/ 96 w 124"/>
                <a:gd name="T31" fmla="*/ 108 h 124"/>
                <a:gd name="T32" fmla="*/ 108 w 124"/>
                <a:gd name="T33" fmla="*/ 96 h 124"/>
                <a:gd name="T34" fmla="*/ 108 w 124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124" y="96"/>
                  </a:moveTo>
                  <a:cubicBezTo>
                    <a:pt x="124" y="112"/>
                    <a:pt x="112" y="124"/>
                    <a:pt x="96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2" y="0"/>
                    <a:pt x="124" y="12"/>
                    <a:pt x="124" y="28"/>
                  </a:cubicBezTo>
                  <a:lnTo>
                    <a:pt x="124" y="96"/>
                  </a:lnTo>
                  <a:close/>
                  <a:moveTo>
                    <a:pt x="108" y="28"/>
                  </a:moveTo>
                  <a:cubicBezTo>
                    <a:pt x="108" y="21"/>
                    <a:pt x="103" y="16"/>
                    <a:pt x="9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3" y="108"/>
                    <a:pt x="108" y="103"/>
                    <a:pt x="108" y="96"/>
                  </a:cubicBezTo>
                  <a:lnTo>
                    <a:pt x="10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6"/>
            <p:cNvSpPr>
              <a:spLocks noEditPoints="1"/>
            </p:cNvSpPr>
            <p:nvPr/>
          </p:nvSpPr>
          <p:spPr bwMode="auto">
            <a:xfrm>
              <a:off x="5640388" y="5853113"/>
              <a:ext cx="106363" cy="106363"/>
            </a:xfrm>
            <a:custGeom>
              <a:avLst/>
              <a:gdLst>
                <a:gd name="T0" fmla="*/ 124 w 124"/>
                <a:gd name="T1" fmla="*/ 96 h 124"/>
                <a:gd name="T2" fmla="*/ 96 w 124"/>
                <a:gd name="T3" fmla="*/ 124 h 124"/>
                <a:gd name="T4" fmla="*/ 28 w 124"/>
                <a:gd name="T5" fmla="*/ 124 h 124"/>
                <a:gd name="T6" fmla="*/ 0 w 124"/>
                <a:gd name="T7" fmla="*/ 96 h 124"/>
                <a:gd name="T8" fmla="*/ 0 w 124"/>
                <a:gd name="T9" fmla="*/ 28 h 124"/>
                <a:gd name="T10" fmla="*/ 28 w 124"/>
                <a:gd name="T11" fmla="*/ 0 h 124"/>
                <a:gd name="T12" fmla="*/ 96 w 124"/>
                <a:gd name="T13" fmla="*/ 0 h 124"/>
                <a:gd name="T14" fmla="*/ 124 w 124"/>
                <a:gd name="T15" fmla="*/ 28 h 124"/>
                <a:gd name="T16" fmla="*/ 124 w 124"/>
                <a:gd name="T17" fmla="*/ 96 h 124"/>
                <a:gd name="T18" fmla="*/ 108 w 124"/>
                <a:gd name="T19" fmla="*/ 28 h 124"/>
                <a:gd name="T20" fmla="*/ 96 w 124"/>
                <a:gd name="T21" fmla="*/ 16 h 124"/>
                <a:gd name="T22" fmla="*/ 28 w 124"/>
                <a:gd name="T23" fmla="*/ 16 h 124"/>
                <a:gd name="T24" fmla="*/ 16 w 124"/>
                <a:gd name="T25" fmla="*/ 28 h 124"/>
                <a:gd name="T26" fmla="*/ 16 w 124"/>
                <a:gd name="T27" fmla="*/ 96 h 124"/>
                <a:gd name="T28" fmla="*/ 28 w 124"/>
                <a:gd name="T29" fmla="*/ 108 h 124"/>
                <a:gd name="T30" fmla="*/ 96 w 124"/>
                <a:gd name="T31" fmla="*/ 108 h 124"/>
                <a:gd name="T32" fmla="*/ 108 w 124"/>
                <a:gd name="T33" fmla="*/ 96 h 124"/>
                <a:gd name="T34" fmla="*/ 108 w 124"/>
                <a:gd name="T3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124" y="96"/>
                  </a:moveTo>
                  <a:cubicBezTo>
                    <a:pt x="124" y="112"/>
                    <a:pt x="112" y="124"/>
                    <a:pt x="96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12" y="124"/>
                    <a:pt x="0" y="112"/>
                    <a:pt x="0" y="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2" y="0"/>
                    <a:pt x="124" y="12"/>
                    <a:pt x="124" y="28"/>
                  </a:cubicBezTo>
                  <a:lnTo>
                    <a:pt x="124" y="96"/>
                  </a:lnTo>
                  <a:close/>
                  <a:moveTo>
                    <a:pt x="108" y="28"/>
                  </a:moveTo>
                  <a:cubicBezTo>
                    <a:pt x="108" y="21"/>
                    <a:pt x="103" y="16"/>
                    <a:pt x="9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3"/>
                    <a:pt x="21" y="108"/>
                    <a:pt x="28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3" y="108"/>
                    <a:pt x="108" y="103"/>
                    <a:pt x="108" y="96"/>
                  </a:cubicBezTo>
                  <a:lnTo>
                    <a:pt x="10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7"/>
            <p:cNvSpPr>
              <a:spLocks noEditPoints="1"/>
            </p:cNvSpPr>
            <p:nvPr/>
          </p:nvSpPr>
          <p:spPr bwMode="auto">
            <a:xfrm>
              <a:off x="5165726" y="5792788"/>
              <a:ext cx="220663" cy="166688"/>
            </a:xfrm>
            <a:custGeom>
              <a:avLst/>
              <a:gdLst>
                <a:gd name="T0" fmla="*/ 260 w 260"/>
                <a:gd name="T1" fmla="*/ 168 h 196"/>
                <a:gd name="T2" fmla="*/ 232 w 260"/>
                <a:gd name="T3" fmla="*/ 196 h 196"/>
                <a:gd name="T4" fmla="*/ 28 w 260"/>
                <a:gd name="T5" fmla="*/ 196 h 196"/>
                <a:gd name="T6" fmla="*/ 0 w 260"/>
                <a:gd name="T7" fmla="*/ 168 h 196"/>
                <a:gd name="T8" fmla="*/ 0 w 260"/>
                <a:gd name="T9" fmla="*/ 28 h 196"/>
                <a:gd name="T10" fmla="*/ 28 w 260"/>
                <a:gd name="T11" fmla="*/ 0 h 196"/>
                <a:gd name="T12" fmla="*/ 232 w 260"/>
                <a:gd name="T13" fmla="*/ 0 h 196"/>
                <a:gd name="T14" fmla="*/ 260 w 260"/>
                <a:gd name="T15" fmla="*/ 28 h 196"/>
                <a:gd name="T16" fmla="*/ 260 w 260"/>
                <a:gd name="T17" fmla="*/ 168 h 196"/>
                <a:gd name="T18" fmla="*/ 244 w 260"/>
                <a:gd name="T19" fmla="*/ 28 h 196"/>
                <a:gd name="T20" fmla="*/ 232 w 260"/>
                <a:gd name="T21" fmla="*/ 16 h 196"/>
                <a:gd name="T22" fmla="*/ 28 w 260"/>
                <a:gd name="T23" fmla="*/ 16 h 196"/>
                <a:gd name="T24" fmla="*/ 16 w 260"/>
                <a:gd name="T25" fmla="*/ 28 h 196"/>
                <a:gd name="T26" fmla="*/ 16 w 260"/>
                <a:gd name="T27" fmla="*/ 168 h 196"/>
                <a:gd name="T28" fmla="*/ 28 w 260"/>
                <a:gd name="T29" fmla="*/ 180 h 196"/>
                <a:gd name="T30" fmla="*/ 232 w 260"/>
                <a:gd name="T31" fmla="*/ 180 h 196"/>
                <a:gd name="T32" fmla="*/ 244 w 260"/>
                <a:gd name="T33" fmla="*/ 168 h 196"/>
                <a:gd name="T34" fmla="*/ 244 w 260"/>
                <a:gd name="T35" fmla="*/ 2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96">
                  <a:moveTo>
                    <a:pt x="260" y="168"/>
                  </a:moveTo>
                  <a:cubicBezTo>
                    <a:pt x="260" y="184"/>
                    <a:pt x="248" y="196"/>
                    <a:pt x="232" y="196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12" y="196"/>
                    <a:pt x="0" y="184"/>
                    <a:pt x="0" y="16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8" y="0"/>
                    <a:pt x="260" y="12"/>
                    <a:pt x="260" y="28"/>
                  </a:cubicBezTo>
                  <a:lnTo>
                    <a:pt x="260" y="168"/>
                  </a:lnTo>
                  <a:close/>
                  <a:moveTo>
                    <a:pt x="244" y="28"/>
                  </a:moveTo>
                  <a:cubicBezTo>
                    <a:pt x="244" y="21"/>
                    <a:pt x="239" y="16"/>
                    <a:pt x="2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75"/>
                    <a:pt x="21" y="180"/>
                    <a:pt x="28" y="180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9" y="180"/>
                    <a:pt x="244" y="175"/>
                    <a:pt x="244" y="168"/>
                  </a:cubicBezTo>
                  <a:lnTo>
                    <a:pt x="24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5192713" y="5819775"/>
              <a:ext cx="80963" cy="33338"/>
            </a:xfrm>
            <a:custGeom>
              <a:avLst/>
              <a:gdLst>
                <a:gd name="T0" fmla="*/ 4 w 96"/>
                <a:gd name="T1" fmla="*/ 40 h 40"/>
                <a:gd name="T2" fmla="*/ 0 w 96"/>
                <a:gd name="T3" fmla="*/ 36 h 40"/>
                <a:gd name="T4" fmla="*/ 0 w 96"/>
                <a:gd name="T5" fmla="*/ 21 h 40"/>
                <a:gd name="T6" fmla="*/ 20 w 96"/>
                <a:gd name="T7" fmla="*/ 0 h 40"/>
                <a:gd name="T8" fmla="*/ 92 w 96"/>
                <a:gd name="T9" fmla="*/ 0 h 40"/>
                <a:gd name="T10" fmla="*/ 96 w 96"/>
                <a:gd name="T11" fmla="*/ 4 h 40"/>
                <a:gd name="T12" fmla="*/ 92 w 96"/>
                <a:gd name="T13" fmla="*/ 8 h 40"/>
                <a:gd name="T14" fmla="*/ 20 w 96"/>
                <a:gd name="T15" fmla="*/ 8 h 40"/>
                <a:gd name="T16" fmla="*/ 8 w 96"/>
                <a:gd name="T17" fmla="*/ 21 h 40"/>
                <a:gd name="T18" fmla="*/ 8 w 96"/>
                <a:gd name="T19" fmla="*/ 36 h 40"/>
                <a:gd name="T20" fmla="*/ 4 w 96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40">
                  <a:moveTo>
                    <a:pt x="4" y="40"/>
                  </a:moveTo>
                  <a:cubicBezTo>
                    <a:pt x="2" y="40"/>
                    <a:pt x="0" y="38"/>
                    <a:pt x="0" y="3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2"/>
                    <a:pt x="96" y="4"/>
                  </a:cubicBezTo>
                  <a:cubicBezTo>
                    <a:pt x="96" y="6"/>
                    <a:pt x="94" y="8"/>
                    <a:pt x="92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5192713" y="5857875"/>
              <a:ext cx="6350" cy="12700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0"/>
            <p:cNvSpPr>
              <a:spLocks/>
            </p:cNvSpPr>
            <p:nvPr/>
          </p:nvSpPr>
          <p:spPr bwMode="auto">
            <a:xfrm>
              <a:off x="5186363" y="5765800"/>
              <a:ext cx="179388" cy="12700"/>
            </a:xfrm>
            <a:custGeom>
              <a:avLst/>
              <a:gdLst>
                <a:gd name="T0" fmla="*/ 204 w 212"/>
                <a:gd name="T1" fmla="*/ 16 h 16"/>
                <a:gd name="T2" fmla="*/ 8 w 212"/>
                <a:gd name="T3" fmla="*/ 16 h 16"/>
                <a:gd name="T4" fmla="*/ 0 w 212"/>
                <a:gd name="T5" fmla="*/ 8 h 16"/>
                <a:gd name="T6" fmla="*/ 8 w 212"/>
                <a:gd name="T7" fmla="*/ 0 h 16"/>
                <a:gd name="T8" fmla="*/ 204 w 212"/>
                <a:gd name="T9" fmla="*/ 0 h 16"/>
                <a:gd name="T10" fmla="*/ 212 w 212"/>
                <a:gd name="T11" fmla="*/ 8 h 16"/>
                <a:gd name="T12" fmla="*/ 204 w 2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16">
                  <a:moveTo>
                    <a:pt x="204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8" y="0"/>
                    <a:pt x="212" y="4"/>
                    <a:pt x="212" y="8"/>
                  </a:cubicBezTo>
                  <a:cubicBezTo>
                    <a:pt x="212" y="12"/>
                    <a:pt x="208" y="16"/>
                    <a:pt x="20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5207001" y="5738813"/>
              <a:ext cx="138113" cy="12700"/>
            </a:xfrm>
            <a:custGeom>
              <a:avLst/>
              <a:gdLst>
                <a:gd name="T0" fmla="*/ 156 w 164"/>
                <a:gd name="T1" fmla="*/ 16 h 16"/>
                <a:gd name="T2" fmla="*/ 8 w 164"/>
                <a:gd name="T3" fmla="*/ 16 h 16"/>
                <a:gd name="T4" fmla="*/ 0 w 164"/>
                <a:gd name="T5" fmla="*/ 8 h 16"/>
                <a:gd name="T6" fmla="*/ 8 w 164"/>
                <a:gd name="T7" fmla="*/ 0 h 16"/>
                <a:gd name="T8" fmla="*/ 156 w 164"/>
                <a:gd name="T9" fmla="*/ 0 h 16"/>
                <a:gd name="T10" fmla="*/ 164 w 164"/>
                <a:gd name="T11" fmla="*/ 8 h 16"/>
                <a:gd name="T12" fmla="*/ 156 w 16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6">
                  <a:moveTo>
                    <a:pt x="15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0" y="0"/>
                    <a:pt x="164" y="4"/>
                    <a:pt x="164" y="8"/>
                  </a:cubicBezTo>
                  <a:cubicBezTo>
                    <a:pt x="164" y="12"/>
                    <a:pt x="160" y="16"/>
                    <a:pt x="1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840288" y="5765800"/>
              <a:ext cx="188913" cy="196850"/>
            </a:xfrm>
            <a:custGeom>
              <a:avLst/>
              <a:gdLst>
                <a:gd name="T0" fmla="*/ 224 w 224"/>
                <a:gd name="T1" fmla="*/ 204 h 232"/>
                <a:gd name="T2" fmla="*/ 196 w 224"/>
                <a:gd name="T3" fmla="*/ 232 h 232"/>
                <a:gd name="T4" fmla="*/ 28 w 224"/>
                <a:gd name="T5" fmla="*/ 232 h 232"/>
                <a:gd name="T6" fmla="*/ 0 w 224"/>
                <a:gd name="T7" fmla="*/ 204 h 232"/>
                <a:gd name="T8" fmla="*/ 0 w 224"/>
                <a:gd name="T9" fmla="*/ 28 h 232"/>
                <a:gd name="T10" fmla="*/ 28 w 224"/>
                <a:gd name="T11" fmla="*/ 0 h 232"/>
                <a:gd name="T12" fmla="*/ 196 w 224"/>
                <a:gd name="T13" fmla="*/ 0 h 232"/>
                <a:gd name="T14" fmla="*/ 224 w 224"/>
                <a:gd name="T15" fmla="*/ 28 h 232"/>
                <a:gd name="T16" fmla="*/ 224 w 224"/>
                <a:gd name="T17" fmla="*/ 204 h 232"/>
                <a:gd name="T18" fmla="*/ 208 w 224"/>
                <a:gd name="T19" fmla="*/ 28 h 232"/>
                <a:gd name="T20" fmla="*/ 196 w 224"/>
                <a:gd name="T21" fmla="*/ 16 h 232"/>
                <a:gd name="T22" fmla="*/ 28 w 224"/>
                <a:gd name="T23" fmla="*/ 16 h 232"/>
                <a:gd name="T24" fmla="*/ 16 w 224"/>
                <a:gd name="T25" fmla="*/ 28 h 232"/>
                <a:gd name="T26" fmla="*/ 16 w 224"/>
                <a:gd name="T27" fmla="*/ 204 h 232"/>
                <a:gd name="T28" fmla="*/ 28 w 224"/>
                <a:gd name="T29" fmla="*/ 216 h 232"/>
                <a:gd name="T30" fmla="*/ 196 w 224"/>
                <a:gd name="T31" fmla="*/ 216 h 232"/>
                <a:gd name="T32" fmla="*/ 208 w 224"/>
                <a:gd name="T33" fmla="*/ 204 h 232"/>
                <a:gd name="T34" fmla="*/ 208 w 224"/>
                <a:gd name="T3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32">
                  <a:moveTo>
                    <a:pt x="224" y="204"/>
                  </a:moveTo>
                  <a:cubicBezTo>
                    <a:pt x="224" y="220"/>
                    <a:pt x="212" y="232"/>
                    <a:pt x="196" y="232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12" y="232"/>
                    <a:pt x="0" y="220"/>
                    <a:pt x="0" y="20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12" y="0"/>
                    <a:pt x="224" y="12"/>
                    <a:pt x="224" y="28"/>
                  </a:cubicBezTo>
                  <a:lnTo>
                    <a:pt x="224" y="204"/>
                  </a:lnTo>
                  <a:close/>
                  <a:moveTo>
                    <a:pt x="208" y="28"/>
                  </a:moveTo>
                  <a:cubicBezTo>
                    <a:pt x="208" y="21"/>
                    <a:pt x="203" y="16"/>
                    <a:pt x="19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11"/>
                    <a:pt x="21" y="216"/>
                    <a:pt x="28" y="216"/>
                  </a:cubicBezTo>
                  <a:cubicBezTo>
                    <a:pt x="196" y="216"/>
                    <a:pt x="196" y="216"/>
                    <a:pt x="196" y="216"/>
                  </a:cubicBezTo>
                  <a:cubicBezTo>
                    <a:pt x="203" y="216"/>
                    <a:pt x="208" y="211"/>
                    <a:pt x="208" y="204"/>
                  </a:cubicBezTo>
                  <a:lnTo>
                    <a:pt x="20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4805363" y="5735638"/>
              <a:ext cx="141288" cy="131763"/>
            </a:xfrm>
            <a:custGeom>
              <a:avLst/>
              <a:gdLst>
                <a:gd name="T0" fmla="*/ 8 w 166"/>
                <a:gd name="T1" fmla="*/ 156 h 156"/>
                <a:gd name="T2" fmla="*/ 0 w 166"/>
                <a:gd name="T3" fmla="*/ 148 h 156"/>
                <a:gd name="T4" fmla="*/ 0 w 166"/>
                <a:gd name="T5" fmla="*/ 28 h 156"/>
                <a:gd name="T6" fmla="*/ 26 w 166"/>
                <a:gd name="T7" fmla="*/ 0 h 156"/>
                <a:gd name="T8" fmla="*/ 158 w 166"/>
                <a:gd name="T9" fmla="*/ 0 h 156"/>
                <a:gd name="T10" fmla="*/ 166 w 166"/>
                <a:gd name="T11" fmla="*/ 8 h 156"/>
                <a:gd name="T12" fmla="*/ 158 w 166"/>
                <a:gd name="T13" fmla="*/ 16 h 156"/>
                <a:gd name="T14" fmla="*/ 26 w 166"/>
                <a:gd name="T15" fmla="*/ 16 h 156"/>
                <a:gd name="T16" fmla="*/ 16 w 166"/>
                <a:gd name="T17" fmla="*/ 28 h 156"/>
                <a:gd name="T18" fmla="*/ 16 w 166"/>
                <a:gd name="T19" fmla="*/ 148 h 156"/>
                <a:gd name="T20" fmla="*/ 8 w 166"/>
                <a:gd name="T2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56">
                  <a:moveTo>
                    <a:pt x="8" y="156"/>
                  </a:moveTo>
                  <a:cubicBezTo>
                    <a:pt x="4" y="156"/>
                    <a:pt x="0" y="152"/>
                    <a:pt x="0" y="14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3" y="0"/>
                    <a:pt x="166" y="4"/>
                    <a:pt x="166" y="8"/>
                  </a:cubicBezTo>
                  <a:cubicBezTo>
                    <a:pt x="166" y="12"/>
                    <a:pt x="163" y="16"/>
                    <a:pt x="158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0" y="16"/>
                    <a:pt x="16" y="21"/>
                    <a:pt x="16" y="2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52"/>
                    <a:pt x="12" y="156"/>
                    <a:pt x="8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4932363" y="5900738"/>
              <a:ext cx="66675" cy="34925"/>
            </a:xfrm>
            <a:custGeom>
              <a:avLst/>
              <a:gdLst>
                <a:gd name="T0" fmla="*/ 61 w 78"/>
                <a:gd name="T1" fmla="*/ 40 h 40"/>
                <a:gd name="T2" fmla="*/ 4 w 78"/>
                <a:gd name="T3" fmla="*/ 40 h 40"/>
                <a:gd name="T4" fmla="*/ 0 w 78"/>
                <a:gd name="T5" fmla="*/ 36 h 40"/>
                <a:gd name="T6" fmla="*/ 4 w 78"/>
                <a:gd name="T7" fmla="*/ 32 h 40"/>
                <a:gd name="T8" fmla="*/ 61 w 78"/>
                <a:gd name="T9" fmla="*/ 32 h 40"/>
                <a:gd name="T10" fmla="*/ 70 w 78"/>
                <a:gd name="T11" fmla="*/ 21 h 40"/>
                <a:gd name="T12" fmla="*/ 70 w 78"/>
                <a:gd name="T13" fmla="*/ 4 h 40"/>
                <a:gd name="T14" fmla="*/ 74 w 78"/>
                <a:gd name="T15" fmla="*/ 0 h 40"/>
                <a:gd name="T16" fmla="*/ 78 w 78"/>
                <a:gd name="T17" fmla="*/ 4 h 40"/>
                <a:gd name="T18" fmla="*/ 78 w 78"/>
                <a:gd name="T19" fmla="*/ 21 h 40"/>
                <a:gd name="T20" fmla="*/ 61 w 78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0">
                  <a:moveTo>
                    <a:pt x="61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34"/>
                    <a:pt x="2" y="32"/>
                    <a:pt x="4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4" y="32"/>
                    <a:pt x="70" y="32"/>
                    <a:pt x="70" y="21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72" y="0"/>
                    <a:pt x="74" y="0"/>
                  </a:cubicBezTo>
                  <a:cubicBezTo>
                    <a:pt x="76" y="0"/>
                    <a:pt x="78" y="2"/>
                    <a:pt x="78" y="4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38"/>
                    <a:pt x="66" y="40"/>
                    <a:pt x="6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5"/>
            <p:cNvSpPr>
              <a:spLocks/>
            </p:cNvSpPr>
            <p:nvPr/>
          </p:nvSpPr>
          <p:spPr bwMode="auto">
            <a:xfrm>
              <a:off x="4992688" y="5888038"/>
              <a:ext cx="6350" cy="9525"/>
            </a:xfrm>
            <a:custGeom>
              <a:avLst/>
              <a:gdLst>
                <a:gd name="T0" fmla="*/ 4 w 8"/>
                <a:gd name="T1" fmla="*/ 12 h 12"/>
                <a:gd name="T2" fmla="*/ 0 w 8"/>
                <a:gd name="T3" fmla="*/ 8 h 12"/>
                <a:gd name="T4" fmla="*/ 0 w 8"/>
                <a:gd name="T5" fmla="*/ 4 h 12"/>
                <a:gd name="T6" fmla="*/ 4 w 8"/>
                <a:gd name="T7" fmla="*/ 0 h 12"/>
                <a:gd name="T8" fmla="*/ 8 w 8"/>
                <a:gd name="T9" fmla="*/ 4 h 12"/>
                <a:gd name="T10" fmla="*/ 8 w 8"/>
                <a:gd name="T11" fmla="*/ 8 h 12"/>
                <a:gd name="T12" fmla="*/ 4 w 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4" y="12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6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4190393" y="2197566"/>
            <a:ext cx="85725" cy="85725"/>
          </a:xfrm>
          <a:custGeom>
            <a:avLst/>
            <a:gdLst>
              <a:gd name="T0" fmla="*/ 51 w 101"/>
              <a:gd name="T1" fmla="*/ 101 h 101"/>
              <a:gd name="T2" fmla="*/ 0 w 101"/>
              <a:gd name="T3" fmla="*/ 50 h 101"/>
              <a:gd name="T4" fmla="*/ 51 w 101"/>
              <a:gd name="T5" fmla="*/ 0 h 101"/>
              <a:gd name="T6" fmla="*/ 101 w 101"/>
              <a:gd name="T7" fmla="*/ 50 h 101"/>
              <a:gd name="T8" fmla="*/ 51 w 101"/>
              <a:gd name="T9" fmla="*/ 101 h 101"/>
              <a:gd name="T10" fmla="*/ 51 w 101"/>
              <a:gd name="T11" fmla="*/ 16 h 101"/>
              <a:gd name="T12" fmla="*/ 16 w 101"/>
              <a:gd name="T13" fmla="*/ 50 h 101"/>
              <a:gd name="T14" fmla="*/ 51 w 101"/>
              <a:gd name="T15" fmla="*/ 85 h 101"/>
              <a:gd name="T16" fmla="*/ 85 w 101"/>
              <a:gd name="T17" fmla="*/ 50 h 101"/>
              <a:gd name="T18" fmla="*/ 51 w 101"/>
              <a:gd name="T19" fmla="*/ 1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51" y="101"/>
                </a:moveTo>
                <a:cubicBezTo>
                  <a:pt x="23" y="101"/>
                  <a:pt x="0" y="78"/>
                  <a:pt x="0" y="50"/>
                </a:cubicBezTo>
                <a:cubicBezTo>
                  <a:pt x="0" y="23"/>
                  <a:pt x="23" y="0"/>
                  <a:pt x="51" y="0"/>
                </a:cubicBezTo>
                <a:cubicBezTo>
                  <a:pt x="78" y="0"/>
                  <a:pt x="101" y="23"/>
                  <a:pt x="101" y="50"/>
                </a:cubicBezTo>
                <a:cubicBezTo>
                  <a:pt x="101" y="78"/>
                  <a:pt x="78" y="101"/>
                  <a:pt x="51" y="101"/>
                </a:cubicBezTo>
                <a:close/>
                <a:moveTo>
                  <a:pt x="51" y="16"/>
                </a:moveTo>
                <a:cubicBezTo>
                  <a:pt x="32" y="16"/>
                  <a:pt x="16" y="32"/>
                  <a:pt x="16" y="50"/>
                </a:cubicBezTo>
                <a:cubicBezTo>
                  <a:pt x="16" y="69"/>
                  <a:pt x="32" y="85"/>
                  <a:pt x="51" y="85"/>
                </a:cubicBezTo>
                <a:cubicBezTo>
                  <a:pt x="69" y="85"/>
                  <a:pt x="85" y="69"/>
                  <a:pt x="85" y="50"/>
                </a:cubicBezTo>
                <a:cubicBezTo>
                  <a:pt x="85" y="32"/>
                  <a:pt x="69" y="16"/>
                  <a:pt x="51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8"/>
          <p:cNvSpPr>
            <a:spLocks/>
          </p:cNvSpPr>
          <p:nvPr/>
        </p:nvSpPr>
        <p:spPr bwMode="auto">
          <a:xfrm>
            <a:off x="4212618" y="2218203"/>
            <a:ext cx="23813" cy="15875"/>
          </a:xfrm>
          <a:custGeom>
            <a:avLst/>
            <a:gdLst>
              <a:gd name="T0" fmla="*/ 5 w 28"/>
              <a:gd name="T1" fmla="*/ 18 h 18"/>
              <a:gd name="T2" fmla="*/ 3 w 28"/>
              <a:gd name="T3" fmla="*/ 17 h 18"/>
              <a:gd name="T4" fmla="*/ 2 w 28"/>
              <a:gd name="T5" fmla="*/ 12 h 18"/>
              <a:gd name="T6" fmla="*/ 24 w 28"/>
              <a:gd name="T7" fmla="*/ 0 h 18"/>
              <a:gd name="T8" fmla="*/ 28 w 28"/>
              <a:gd name="T9" fmla="*/ 4 h 18"/>
              <a:gd name="T10" fmla="*/ 24 w 28"/>
              <a:gd name="T11" fmla="*/ 8 h 18"/>
              <a:gd name="T12" fmla="*/ 8 w 28"/>
              <a:gd name="T13" fmla="*/ 16 h 18"/>
              <a:gd name="T14" fmla="*/ 5 w 28"/>
              <a:gd name="T1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8">
                <a:moveTo>
                  <a:pt x="5" y="18"/>
                </a:moveTo>
                <a:cubicBezTo>
                  <a:pt x="4" y="18"/>
                  <a:pt x="3" y="18"/>
                  <a:pt x="3" y="17"/>
                </a:cubicBezTo>
                <a:cubicBezTo>
                  <a:pt x="1" y="16"/>
                  <a:pt x="0" y="14"/>
                  <a:pt x="2" y="12"/>
                </a:cubicBezTo>
                <a:cubicBezTo>
                  <a:pt x="7" y="4"/>
                  <a:pt x="15" y="0"/>
                  <a:pt x="24" y="0"/>
                </a:cubicBezTo>
                <a:cubicBezTo>
                  <a:pt x="26" y="0"/>
                  <a:pt x="28" y="2"/>
                  <a:pt x="28" y="4"/>
                </a:cubicBezTo>
                <a:cubicBezTo>
                  <a:pt x="28" y="6"/>
                  <a:pt x="26" y="8"/>
                  <a:pt x="24" y="8"/>
                </a:cubicBezTo>
                <a:cubicBezTo>
                  <a:pt x="17" y="8"/>
                  <a:pt x="12" y="11"/>
                  <a:pt x="8" y="16"/>
                </a:cubicBezTo>
                <a:cubicBezTo>
                  <a:pt x="8" y="17"/>
                  <a:pt x="6" y="18"/>
                  <a:pt x="5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4069743" y="2249953"/>
            <a:ext cx="95250" cy="96838"/>
          </a:xfrm>
          <a:custGeom>
            <a:avLst/>
            <a:gdLst>
              <a:gd name="T0" fmla="*/ 57 w 113"/>
              <a:gd name="T1" fmla="*/ 113 h 113"/>
              <a:gd name="T2" fmla="*/ 0 w 113"/>
              <a:gd name="T3" fmla="*/ 56 h 113"/>
              <a:gd name="T4" fmla="*/ 57 w 113"/>
              <a:gd name="T5" fmla="*/ 0 h 113"/>
              <a:gd name="T6" fmla="*/ 113 w 113"/>
              <a:gd name="T7" fmla="*/ 56 h 113"/>
              <a:gd name="T8" fmla="*/ 57 w 113"/>
              <a:gd name="T9" fmla="*/ 113 h 113"/>
              <a:gd name="T10" fmla="*/ 57 w 113"/>
              <a:gd name="T11" fmla="*/ 16 h 113"/>
              <a:gd name="T12" fmla="*/ 16 w 113"/>
              <a:gd name="T13" fmla="*/ 56 h 113"/>
              <a:gd name="T14" fmla="*/ 57 w 113"/>
              <a:gd name="T15" fmla="*/ 97 h 113"/>
              <a:gd name="T16" fmla="*/ 97 w 113"/>
              <a:gd name="T17" fmla="*/ 56 h 113"/>
              <a:gd name="T18" fmla="*/ 57 w 113"/>
              <a:gd name="T19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13">
                <a:moveTo>
                  <a:pt x="57" y="113"/>
                </a:moveTo>
                <a:cubicBezTo>
                  <a:pt x="26" y="113"/>
                  <a:pt x="0" y="87"/>
                  <a:pt x="0" y="56"/>
                </a:cubicBezTo>
                <a:cubicBezTo>
                  <a:pt x="0" y="25"/>
                  <a:pt x="26" y="0"/>
                  <a:pt x="57" y="0"/>
                </a:cubicBezTo>
                <a:cubicBezTo>
                  <a:pt x="88" y="0"/>
                  <a:pt x="113" y="25"/>
                  <a:pt x="113" y="56"/>
                </a:cubicBezTo>
                <a:cubicBezTo>
                  <a:pt x="113" y="87"/>
                  <a:pt x="88" y="113"/>
                  <a:pt x="57" y="113"/>
                </a:cubicBezTo>
                <a:close/>
                <a:moveTo>
                  <a:pt x="57" y="16"/>
                </a:moveTo>
                <a:cubicBezTo>
                  <a:pt x="34" y="16"/>
                  <a:pt x="16" y="34"/>
                  <a:pt x="16" y="56"/>
                </a:cubicBezTo>
                <a:cubicBezTo>
                  <a:pt x="16" y="79"/>
                  <a:pt x="34" y="97"/>
                  <a:pt x="57" y="97"/>
                </a:cubicBezTo>
                <a:cubicBezTo>
                  <a:pt x="79" y="97"/>
                  <a:pt x="97" y="79"/>
                  <a:pt x="97" y="56"/>
                </a:cubicBezTo>
                <a:cubicBezTo>
                  <a:pt x="97" y="34"/>
                  <a:pt x="79" y="16"/>
                  <a:pt x="57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>
            <a:off x="4093555" y="2291228"/>
            <a:ext cx="6350" cy="9525"/>
          </a:xfrm>
          <a:custGeom>
            <a:avLst/>
            <a:gdLst>
              <a:gd name="T0" fmla="*/ 4 w 9"/>
              <a:gd name="T1" fmla="*/ 11 h 11"/>
              <a:gd name="T2" fmla="*/ 0 w 9"/>
              <a:gd name="T3" fmla="*/ 7 h 11"/>
              <a:gd name="T4" fmla="*/ 0 w 9"/>
              <a:gd name="T5" fmla="*/ 6 h 11"/>
              <a:gd name="T6" fmla="*/ 0 w 9"/>
              <a:gd name="T7" fmla="*/ 3 h 11"/>
              <a:gd name="T8" fmla="*/ 5 w 9"/>
              <a:gd name="T9" fmla="*/ 0 h 11"/>
              <a:gd name="T10" fmla="*/ 8 w 9"/>
              <a:gd name="T11" fmla="*/ 5 h 11"/>
              <a:gd name="T12" fmla="*/ 8 w 9"/>
              <a:gd name="T13" fmla="*/ 6 h 11"/>
              <a:gd name="T14" fmla="*/ 8 w 9"/>
              <a:gd name="T15" fmla="*/ 7 h 11"/>
              <a:gd name="T16" fmla="*/ 4 w 9"/>
              <a:gd name="T1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1">
                <a:moveTo>
                  <a:pt x="4" y="11"/>
                </a:moveTo>
                <a:cubicBezTo>
                  <a:pt x="2" y="11"/>
                  <a:pt x="0" y="10"/>
                  <a:pt x="0" y="7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7" y="1"/>
                  <a:pt x="9" y="3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7"/>
                  <a:pt x="8" y="7"/>
                </a:cubicBezTo>
                <a:cubicBezTo>
                  <a:pt x="8" y="10"/>
                  <a:pt x="6" y="11"/>
                  <a:pt x="4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>
            <a:off x="4096730" y="2273766"/>
            <a:ext cx="25400" cy="15875"/>
          </a:xfrm>
          <a:custGeom>
            <a:avLst/>
            <a:gdLst>
              <a:gd name="T0" fmla="*/ 4 w 30"/>
              <a:gd name="T1" fmla="*/ 19 h 19"/>
              <a:gd name="T2" fmla="*/ 2 w 30"/>
              <a:gd name="T3" fmla="*/ 19 h 19"/>
              <a:gd name="T4" fmla="*/ 1 w 30"/>
              <a:gd name="T5" fmla="*/ 13 h 19"/>
              <a:gd name="T6" fmla="*/ 26 w 30"/>
              <a:gd name="T7" fmla="*/ 0 h 19"/>
              <a:gd name="T8" fmla="*/ 30 w 30"/>
              <a:gd name="T9" fmla="*/ 4 h 19"/>
              <a:gd name="T10" fmla="*/ 26 w 30"/>
              <a:gd name="T11" fmla="*/ 8 h 19"/>
              <a:gd name="T12" fmla="*/ 8 w 30"/>
              <a:gd name="T13" fmla="*/ 17 h 19"/>
              <a:gd name="T14" fmla="*/ 4 w 30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19">
                <a:moveTo>
                  <a:pt x="4" y="19"/>
                </a:moveTo>
                <a:cubicBezTo>
                  <a:pt x="4" y="19"/>
                  <a:pt x="3" y="19"/>
                  <a:pt x="2" y="19"/>
                </a:cubicBezTo>
                <a:cubicBezTo>
                  <a:pt x="0" y="17"/>
                  <a:pt x="0" y="15"/>
                  <a:pt x="1" y="13"/>
                </a:cubicBezTo>
                <a:cubicBezTo>
                  <a:pt x="7" y="5"/>
                  <a:pt x="16" y="0"/>
                  <a:pt x="26" y="0"/>
                </a:cubicBezTo>
                <a:cubicBezTo>
                  <a:pt x="28" y="0"/>
                  <a:pt x="30" y="2"/>
                  <a:pt x="30" y="4"/>
                </a:cubicBezTo>
                <a:cubicBezTo>
                  <a:pt x="30" y="6"/>
                  <a:pt x="28" y="8"/>
                  <a:pt x="26" y="8"/>
                </a:cubicBezTo>
                <a:cubicBezTo>
                  <a:pt x="18" y="8"/>
                  <a:pt x="12" y="11"/>
                  <a:pt x="8" y="17"/>
                </a:cubicBezTo>
                <a:cubicBezTo>
                  <a:pt x="7" y="19"/>
                  <a:pt x="6" y="19"/>
                  <a:pt x="4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4176105" y="2307104"/>
            <a:ext cx="106363" cy="104775"/>
          </a:xfrm>
          <a:custGeom>
            <a:avLst/>
            <a:gdLst>
              <a:gd name="T0" fmla="*/ 63 w 125"/>
              <a:gd name="T1" fmla="*/ 125 h 125"/>
              <a:gd name="T2" fmla="*/ 0 w 125"/>
              <a:gd name="T3" fmla="*/ 62 h 125"/>
              <a:gd name="T4" fmla="*/ 63 w 125"/>
              <a:gd name="T5" fmla="*/ 0 h 125"/>
              <a:gd name="T6" fmla="*/ 125 w 125"/>
              <a:gd name="T7" fmla="*/ 62 h 125"/>
              <a:gd name="T8" fmla="*/ 63 w 125"/>
              <a:gd name="T9" fmla="*/ 125 h 125"/>
              <a:gd name="T10" fmla="*/ 63 w 125"/>
              <a:gd name="T11" fmla="*/ 16 h 125"/>
              <a:gd name="T12" fmla="*/ 16 w 125"/>
              <a:gd name="T13" fmla="*/ 62 h 125"/>
              <a:gd name="T14" fmla="*/ 63 w 125"/>
              <a:gd name="T15" fmla="*/ 109 h 125"/>
              <a:gd name="T16" fmla="*/ 109 w 125"/>
              <a:gd name="T17" fmla="*/ 62 h 125"/>
              <a:gd name="T18" fmla="*/ 63 w 125"/>
              <a:gd name="T19" fmla="*/ 1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125">
                <a:moveTo>
                  <a:pt x="63" y="125"/>
                </a:moveTo>
                <a:cubicBezTo>
                  <a:pt x="28" y="125"/>
                  <a:pt x="0" y="97"/>
                  <a:pt x="0" y="62"/>
                </a:cubicBezTo>
                <a:cubicBezTo>
                  <a:pt x="0" y="28"/>
                  <a:pt x="28" y="0"/>
                  <a:pt x="63" y="0"/>
                </a:cubicBezTo>
                <a:cubicBezTo>
                  <a:pt x="97" y="0"/>
                  <a:pt x="125" y="28"/>
                  <a:pt x="125" y="62"/>
                </a:cubicBezTo>
                <a:cubicBezTo>
                  <a:pt x="125" y="97"/>
                  <a:pt x="97" y="125"/>
                  <a:pt x="63" y="125"/>
                </a:cubicBezTo>
                <a:close/>
                <a:moveTo>
                  <a:pt x="63" y="16"/>
                </a:moveTo>
                <a:cubicBezTo>
                  <a:pt x="37" y="16"/>
                  <a:pt x="16" y="37"/>
                  <a:pt x="16" y="62"/>
                </a:cubicBezTo>
                <a:cubicBezTo>
                  <a:pt x="16" y="88"/>
                  <a:pt x="37" y="109"/>
                  <a:pt x="63" y="109"/>
                </a:cubicBezTo>
                <a:cubicBezTo>
                  <a:pt x="88" y="109"/>
                  <a:pt x="109" y="88"/>
                  <a:pt x="109" y="62"/>
                </a:cubicBezTo>
                <a:cubicBezTo>
                  <a:pt x="109" y="37"/>
                  <a:pt x="88" y="16"/>
                  <a:pt x="63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3"/>
          <p:cNvSpPr>
            <a:spLocks/>
          </p:cNvSpPr>
          <p:nvPr/>
        </p:nvSpPr>
        <p:spPr bwMode="auto">
          <a:xfrm>
            <a:off x="4201505" y="2327742"/>
            <a:ext cx="28575" cy="17463"/>
          </a:xfrm>
          <a:custGeom>
            <a:avLst/>
            <a:gdLst>
              <a:gd name="T0" fmla="*/ 5 w 33"/>
              <a:gd name="T1" fmla="*/ 21 h 21"/>
              <a:gd name="T2" fmla="*/ 2 w 33"/>
              <a:gd name="T3" fmla="*/ 21 h 21"/>
              <a:gd name="T4" fmla="*/ 1 w 33"/>
              <a:gd name="T5" fmla="*/ 15 h 21"/>
              <a:gd name="T6" fmla="*/ 29 w 33"/>
              <a:gd name="T7" fmla="*/ 0 h 21"/>
              <a:gd name="T8" fmla="*/ 33 w 33"/>
              <a:gd name="T9" fmla="*/ 4 h 21"/>
              <a:gd name="T10" fmla="*/ 29 w 33"/>
              <a:gd name="T11" fmla="*/ 8 h 21"/>
              <a:gd name="T12" fmla="*/ 8 w 33"/>
              <a:gd name="T13" fmla="*/ 20 h 21"/>
              <a:gd name="T14" fmla="*/ 5 w 33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21">
                <a:moveTo>
                  <a:pt x="5" y="21"/>
                </a:moveTo>
                <a:cubicBezTo>
                  <a:pt x="4" y="21"/>
                  <a:pt x="3" y="21"/>
                  <a:pt x="2" y="21"/>
                </a:cubicBezTo>
                <a:cubicBezTo>
                  <a:pt x="0" y="19"/>
                  <a:pt x="0" y="17"/>
                  <a:pt x="1" y="15"/>
                </a:cubicBezTo>
                <a:cubicBezTo>
                  <a:pt x="7" y="6"/>
                  <a:pt x="18" y="0"/>
                  <a:pt x="29" y="0"/>
                </a:cubicBezTo>
                <a:cubicBezTo>
                  <a:pt x="31" y="0"/>
                  <a:pt x="33" y="2"/>
                  <a:pt x="33" y="4"/>
                </a:cubicBezTo>
                <a:cubicBezTo>
                  <a:pt x="33" y="7"/>
                  <a:pt x="31" y="8"/>
                  <a:pt x="29" y="8"/>
                </a:cubicBezTo>
                <a:cubicBezTo>
                  <a:pt x="20" y="8"/>
                  <a:pt x="13" y="13"/>
                  <a:pt x="8" y="20"/>
                </a:cubicBezTo>
                <a:cubicBezTo>
                  <a:pt x="7" y="21"/>
                  <a:pt x="6" y="21"/>
                  <a:pt x="5" y="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4"/>
          <p:cNvSpPr>
            <a:spLocks/>
          </p:cNvSpPr>
          <p:nvPr/>
        </p:nvSpPr>
        <p:spPr bwMode="auto">
          <a:xfrm>
            <a:off x="4147530" y="2251541"/>
            <a:ext cx="60325" cy="36513"/>
          </a:xfrm>
          <a:custGeom>
            <a:avLst/>
            <a:gdLst>
              <a:gd name="T0" fmla="*/ 3 w 38"/>
              <a:gd name="T1" fmla="*/ 23 h 23"/>
              <a:gd name="T2" fmla="*/ 0 w 38"/>
              <a:gd name="T3" fmla="*/ 15 h 23"/>
              <a:gd name="T4" fmla="*/ 35 w 38"/>
              <a:gd name="T5" fmla="*/ 0 h 23"/>
              <a:gd name="T6" fmla="*/ 38 w 38"/>
              <a:gd name="T7" fmla="*/ 8 h 23"/>
              <a:gd name="T8" fmla="*/ 3 w 38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3">
                <a:moveTo>
                  <a:pt x="3" y="23"/>
                </a:moveTo>
                <a:lnTo>
                  <a:pt x="0" y="15"/>
                </a:lnTo>
                <a:lnTo>
                  <a:pt x="35" y="0"/>
                </a:lnTo>
                <a:lnTo>
                  <a:pt x="38" y="8"/>
                </a:lnTo>
                <a:lnTo>
                  <a:pt x="3" y="2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5"/>
          <p:cNvSpPr>
            <a:spLocks/>
          </p:cNvSpPr>
          <p:nvPr/>
        </p:nvSpPr>
        <p:spPr bwMode="auto">
          <a:xfrm>
            <a:off x="4145943" y="2318217"/>
            <a:ext cx="42863" cy="30163"/>
          </a:xfrm>
          <a:custGeom>
            <a:avLst/>
            <a:gdLst>
              <a:gd name="T0" fmla="*/ 24 w 27"/>
              <a:gd name="T1" fmla="*/ 19 h 19"/>
              <a:gd name="T2" fmla="*/ 0 w 27"/>
              <a:gd name="T3" fmla="*/ 8 h 19"/>
              <a:gd name="T4" fmla="*/ 4 w 27"/>
              <a:gd name="T5" fmla="*/ 0 h 19"/>
              <a:gd name="T6" fmla="*/ 27 w 27"/>
              <a:gd name="T7" fmla="*/ 11 h 19"/>
              <a:gd name="T8" fmla="*/ 24 w 27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9">
                <a:moveTo>
                  <a:pt x="24" y="19"/>
                </a:moveTo>
                <a:lnTo>
                  <a:pt x="0" y="8"/>
                </a:lnTo>
                <a:lnTo>
                  <a:pt x="4" y="0"/>
                </a:lnTo>
                <a:lnTo>
                  <a:pt x="27" y="11"/>
                </a:lnTo>
                <a:lnTo>
                  <a:pt x="24" y="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4861905" y="2237253"/>
            <a:ext cx="68263" cy="61913"/>
          </a:xfrm>
          <a:custGeom>
            <a:avLst/>
            <a:gdLst>
              <a:gd name="T0" fmla="*/ 40 w 80"/>
              <a:gd name="T1" fmla="*/ 74 h 74"/>
              <a:gd name="T2" fmla="*/ 14 w 80"/>
              <a:gd name="T3" fmla="*/ 63 h 74"/>
              <a:gd name="T4" fmla="*/ 14 w 80"/>
              <a:gd name="T5" fmla="*/ 11 h 74"/>
              <a:gd name="T6" fmla="*/ 40 w 80"/>
              <a:gd name="T7" fmla="*/ 0 h 74"/>
              <a:gd name="T8" fmla="*/ 40 w 80"/>
              <a:gd name="T9" fmla="*/ 0 h 74"/>
              <a:gd name="T10" fmla="*/ 66 w 80"/>
              <a:gd name="T11" fmla="*/ 11 h 74"/>
              <a:gd name="T12" fmla="*/ 66 w 80"/>
              <a:gd name="T13" fmla="*/ 63 h 74"/>
              <a:gd name="T14" fmla="*/ 40 w 80"/>
              <a:gd name="T15" fmla="*/ 74 h 74"/>
              <a:gd name="T16" fmla="*/ 40 w 80"/>
              <a:gd name="T17" fmla="*/ 16 h 74"/>
              <a:gd name="T18" fmla="*/ 25 w 80"/>
              <a:gd name="T19" fmla="*/ 22 h 74"/>
              <a:gd name="T20" fmla="*/ 25 w 80"/>
              <a:gd name="T21" fmla="*/ 52 h 74"/>
              <a:gd name="T22" fmla="*/ 40 w 80"/>
              <a:gd name="T23" fmla="*/ 58 h 74"/>
              <a:gd name="T24" fmla="*/ 55 w 80"/>
              <a:gd name="T25" fmla="*/ 52 h 74"/>
              <a:gd name="T26" fmla="*/ 55 w 80"/>
              <a:gd name="T27" fmla="*/ 22 h 74"/>
              <a:gd name="T28" fmla="*/ 40 w 80"/>
              <a:gd name="T29" fmla="*/ 1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74">
                <a:moveTo>
                  <a:pt x="40" y="74"/>
                </a:moveTo>
                <a:cubicBezTo>
                  <a:pt x="30" y="74"/>
                  <a:pt x="21" y="70"/>
                  <a:pt x="14" y="63"/>
                </a:cubicBezTo>
                <a:cubicBezTo>
                  <a:pt x="0" y="49"/>
                  <a:pt x="0" y="25"/>
                  <a:pt x="14" y="11"/>
                </a:cubicBezTo>
                <a:cubicBezTo>
                  <a:pt x="21" y="4"/>
                  <a:pt x="3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50" y="0"/>
                  <a:pt x="59" y="4"/>
                  <a:pt x="66" y="11"/>
                </a:cubicBezTo>
                <a:cubicBezTo>
                  <a:pt x="80" y="25"/>
                  <a:pt x="80" y="49"/>
                  <a:pt x="66" y="63"/>
                </a:cubicBezTo>
                <a:cubicBezTo>
                  <a:pt x="59" y="70"/>
                  <a:pt x="50" y="74"/>
                  <a:pt x="40" y="74"/>
                </a:cubicBezTo>
                <a:close/>
                <a:moveTo>
                  <a:pt x="40" y="16"/>
                </a:moveTo>
                <a:cubicBezTo>
                  <a:pt x="34" y="16"/>
                  <a:pt x="29" y="19"/>
                  <a:pt x="25" y="22"/>
                </a:cubicBezTo>
                <a:cubicBezTo>
                  <a:pt x="17" y="31"/>
                  <a:pt x="17" y="44"/>
                  <a:pt x="25" y="52"/>
                </a:cubicBezTo>
                <a:cubicBezTo>
                  <a:pt x="29" y="56"/>
                  <a:pt x="34" y="58"/>
                  <a:pt x="40" y="58"/>
                </a:cubicBezTo>
                <a:cubicBezTo>
                  <a:pt x="46" y="58"/>
                  <a:pt x="51" y="56"/>
                  <a:pt x="55" y="52"/>
                </a:cubicBezTo>
                <a:cubicBezTo>
                  <a:pt x="63" y="44"/>
                  <a:pt x="63" y="31"/>
                  <a:pt x="55" y="22"/>
                </a:cubicBezTo>
                <a:cubicBezTo>
                  <a:pt x="51" y="19"/>
                  <a:pt x="46" y="16"/>
                  <a:pt x="40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7"/>
          <p:cNvSpPr>
            <a:spLocks/>
          </p:cNvSpPr>
          <p:nvPr/>
        </p:nvSpPr>
        <p:spPr bwMode="auto">
          <a:xfrm>
            <a:off x="4934930" y="2249953"/>
            <a:ext cx="9525" cy="11113"/>
          </a:xfrm>
          <a:custGeom>
            <a:avLst/>
            <a:gdLst>
              <a:gd name="T0" fmla="*/ 6 w 10"/>
              <a:gd name="T1" fmla="*/ 14 h 14"/>
              <a:gd name="T2" fmla="*/ 2 w 10"/>
              <a:gd name="T3" fmla="*/ 11 h 14"/>
              <a:gd name="T4" fmla="*/ 1 w 10"/>
              <a:gd name="T5" fmla="*/ 8 h 14"/>
              <a:gd name="T6" fmla="*/ 1 w 10"/>
              <a:gd name="T7" fmla="*/ 6 h 14"/>
              <a:gd name="T8" fmla="*/ 3 w 10"/>
              <a:gd name="T9" fmla="*/ 1 h 14"/>
              <a:gd name="T10" fmla="*/ 8 w 10"/>
              <a:gd name="T11" fmla="*/ 3 h 14"/>
              <a:gd name="T12" fmla="*/ 9 w 10"/>
              <a:gd name="T13" fmla="*/ 6 h 14"/>
              <a:gd name="T14" fmla="*/ 10 w 10"/>
              <a:gd name="T15" fmla="*/ 9 h 14"/>
              <a:gd name="T16" fmla="*/ 7 w 10"/>
              <a:gd name="T17" fmla="*/ 14 h 14"/>
              <a:gd name="T18" fmla="*/ 6 w 10"/>
              <a:gd name="T1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4">
                <a:moveTo>
                  <a:pt x="6" y="14"/>
                </a:moveTo>
                <a:cubicBezTo>
                  <a:pt x="4" y="14"/>
                  <a:pt x="2" y="13"/>
                  <a:pt x="2" y="11"/>
                </a:cubicBezTo>
                <a:cubicBezTo>
                  <a:pt x="2" y="10"/>
                  <a:pt x="1" y="9"/>
                  <a:pt x="1" y="8"/>
                </a:cubicBezTo>
                <a:cubicBezTo>
                  <a:pt x="1" y="7"/>
                  <a:pt x="1" y="6"/>
                  <a:pt x="1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9" y="4"/>
                  <a:pt x="9" y="5"/>
                  <a:pt x="9" y="6"/>
                </a:cubicBezTo>
                <a:cubicBezTo>
                  <a:pt x="9" y="7"/>
                  <a:pt x="10" y="8"/>
                  <a:pt x="10" y="9"/>
                </a:cubicBezTo>
                <a:cubicBezTo>
                  <a:pt x="10" y="11"/>
                  <a:pt x="9" y="13"/>
                  <a:pt x="7" y="14"/>
                </a:cubicBezTo>
                <a:cubicBezTo>
                  <a:pt x="7" y="14"/>
                  <a:pt x="6" y="14"/>
                  <a:pt x="6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8"/>
          <p:cNvSpPr>
            <a:spLocks/>
          </p:cNvSpPr>
          <p:nvPr/>
        </p:nvSpPr>
        <p:spPr bwMode="auto">
          <a:xfrm>
            <a:off x="4896830" y="2218203"/>
            <a:ext cx="41275" cy="28575"/>
          </a:xfrm>
          <a:custGeom>
            <a:avLst/>
            <a:gdLst>
              <a:gd name="T0" fmla="*/ 45 w 49"/>
              <a:gd name="T1" fmla="*/ 34 h 34"/>
              <a:gd name="T2" fmla="*/ 41 w 49"/>
              <a:gd name="T3" fmla="*/ 32 h 34"/>
              <a:gd name="T4" fmla="*/ 4 w 49"/>
              <a:gd name="T5" fmla="*/ 8 h 34"/>
              <a:gd name="T6" fmla="*/ 1 w 49"/>
              <a:gd name="T7" fmla="*/ 3 h 34"/>
              <a:gd name="T8" fmla="*/ 5 w 49"/>
              <a:gd name="T9" fmla="*/ 0 h 34"/>
              <a:gd name="T10" fmla="*/ 48 w 49"/>
              <a:gd name="T11" fmla="*/ 28 h 34"/>
              <a:gd name="T12" fmla="*/ 47 w 49"/>
              <a:gd name="T13" fmla="*/ 33 h 34"/>
              <a:gd name="T14" fmla="*/ 45 w 49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34">
                <a:moveTo>
                  <a:pt x="45" y="34"/>
                </a:moveTo>
                <a:cubicBezTo>
                  <a:pt x="43" y="34"/>
                  <a:pt x="42" y="33"/>
                  <a:pt x="41" y="32"/>
                </a:cubicBezTo>
                <a:cubicBezTo>
                  <a:pt x="33" y="19"/>
                  <a:pt x="19" y="10"/>
                  <a:pt x="4" y="8"/>
                </a:cubicBezTo>
                <a:cubicBezTo>
                  <a:pt x="2" y="8"/>
                  <a:pt x="0" y="6"/>
                  <a:pt x="1" y="3"/>
                </a:cubicBezTo>
                <a:cubicBezTo>
                  <a:pt x="1" y="1"/>
                  <a:pt x="3" y="0"/>
                  <a:pt x="5" y="0"/>
                </a:cubicBezTo>
                <a:cubicBezTo>
                  <a:pt x="23" y="2"/>
                  <a:pt x="38" y="12"/>
                  <a:pt x="48" y="28"/>
                </a:cubicBezTo>
                <a:cubicBezTo>
                  <a:pt x="49" y="29"/>
                  <a:pt x="49" y="32"/>
                  <a:pt x="47" y="33"/>
                </a:cubicBezTo>
                <a:cubicBezTo>
                  <a:pt x="46" y="33"/>
                  <a:pt x="45" y="34"/>
                  <a:pt x="45" y="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4822218" y="2194391"/>
            <a:ext cx="146050" cy="222251"/>
          </a:xfrm>
          <a:custGeom>
            <a:avLst/>
            <a:gdLst>
              <a:gd name="T0" fmla="*/ 86 w 171"/>
              <a:gd name="T1" fmla="*/ 262 h 262"/>
              <a:gd name="T2" fmla="*/ 56 w 171"/>
              <a:gd name="T3" fmla="*/ 238 h 262"/>
              <a:gd name="T4" fmla="*/ 0 w 171"/>
              <a:gd name="T5" fmla="*/ 86 h 262"/>
              <a:gd name="T6" fmla="*/ 86 w 171"/>
              <a:gd name="T7" fmla="*/ 0 h 262"/>
              <a:gd name="T8" fmla="*/ 171 w 171"/>
              <a:gd name="T9" fmla="*/ 86 h 262"/>
              <a:gd name="T10" fmla="*/ 116 w 171"/>
              <a:gd name="T11" fmla="*/ 238 h 262"/>
              <a:gd name="T12" fmla="*/ 86 w 171"/>
              <a:gd name="T13" fmla="*/ 262 h 262"/>
              <a:gd name="T14" fmla="*/ 86 w 171"/>
              <a:gd name="T15" fmla="*/ 16 h 262"/>
              <a:gd name="T16" fmla="*/ 16 w 171"/>
              <a:gd name="T17" fmla="*/ 86 h 262"/>
              <a:gd name="T18" fmla="*/ 70 w 171"/>
              <a:gd name="T19" fmla="*/ 231 h 262"/>
              <a:gd name="T20" fmla="*/ 86 w 171"/>
              <a:gd name="T21" fmla="*/ 246 h 262"/>
              <a:gd name="T22" fmla="*/ 101 w 171"/>
              <a:gd name="T23" fmla="*/ 231 h 262"/>
              <a:gd name="T24" fmla="*/ 155 w 171"/>
              <a:gd name="T25" fmla="*/ 86 h 262"/>
              <a:gd name="T26" fmla="*/ 86 w 171"/>
              <a:gd name="T27" fmla="*/ 1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262">
                <a:moveTo>
                  <a:pt x="86" y="262"/>
                </a:moveTo>
                <a:cubicBezTo>
                  <a:pt x="79" y="262"/>
                  <a:pt x="66" y="259"/>
                  <a:pt x="56" y="238"/>
                </a:cubicBezTo>
                <a:cubicBezTo>
                  <a:pt x="44" y="215"/>
                  <a:pt x="0" y="116"/>
                  <a:pt x="0" y="86"/>
                </a:cubicBezTo>
                <a:cubicBezTo>
                  <a:pt x="0" y="38"/>
                  <a:pt x="38" y="0"/>
                  <a:pt x="86" y="0"/>
                </a:cubicBezTo>
                <a:cubicBezTo>
                  <a:pt x="133" y="0"/>
                  <a:pt x="171" y="38"/>
                  <a:pt x="171" y="86"/>
                </a:cubicBezTo>
                <a:cubicBezTo>
                  <a:pt x="171" y="116"/>
                  <a:pt x="127" y="216"/>
                  <a:pt x="116" y="238"/>
                </a:cubicBezTo>
                <a:cubicBezTo>
                  <a:pt x="108" y="253"/>
                  <a:pt x="97" y="262"/>
                  <a:pt x="86" y="262"/>
                </a:cubicBezTo>
                <a:close/>
                <a:moveTo>
                  <a:pt x="86" y="16"/>
                </a:moveTo>
                <a:cubicBezTo>
                  <a:pt x="47" y="16"/>
                  <a:pt x="16" y="47"/>
                  <a:pt x="16" y="86"/>
                </a:cubicBezTo>
                <a:cubicBezTo>
                  <a:pt x="16" y="110"/>
                  <a:pt x="54" y="200"/>
                  <a:pt x="70" y="231"/>
                </a:cubicBezTo>
                <a:cubicBezTo>
                  <a:pt x="75" y="240"/>
                  <a:pt x="81" y="246"/>
                  <a:pt x="86" y="246"/>
                </a:cubicBezTo>
                <a:cubicBezTo>
                  <a:pt x="91" y="246"/>
                  <a:pt x="97" y="240"/>
                  <a:pt x="101" y="231"/>
                </a:cubicBezTo>
                <a:cubicBezTo>
                  <a:pt x="115" y="203"/>
                  <a:pt x="155" y="110"/>
                  <a:pt x="155" y="86"/>
                </a:cubicBezTo>
                <a:cubicBezTo>
                  <a:pt x="155" y="47"/>
                  <a:pt x="124" y="16"/>
                  <a:pt x="86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26"/>
          <p:cNvSpPr>
            <a:spLocks noEditPoints="1"/>
          </p:cNvSpPr>
          <p:nvPr/>
        </p:nvSpPr>
        <p:spPr bwMode="auto">
          <a:xfrm>
            <a:off x="4453918" y="2221378"/>
            <a:ext cx="165100" cy="166689"/>
          </a:xfrm>
          <a:custGeom>
            <a:avLst/>
            <a:gdLst>
              <a:gd name="T0" fmla="*/ 98 w 196"/>
              <a:gd name="T1" fmla="*/ 196 h 196"/>
              <a:gd name="T2" fmla="*/ 0 w 196"/>
              <a:gd name="T3" fmla="*/ 98 h 196"/>
              <a:gd name="T4" fmla="*/ 98 w 196"/>
              <a:gd name="T5" fmla="*/ 0 h 196"/>
              <a:gd name="T6" fmla="*/ 196 w 196"/>
              <a:gd name="T7" fmla="*/ 98 h 196"/>
              <a:gd name="T8" fmla="*/ 98 w 196"/>
              <a:gd name="T9" fmla="*/ 196 h 196"/>
              <a:gd name="T10" fmla="*/ 98 w 196"/>
              <a:gd name="T11" fmla="*/ 16 h 196"/>
              <a:gd name="T12" fmla="*/ 16 w 196"/>
              <a:gd name="T13" fmla="*/ 98 h 196"/>
              <a:gd name="T14" fmla="*/ 98 w 196"/>
              <a:gd name="T15" fmla="*/ 180 h 196"/>
              <a:gd name="T16" fmla="*/ 180 w 196"/>
              <a:gd name="T17" fmla="*/ 98 h 196"/>
              <a:gd name="T18" fmla="*/ 98 w 196"/>
              <a:gd name="T19" fmla="*/ 1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6" h="196">
                <a:moveTo>
                  <a:pt x="98" y="196"/>
                </a:moveTo>
                <a:cubicBezTo>
                  <a:pt x="44" y="196"/>
                  <a:pt x="0" y="152"/>
                  <a:pt x="0" y="98"/>
                </a:cubicBezTo>
                <a:cubicBezTo>
                  <a:pt x="0" y="44"/>
                  <a:pt x="44" y="0"/>
                  <a:pt x="98" y="0"/>
                </a:cubicBezTo>
                <a:cubicBezTo>
                  <a:pt x="152" y="0"/>
                  <a:pt x="196" y="44"/>
                  <a:pt x="196" y="98"/>
                </a:cubicBezTo>
                <a:cubicBezTo>
                  <a:pt x="196" y="152"/>
                  <a:pt x="152" y="196"/>
                  <a:pt x="98" y="196"/>
                </a:cubicBezTo>
                <a:close/>
                <a:moveTo>
                  <a:pt x="98" y="16"/>
                </a:moveTo>
                <a:cubicBezTo>
                  <a:pt x="53" y="16"/>
                  <a:pt x="16" y="53"/>
                  <a:pt x="16" y="98"/>
                </a:cubicBezTo>
                <a:cubicBezTo>
                  <a:pt x="16" y="143"/>
                  <a:pt x="53" y="180"/>
                  <a:pt x="98" y="180"/>
                </a:cubicBezTo>
                <a:cubicBezTo>
                  <a:pt x="143" y="180"/>
                  <a:pt x="180" y="143"/>
                  <a:pt x="180" y="98"/>
                </a:cubicBezTo>
                <a:cubicBezTo>
                  <a:pt x="180" y="53"/>
                  <a:pt x="143" y="16"/>
                  <a:pt x="9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27"/>
          <p:cNvSpPr>
            <a:spLocks/>
          </p:cNvSpPr>
          <p:nvPr/>
        </p:nvSpPr>
        <p:spPr bwMode="auto">
          <a:xfrm>
            <a:off x="4492018" y="2248366"/>
            <a:ext cx="30163" cy="20638"/>
          </a:xfrm>
          <a:custGeom>
            <a:avLst/>
            <a:gdLst>
              <a:gd name="T0" fmla="*/ 5 w 36"/>
              <a:gd name="T1" fmla="*/ 23 h 23"/>
              <a:gd name="T2" fmla="*/ 2 w 36"/>
              <a:gd name="T3" fmla="*/ 22 h 23"/>
              <a:gd name="T4" fmla="*/ 2 w 36"/>
              <a:gd name="T5" fmla="*/ 16 h 23"/>
              <a:gd name="T6" fmla="*/ 30 w 36"/>
              <a:gd name="T7" fmla="*/ 1 h 23"/>
              <a:gd name="T8" fmla="*/ 35 w 36"/>
              <a:gd name="T9" fmla="*/ 4 h 23"/>
              <a:gd name="T10" fmla="*/ 32 w 36"/>
              <a:gd name="T11" fmla="*/ 9 h 23"/>
              <a:gd name="T12" fmla="*/ 7 w 36"/>
              <a:gd name="T13" fmla="*/ 22 h 23"/>
              <a:gd name="T14" fmla="*/ 5 w 36"/>
              <a:gd name="T15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23">
                <a:moveTo>
                  <a:pt x="5" y="23"/>
                </a:moveTo>
                <a:cubicBezTo>
                  <a:pt x="4" y="23"/>
                  <a:pt x="3" y="23"/>
                  <a:pt x="2" y="22"/>
                </a:cubicBezTo>
                <a:cubicBezTo>
                  <a:pt x="0" y="20"/>
                  <a:pt x="0" y="18"/>
                  <a:pt x="2" y="16"/>
                </a:cubicBezTo>
                <a:cubicBezTo>
                  <a:pt x="10" y="9"/>
                  <a:pt x="20" y="4"/>
                  <a:pt x="30" y="1"/>
                </a:cubicBezTo>
                <a:cubicBezTo>
                  <a:pt x="32" y="0"/>
                  <a:pt x="34" y="2"/>
                  <a:pt x="35" y="4"/>
                </a:cubicBezTo>
                <a:cubicBezTo>
                  <a:pt x="36" y="6"/>
                  <a:pt x="34" y="8"/>
                  <a:pt x="32" y="9"/>
                </a:cubicBezTo>
                <a:cubicBezTo>
                  <a:pt x="23" y="11"/>
                  <a:pt x="14" y="16"/>
                  <a:pt x="7" y="22"/>
                </a:cubicBezTo>
                <a:cubicBezTo>
                  <a:pt x="7" y="23"/>
                  <a:pt x="6" y="23"/>
                  <a:pt x="5" y="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28"/>
          <p:cNvSpPr>
            <a:spLocks/>
          </p:cNvSpPr>
          <p:nvPr/>
        </p:nvSpPr>
        <p:spPr bwMode="auto">
          <a:xfrm>
            <a:off x="4479318" y="2275353"/>
            <a:ext cx="11113" cy="14288"/>
          </a:xfrm>
          <a:custGeom>
            <a:avLst/>
            <a:gdLst>
              <a:gd name="T0" fmla="*/ 4 w 13"/>
              <a:gd name="T1" fmla="*/ 18 h 18"/>
              <a:gd name="T2" fmla="*/ 3 w 13"/>
              <a:gd name="T3" fmla="*/ 17 h 18"/>
              <a:gd name="T4" fmla="*/ 0 w 13"/>
              <a:gd name="T5" fmla="*/ 12 h 18"/>
              <a:gd name="T6" fmla="*/ 5 w 13"/>
              <a:gd name="T7" fmla="*/ 3 h 18"/>
              <a:gd name="T8" fmla="*/ 10 w 13"/>
              <a:gd name="T9" fmla="*/ 1 h 18"/>
              <a:gd name="T10" fmla="*/ 12 w 13"/>
              <a:gd name="T11" fmla="*/ 7 h 18"/>
              <a:gd name="T12" fmla="*/ 8 w 13"/>
              <a:gd name="T13" fmla="*/ 15 h 18"/>
              <a:gd name="T14" fmla="*/ 4 w 13"/>
              <a:gd name="T1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8">
                <a:moveTo>
                  <a:pt x="4" y="18"/>
                </a:moveTo>
                <a:cubicBezTo>
                  <a:pt x="4" y="18"/>
                  <a:pt x="3" y="18"/>
                  <a:pt x="3" y="17"/>
                </a:cubicBezTo>
                <a:cubicBezTo>
                  <a:pt x="1" y="17"/>
                  <a:pt x="0" y="14"/>
                  <a:pt x="0" y="12"/>
                </a:cubicBezTo>
                <a:cubicBezTo>
                  <a:pt x="1" y="9"/>
                  <a:pt x="3" y="6"/>
                  <a:pt x="5" y="3"/>
                </a:cubicBezTo>
                <a:cubicBezTo>
                  <a:pt x="6" y="1"/>
                  <a:pt x="8" y="0"/>
                  <a:pt x="10" y="1"/>
                </a:cubicBezTo>
                <a:cubicBezTo>
                  <a:pt x="12" y="2"/>
                  <a:pt x="13" y="5"/>
                  <a:pt x="12" y="7"/>
                </a:cubicBezTo>
                <a:cubicBezTo>
                  <a:pt x="10" y="9"/>
                  <a:pt x="9" y="12"/>
                  <a:pt x="8" y="15"/>
                </a:cubicBezTo>
                <a:cubicBezTo>
                  <a:pt x="7" y="17"/>
                  <a:pt x="6" y="18"/>
                  <a:pt x="4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29"/>
          <p:cNvSpPr>
            <a:spLocks/>
          </p:cNvSpPr>
          <p:nvPr/>
        </p:nvSpPr>
        <p:spPr bwMode="auto">
          <a:xfrm>
            <a:off x="4531705" y="2195978"/>
            <a:ext cx="12700" cy="61913"/>
          </a:xfrm>
          <a:custGeom>
            <a:avLst/>
            <a:gdLst>
              <a:gd name="T0" fmla="*/ 8 w 16"/>
              <a:gd name="T1" fmla="*/ 72 h 72"/>
              <a:gd name="T2" fmla="*/ 0 w 16"/>
              <a:gd name="T3" fmla="*/ 64 h 72"/>
              <a:gd name="T4" fmla="*/ 0 w 16"/>
              <a:gd name="T5" fmla="*/ 8 h 72"/>
              <a:gd name="T6" fmla="*/ 8 w 16"/>
              <a:gd name="T7" fmla="*/ 0 h 72"/>
              <a:gd name="T8" fmla="*/ 16 w 16"/>
              <a:gd name="T9" fmla="*/ 8 h 72"/>
              <a:gd name="T10" fmla="*/ 16 w 16"/>
              <a:gd name="T11" fmla="*/ 64 h 72"/>
              <a:gd name="T12" fmla="*/ 8 w 16"/>
              <a:gd name="T1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72">
                <a:moveTo>
                  <a:pt x="8" y="72"/>
                </a:moveTo>
                <a:cubicBezTo>
                  <a:pt x="4" y="72"/>
                  <a:pt x="0" y="68"/>
                  <a:pt x="0" y="6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8"/>
                  <a:pt x="12" y="72"/>
                  <a:pt x="8" y="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30"/>
          <p:cNvSpPr>
            <a:spLocks/>
          </p:cNvSpPr>
          <p:nvPr/>
        </p:nvSpPr>
        <p:spPr bwMode="auto">
          <a:xfrm>
            <a:off x="4531705" y="2356317"/>
            <a:ext cx="12700" cy="60325"/>
          </a:xfrm>
          <a:custGeom>
            <a:avLst/>
            <a:gdLst>
              <a:gd name="T0" fmla="*/ 8 w 16"/>
              <a:gd name="T1" fmla="*/ 72 h 72"/>
              <a:gd name="T2" fmla="*/ 0 w 16"/>
              <a:gd name="T3" fmla="*/ 64 h 72"/>
              <a:gd name="T4" fmla="*/ 0 w 16"/>
              <a:gd name="T5" fmla="*/ 8 h 72"/>
              <a:gd name="T6" fmla="*/ 8 w 16"/>
              <a:gd name="T7" fmla="*/ 0 h 72"/>
              <a:gd name="T8" fmla="*/ 16 w 16"/>
              <a:gd name="T9" fmla="*/ 8 h 72"/>
              <a:gd name="T10" fmla="*/ 16 w 16"/>
              <a:gd name="T11" fmla="*/ 64 h 72"/>
              <a:gd name="T12" fmla="*/ 8 w 16"/>
              <a:gd name="T1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72">
                <a:moveTo>
                  <a:pt x="8" y="72"/>
                </a:moveTo>
                <a:cubicBezTo>
                  <a:pt x="4" y="72"/>
                  <a:pt x="0" y="68"/>
                  <a:pt x="0" y="6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8"/>
                  <a:pt x="12" y="72"/>
                  <a:pt x="8" y="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31"/>
          <p:cNvSpPr>
            <a:spLocks/>
          </p:cNvSpPr>
          <p:nvPr/>
        </p:nvSpPr>
        <p:spPr bwMode="auto">
          <a:xfrm>
            <a:off x="4584093" y="2300753"/>
            <a:ext cx="60325" cy="14288"/>
          </a:xfrm>
          <a:custGeom>
            <a:avLst/>
            <a:gdLst>
              <a:gd name="T0" fmla="*/ 64 w 72"/>
              <a:gd name="T1" fmla="*/ 16 h 16"/>
              <a:gd name="T2" fmla="*/ 8 w 72"/>
              <a:gd name="T3" fmla="*/ 16 h 16"/>
              <a:gd name="T4" fmla="*/ 0 w 72"/>
              <a:gd name="T5" fmla="*/ 8 h 16"/>
              <a:gd name="T6" fmla="*/ 8 w 72"/>
              <a:gd name="T7" fmla="*/ 0 h 16"/>
              <a:gd name="T8" fmla="*/ 64 w 72"/>
              <a:gd name="T9" fmla="*/ 0 h 16"/>
              <a:gd name="T10" fmla="*/ 72 w 72"/>
              <a:gd name="T11" fmla="*/ 8 h 16"/>
              <a:gd name="T12" fmla="*/ 64 w 72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16">
                <a:moveTo>
                  <a:pt x="64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2" y="4"/>
                  <a:pt x="72" y="8"/>
                </a:cubicBezTo>
                <a:cubicBezTo>
                  <a:pt x="72" y="12"/>
                  <a:pt x="69" y="16"/>
                  <a:pt x="6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32"/>
          <p:cNvSpPr>
            <a:spLocks/>
          </p:cNvSpPr>
          <p:nvPr/>
        </p:nvSpPr>
        <p:spPr bwMode="auto">
          <a:xfrm>
            <a:off x="4423755" y="2300753"/>
            <a:ext cx="61913" cy="14288"/>
          </a:xfrm>
          <a:custGeom>
            <a:avLst/>
            <a:gdLst>
              <a:gd name="T0" fmla="*/ 64 w 72"/>
              <a:gd name="T1" fmla="*/ 16 h 16"/>
              <a:gd name="T2" fmla="*/ 8 w 72"/>
              <a:gd name="T3" fmla="*/ 16 h 16"/>
              <a:gd name="T4" fmla="*/ 0 w 72"/>
              <a:gd name="T5" fmla="*/ 8 h 16"/>
              <a:gd name="T6" fmla="*/ 8 w 72"/>
              <a:gd name="T7" fmla="*/ 0 h 16"/>
              <a:gd name="T8" fmla="*/ 64 w 72"/>
              <a:gd name="T9" fmla="*/ 0 h 16"/>
              <a:gd name="T10" fmla="*/ 72 w 72"/>
              <a:gd name="T11" fmla="*/ 8 h 16"/>
              <a:gd name="T12" fmla="*/ 64 w 72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16">
                <a:moveTo>
                  <a:pt x="64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2" y="4"/>
                  <a:pt x="72" y="8"/>
                </a:cubicBezTo>
                <a:cubicBezTo>
                  <a:pt x="72" y="12"/>
                  <a:pt x="69" y="16"/>
                  <a:pt x="6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33"/>
          <p:cNvSpPr>
            <a:spLocks noEditPoints="1"/>
          </p:cNvSpPr>
          <p:nvPr/>
        </p:nvSpPr>
        <p:spPr bwMode="auto">
          <a:xfrm>
            <a:off x="3707793" y="2197566"/>
            <a:ext cx="166688" cy="165101"/>
          </a:xfrm>
          <a:custGeom>
            <a:avLst/>
            <a:gdLst>
              <a:gd name="T0" fmla="*/ 98 w 196"/>
              <a:gd name="T1" fmla="*/ 196 h 196"/>
              <a:gd name="T2" fmla="*/ 0 w 196"/>
              <a:gd name="T3" fmla="*/ 98 h 196"/>
              <a:gd name="T4" fmla="*/ 98 w 196"/>
              <a:gd name="T5" fmla="*/ 0 h 196"/>
              <a:gd name="T6" fmla="*/ 196 w 196"/>
              <a:gd name="T7" fmla="*/ 98 h 196"/>
              <a:gd name="T8" fmla="*/ 98 w 196"/>
              <a:gd name="T9" fmla="*/ 196 h 196"/>
              <a:gd name="T10" fmla="*/ 98 w 196"/>
              <a:gd name="T11" fmla="*/ 16 h 196"/>
              <a:gd name="T12" fmla="*/ 16 w 196"/>
              <a:gd name="T13" fmla="*/ 98 h 196"/>
              <a:gd name="T14" fmla="*/ 98 w 196"/>
              <a:gd name="T15" fmla="*/ 180 h 196"/>
              <a:gd name="T16" fmla="*/ 180 w 196"/>
              <a:gd name="T17" fmla="*/ 98 h 196"/>
              <a:gd name="T18" fmla="*/ 98 w 196"/>
              <a:gd name="T19" fmla="*/ 1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6" h="196">
                <a:moveTo>
                  <a:pt x="98" y="196"/>
                </a:moveTo>
                <a:cubicBezTo>
                  <a:pt x="44" y="196"/>
                  <a:pt x="0" y="152"/>
                  <a:pt x="0" y="98"/>
                </a:cubicBezTo>
                <a:cubicBezTo>
                  <a:pt x="0" y="43"/>
                  <a:pt x="44" y="0"/>
                  <a:pt x="98" y="0"/>
                </a:cubicBezTo>
                <a:cubicBezTo>
                  <a:pt x="152" y="0"/>
                  <a:pt x="196" y="43"/>
                  <a:pt x="196" y="98"/>
                </a:cubicBezTo>
                <a:cubicBezTo>
                  <a:pt x="196" y="152"/>
                  <a:pt x="152" y="196"/>
                  <a:pt x="98" y="196"/>
                </a:cubicBezTo>
                <a:close/>
                <a:moveTo>
                  <a:pt x="98" y="16"/>
                </a:moveTo>
                <a:cubicBezTo>
                  <a:pt x="53" y="16"/>
                  <a:pt x="16" y="52"/>
                  <a:pt x="16" y="98"/>
                </a:cubicBezTo>
                <a:cubicBezTo>
                  <a:pt x="16" y="143"/>
                  <a:pt x="53" y="180"/>
                  <a:pt x="98" y="180"/>
                </a:cubicBezTo>
                <a:cubicBezTo>
                  <a:pt x="143" y="180"/>
                  <a:pt x="180" y="143"/>
                  <a:pt x="180" y="98"/>
                </a:cubicBezTo>
                <a:cubicBezTo>
                  <a:pt x="180" y="52"/>
                  <a:pt x="143" y="16"/>
                  <a:pt x="9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34"/>
          <p:cNvSpPr>
            <a:spLocks/>
          </p:cNvSpPr>
          <p:nvPr/>
        </p:nvSpPr>
        <p:spPr bwMode="auto">
          <a:xfrm>
            <a:off x="3737955" y="2219791"/>
            <a:ext cx="55563" cy="33338"/>
          </a:xfrm>
          <a:custGeom>
            <a:avLst/>
            <a:gdLst>
              <a:gd name="T0" fmla="*/ 4 w 66"/>
              <a:gd name="T1" fmla="*/ 41 h 41"/>
              <a:gd name="T2" fmla="*/ 2 w 66"/>
              <a:gd name="T3" fmla="*/ 41 h 41"/>
              <a:gd name="T4" fmla="*/ 1 w 66"/>
              <a:gd name="T5" fmla="*/ 35 h 41"/>
              <a:gd name="T6" fmla="*/ 62 w 66"/>
              <a:gd name="T7" fmla="*/ 0 h 41"/>
              <a:gd name="T8" fmla="*/ 66 w 66"/>
              <a:gd name="T9" fmla="*/ 4 h 41"/>
              <a:gd name="T10" fmla="*/ 62 w 66"/>
              <a:gd name="T11" fmla="*/ 8 h 41"/>
              <a:gd name="T12" fmla="*/ 8 w 66"/>
              <a:gd name="T13" fmla="*/ 39 h 41"/>
              <a:gd name="T14" fmla="*/ 4 w 66"/>
              <a:gd name="T1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41">
                <a:moveTo>
                  <a:pt x="4" y="41"/>
                </a:moveTo>
                <a:cubicBezTo>
                  <a:pt x="3" y="41"/>
                  <a:pt x="3" y="41"/>
                  <a:pt x="2" y="41"/>
                </a:cubicBezTo>
                <a:cubicBezTo>
                  <a:pt x="0" y="39"/>
                  <a:pt x="0" y="37"/>
                  <a:pt x="1" y="35"/>
                </a:cubicBezTo>
                <a:cubicBezTo>
                  <a:pt x="13" y="14"/>
                  <a:pt x="37" y="0"/>
                  <a:pt x="62" y="0"/>
                </a:cubicBezTo>
                <a:cubicBezTo>
                  <a:pt x="64" y="0"/>
                  <a:pt x="66" y="2"/>
                  <a:pt x="66" y="4"/>
                </a:cubicBezTo>
                <a:cubicBezTo>
                  <a:pt x="66" y="6"/>
                  <a:pt x="64" y="8"/>
                  <a:pt x="62" y="8"/>
                </a:cubicBezTo>
                <a:cubicBezTo>
                  <a:pt x="40" y="8"/>
                  <a:pt x="19" y="20"/>
                  <a:pt x="8" y="39"/>
                </a:cubicBezTo>
                <a:cubicBezTo>
                  <a:pt x="7" y="40"/>
                  <a:pt x="5" y="41"/>
                  <a:pt x="4" y="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35"/>
          <p:cNvSpPr>
            <a:spLocks/>
          </p:cNvSpPr>
          <p:nvPr/>
        </p:nvSpPr>
        <p:spPr bwMode="auto">
          <a:xfrm>
            <a:off x="3730018" y="2262653"/>
            <a:ext cx="9525" cy="19050"/>
          </a:xfrm>
          <a:custGeom>
            <a:avLst/>
            <a:gdLst>
              <a:gd name="T0" fmla="*/ 4 w 10"/>
              <a:gd name="T1" fmla="*/ 21 h 21"/>
              <a:gd name="T2" fmla="*/ 0 w 10"/>
              <a:gd name="T3" fmla="*/ 17 h 21"/>
              <a:gd name="T4" fmla="*/ 2 w 10"/>
              <a:gd name="T5" fmla="*/ 3 h 21"/>
              <a:gd name="T6" fmla="*/ 6 w 10"/>
              <a:gd name="T7" fmla="*/ 0 h 21"/>
              <a:gd name="T8" fmla="*/ 9 w 10"/>
              <a:gd name="T9" fmla="*/ 5 h 21"/>
              <a:gd name="T10" fmla="*/ 8 w 10"/>
              <a:gd name="T11" fmla="*/ 17 h 21"/>
              <a:gd name="T12" fmla="*/ 4 w 10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1">
                <a:moveTo>
                  <a:pt x="4" y="21"/>
                </a:moveTo>
                <a:cubicBezTo>
                  <a:pt x="1" y="21"/>
                  <a:pt x="0" y="19"/>
                  <a:pt x="0" y="17"/>
                </a:cubicBezTo>
                <a:cubicBezTo>
                  <a:pt x="0" y="11"/>
                  <a:pt x="0" y="8"/>
                  <a:pt x="2" y="3"/>
                </a:cubicBezTo>
                <a:cubicBezTo>
                  <a:pt x="2" y="1"/>
                  <a:pt x="4" y="0"/>
                  <a:pt x="6" y="0"/>
                </a:cubicBezTo>
                <a:cubicBezTo>
                  <a:pt x="8" y="1"/>
                  <a:pt x="10" y="3"/>
                  <a:pt x="9" y="5"/>
                </a:cubicBezTo>
                <a:cubicBezTo>
                  <a:pt x="8" y="10"/>
                  <a:pt x="8" y="12"/>
                  <a:pt x="8" y="17"/>
                </a:cubicBezTo>
                <a:cubicBezTo>
                  <a:pt x="8" y="19"/>
                  <a:pt x="6" y="21"/>
                  <a:pt x="4" y="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36"/>
          <p:cNvSpPr>
            <a:spLocks noEditPoints="1"/>
          </p:cNvSpPr>
          <p:nvPr/>
        </p:nvSpPr>
        <p:spPr bwMode="auto">
          <a:xfrm>
            <a:off x="3831618" y="2319804"/>
            <a:ext cx="95250" cy="93663"/>
          </a:xfrm>
          <a:custGeom>
            <a:avLst/>
            <a:gdLst>
              <a:gd name="T0" fmla="*/ 88 w 112"/>
              <a:gd name="T1" fmla="*/ 111 h 111"/>
              <a:gd name="T2" fmla="*/ 71 w 112"/>
              <a:gd name="T3" fmla="*/ 104 h 111"/>
              <a:gd name="T4" fmla="*/ 6 w 112"/>
              <a:gd name="T5" fmla="*/ 39 h 111"/>
              <a:gd name="T6" fmla="*/ 2 w 112"/>
              <a:gd name="T7" fmla="*/ 22 h 111"/>
              <a:gd name="T8" fmla="*/ 10 w 112"/>
              <a:gd name="T9" fmla="*/ 9 h 111"/>
              <a:gd name="T10" fmla="*/ 28 w 112"/>
              <a:gd name="T11" fmla="*/ 0 h 111"/>
              <a:gd name="T12" fmla="*/ 40 w 112"/>
              <a:gd name="T13" fmla="*/ 5 h 111"/>
              <a:gd name="T14" fmla="*/ 105 w 112"/>
              <a:gd name="T15" fmla="*/ 70 h 111"/>
              <a:gd name="T16" fmla="*/ 112 w 112"/>
              <a:gd name="T17" fmla="*/ 87 h 111"/>
              <a:gd name="T18" fmla="*/ 105 w 112"/>
              <a:gd name="T19" fmla="*/ 104 h 111"/>
              <a:gd name="T20" fmla="*/ 88 w 112"/>
              <a:gd name="T21" fmla="*/ 111 h 111"/>
              <a:gd name="T22" fmla="*/ 17 w 112"/>
              <a:gd name="T23" fmla="*/ 27 h 111"/>
              <a:gd name="T24" fmla="*/ 18 w 112"/>
              <a:gd name="T25" fmla="*/ 28 h 111"/>
              <a:gd name="T26" fmla="*/ 82 w 112"/>
              <a:gd name="T27" fmla="*/ 92 h 111"/>
              <a:gd name="T28" fmla="*/ 94 w 112"/>
              <a:gd name="T29" fmla="*/ 92 h 111"/>
              <a:gd name="T30" fmla="*/ 96 w 112"/>
              <a:gd name="T31" fmla="*/ 87 h 111"/>
              <a:gd name="T32" fmla="*/ 94 w 112"/>
              <a:gd name="T33" fmla="*/ 81 h 111"/>
              <a:gd name="T34" fmla="*/ 29 w 112"/>
              <a:gd name="T35" fmla="*/ 17 h 111"/>
              <a:gd name="T36" fmla="*/ 28 w 112"/>
              <a:gd name="T37" fmla="*/ 16 h 111"/>
              <a:gd name="T38" fmla="*/ 22 w 112"/>
              <a:gd name="T39" fmla="*/ 21 h 111"/>
              <a:gd name="T40" fmla="*/ 17 w 112"/>
              <a:gd name="T41" fmla="*/ 27 h 111"/>
              <a:gd name="T42" fmla="*/ 17 w 112"/>
              <a:gd name="T43" fmla="*/ 2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111">
                <a:moveTo>
                  <a:pt x="88" y="111"/>
                </a:moveTo>
                <a:cubicBezTo>
                  <a:pt x="82" y="111"/>
                  <a:pt x="76" y="108"/>
                  <a:pt x="71" y="104"/>
                </a:cubicBezTo>
                <a:cubicBezTo>
                  <a:pt x="6" y="39"/>
                  <a:pt x="6" y="39"/>
                  <a:pt x="6" y="39"/>
                </a:cubicBezTo>
                <a:cubicBezTo>
                  <a:pt x="1" y="34"/>
                  <a:pt x="0" y="28"/>
                  <a:pt x="2" y="22"/>
                </a:cubicBezTo>
                <a:cubicBezTo>
                  <a:pt x="3" y="17"/>
                  <a:pt x="7" y="12"/>
                  <a:pt x="10" y="9"/>
                </a:cubicBezTo>
                <a:cubicBezTo>
                  <a:pt x="15" y="5"/>
                  <a:pt x="21" y="0"/>
                  <a:pt x="28" y="0"/>
                </a:cubicBezTo>
                <a:cubicBezTo>
                  <a:pt x="31" y="0"/>
                  <a:pt x="36" y="1"/>
                  <a:pt x="40" y="5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9" y="74"/>
                  <a:pt x="112" y="80"/>
                  <a:pt x="112" y="87"/>
                </a:cubicBezTo>
                <a:cubicBezTo>
                  <a:pt x="112" y="93"/>
                  <a:pt x="109" y="99"/>
                  <a:pt x="105" y="104"/>
                </a:cubicBezTo>
                <a:cubicBezTo>
                  <a:pt x="100" y="108"/>
                  <a:pt x="94" y="111"/>
                  <a:pt x="88" y="111"/>
                </a:cubicBezTo>
                <a:close/>
                <a:moveTo>
                  <a:pt x="17" y="27"/>
                </a:moveTo>
                <a:cubicBezTo>
                  <a:pt x="17" y="27"/>
                  <a:pt x="17" y="27"/>
                  <a:pt x="18" y="28"/>
                </a:cubicBezTo>
                <a:cubicBezTo>
                  <a:pt x="82" y="92"/>
                  <a:pt x="82" y="92"/>
                  <a:pt x="82" y="92"/>
                </a:cubicBezTo>
                <a:cubicBezTo>
                  <a:pt x="85" y="95"/>
                  <a:pt x="91" y="95"/>
                  <a:pt x="94" y="92"/>
                </a:cubicBezTo>
                <a:cubicBezTo>
                  <a:pt x="95" y="91"/>
                  <a:pt x="96" y="89"/>
                  <a:pt x="96" y="87"/>
                </a:cubicBezTo>
                <a:cubicBezTo>
                  <a:pt x="96" y="85"/>
                  <a:pt x="95" y="83"/>
                  <a:pt x="94" y="81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6" y="16"/>
                  <a:pt x="22" y="21"/>
                </a:cubicBezTo>
                <a:cubicBezTo>
                  <a:pt x="17" y="25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96"/>
          <p:cNvSpPr>
            <a:spLocks noEditPoints="1"/>
          </p:cNvSpPr>
          <p:nvPr/>
        </p:nvSpPr>
        <p:spPr bwMode="auto">
          <a:xfrm>
            <a:off x="5865205" y="2195978"/>
            <a:ext cx="217488" cy="101600"/>
          </a:xfrm>
          <a:custGeom>
            <a:avLst/>
            <a:gdLst>
              <a:gd name="T0" fmla="*/ 256 w 256"/>
              <a:gd name="T1" fmla="*/ 61 h 120"/>
              <a:gd name="T2" fmla="*/ 197 w 256"/>
              <a:gd name="T3" fmla="*/ 120 h 120"/>
              <a:gd name="T4" fmla="*/ 59 w 256"/>
              <a:gd name="T5" fmla="*/ 120 h 120"/>
              <a:gd name="T6" fmla="*/ 0 w 256"/>
              <a:gd name="T7" fmla="*/ 61 h 120"/>
              <a:gd name="T8" fmla="*/ 0 w 256"/>
              <a:gd name="T9" fmla="*/ 59 h 120"/>
              <a:gd name="T10" fmla="*/ 59 w 256"/>
              <a:gd name="T11" fmla="*/ 0 h 120"/>
              <a:gd name="T12" fmla="*/ 197 w 256"/>
              <a:gd name="T13" fmla="*/ 0 h 120"/>
              <a:gd name="T14" fmla="*/ 256 w 256"/>
              <a:gd name="T15" fmla="*/ 59 h 120"/>
              <a:gd name="T16" fmla="*/ 256 w 256"/>
              <a:gd name="T17" fmla="*/ 61 h 120"/>
              <a:gd name="T18" fmla="*/ 240 w 256"/>
              <a:gd name="T19" fmla="*/ 59 h 120"/>
              <a:gd name="T20" fmla="*/ 197 w 256"/>
              <a:gd name="T21" fmla="*/ 16 h 120"/>
              <a:gd name="T22" fmla="*/ 59 w 256"/>
              <a:gd name="T23" fmla="*/ 16 h 120"/>
              <a:gd name="T24" fmla="*/ 16 w 256"/>
              <a:gd name="T25" fmla="*/ 59 h 120"/>
              <a:gd name="T26" fmla="*/ 16 w 256"/>
              <a:gd name="T27" fmla="*/ 61 h 120"/>
              <a:gd name="T28" fmla="*/ 59 w 256"/>
              <a:gd name="T29" fmla="*/ 104 h 120"/>
              <a:gd name="T30" fmla="*/ 197 w 256"/>
              <a:gd name="T31" fmla="*/ 104 h 120"/>
              <a:gd name="T32" fmla="*/ 240 w 256"/>
              <a:gd name="T33" fmla="*/ 61 h 120"/>
              <a:gd name="T34" fmla="*/ 240 w 256"/>
              <a:gd name="T35" fmla="*/ 5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120">
                <a:moveTo>
                  <a:pt x="256" y="61"/>
                </a:moveTo>
                <a:cubicBezTo>
                  <a:pt x="256" y="94"/>
                  <a:pt x="230" y="120"/>
                  <a:pt x="197" y="120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26" y="120"/>
                  <a:pt x="0" y="94"/>
                  <a:pt x="0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30" y="0"/>
                  <a:pt x="256" y="26"/>
                  <a:pt x="256" y="59"/>
                </a:cubicBezTo>
                <a:lnTo>
                  <a:pt x="256" y="61"/>
                </a:lnTo>
                <a:close/>
                <a:moveTo>
                  <a:pt x="240" y="59"/>
                </a:moveTo>
                <a:cubicBezTo>
                  <a:pt x="240" y="35"/>
                  <a:pt x="221" y="16"/>
                  <a:pt x="197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35" y="16"/>
                  <a:pt x="16" y="35"/>
                  <a:pt x="16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85"/>
                  <a:pt x="35" y="104"/>
                  <a:pt x="59" y="104"/>
                </a:cubicBezTo>
                <a:cubicBezTo>
                  <a:pt x="197" y="104"/>
                  <a:pt x="197" y="104"/>
                  <a:pt x="197" y="104"/>
                </a:cubicBezTo>
                <a:cubicBezTo>
                  <a:pt x="221" y="104"/>
                  <a:pt x="240" y="85"/>
                  <a:pt x="240" y="61"/>
                </a:cubicBezTo>
                <a:lnTo>
                  <a:pt x="240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97"/>
          <p:cNvSpPr>
            <a:spLocks/>
          </p:cNvSpPr>
          <p:nvPr/>
        </p:nvSpPr>
        <p:spPr bwMode="auto">
          <a:xfrm>
            <a:off x="6006493" y="2219791"/>
            <a:ext cx="52388" cy="38100"/>
          </a:xfrm>
          <a:custGeom>
            <a:avLst/>
            <a:gdLst>
              <a:gd name="T0" fmla="*/ 57 w 61"/>
              <a:gd name="T1" fmla="*/ 44 h 44"/>
              <a:gd name="T2" fmla="*/ 53 w 61"/>
              <a:gd name="T3" fmla="*/ 40 h 44"/>
              <a:gd name="T4" fmla="*/ 53 w 61"/>
              <a:gd name="T5" fmla="*/ 38 h 44"/>
              <a:gd name="T6" fmla="*/ 21 w 61"/>
              <a:gd name="T7" fmla="*/ 8 h 44"/>
              <a:gd name="T8" fmla="*/ 4 w 61"/>
              <a:gd name="T9" fmla="*/ 8 h 44"/>
              <a:gd name="T10" fmla="*/ 0 w 61"/>
              <a:gd name="T11" fmla="*/ 4 h 44"/>
              <a:gd name="T12" fmla="*/ 4 w 61"/>
              <a:gd name="T13" fmla="*/ 0 h 44"/>
              <a:gd name="T14" fmla="*/ 21 w 61"/>
              <a:gd name="T15" fmla="*/ 0 h 44"/>
              <a:gd name="T16" fmla="*/ 61 w 61"/>
              <a:gd name="T17" fmla="*/ 38 h 44"/>
              <a:gd name="T18" fmla="*/ 61 w 61"/>
              <a:gd name="T19" fmla="*/ 40 h 44"/>
              <a:gd name="T20" fmla="*/ 57 w 61"/>
              <a:gd name="T2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44">
                <a:moveTo>
                  <a:pt x="57" y="44"/>
                </a:moveTo>
                <a:cubicBezTo>
                  <a:pt x="55" y="44"/>
                  <a:pt x="53" y="42"/>
                  <a:pt x="53" y="40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21"/>
                  <a:pt x="38" y="8"/>
                  <a:pt x="21" y="8"/>
                </a:cubicBez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42" y="0"/>
                  <a:pt x="61" y="17"/>
                  <a:pt x="61" y="38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2"/>
                  <a:pt x="59" y="44"/>
                  <a:pt x="57" y="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198"/>
          <p:cNvSpPr>
            <a:spLocks/>
          </p:cNvSpPr>
          <p:nvPr/>
        </p:nvSpPr>
        <p:spPr bwMode="auto">
          <a:xfrm>
            <a:off x="5985855" y="2219791"/>
            <a:ext cx="14288" cy="6350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4" y="0"/>
                  <a:pt x="16" y="2"/>
                  <a:pt x="16" y="4"/>
                </a:cubicBezTo>
                <a:cubicBezTo>
                  <a:pt x="16" y="6"/>
                  <a:pt x="14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99"/>
          <p:cNvSpPr>
            <a:spLocks noEditPoints="1"/>
          </p:cNvSpPr>
          <p:nvPr/>
        </p:nvSpPr>
        <p:spPr bwMode="auto">
          <a:xfrm>
            <a:off x="5889018" y="2216616"/>
            <a:ext cx="58738" cy="58738"/>
          </a:xfrm>
          <a:custGeom>
            <a:avLst/>
            <a:gdLst>
              <a:gd name="T0" fmla="*/ 35 w 69"/>
              <a:gd name="T1" fmla="*/ 69 h 69"/>
              <a:gd name="T2" fmla="*/ 0 w 69"/>
              <a:gd name="T3" fmla="*/ 35 h 69"/>
              <a:gd name="T4" fmla="*/ 35 w 69"/>
              <a:gd name="T5" fmla="*/ 0 h 69"/>
              <a:gd name="T6" fmla="*/ 69 w 69"/>
              <a:gd name="T7" fmla="*/ 35 h 69"/>
              <a:gd name="T8" fmla="*/ 35 w 69"/>
              <a:gd name="T9" fmla="*/ 69 h 69"/>
              <a:gd name="T10" fmla="*/ 35 w 69"/>
              <a:gd name="T11" fmla="*/ 16 h 69"/>
              <a:gd name="T12" fmla="*/ 16 w 69"/>
              <a:gd name="T13" fmla="*/ 35 h 69"/>
              <a:gd name="T14" fmla="*/ 35 w 69"/>
              <a:gd name="T15" fmla="*/ 53 h 69"/>
              <a:gd name="T16" fmla="*/ 53 w 69"/>
              <a:gd name="T17" fmla="*/ 35 h 69"/>
              <a:gd name="T18" fmla="*/ 35 w 69"/>
              <a:gd name="T19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69">
                <a:moveTo>
                  <a:pt x="35" y="69"/>
                </a:moveTo>
                <a:cubicBezTo>
                  <a:pt x="15" y="69"/>
                  <a:pt x="0" y="54"/>
                  <a:pt x="0" y="35"/>
                </a:cubicBezTo>
                <a:cubicBezTo>
                  <a:pt x="0" y="15"/>
                  <a:pt x="15" y="0"/>
                  <a:pt x="35" y="0"/>
                </a:cubicBezTo>
                <a:cubicBezTo>
                  <a:pt x="54" y="0"/>
                  <a:pt x="69" y="15"/>
                  <a:pt x="69" y="35"/>
                </a:cubicBezTo>
                <a:cubicBezTo>
                  <a:pt x="69" y="54"/>
                  <a:pt x="54" y="69"/>
                  <a:pt x="35" y="69"/>
                </a:cubicBezTo>
                <a:close/>
                <a:moveTo>
                  <a:pt x="35" y="16"/>
                </a:moveTo>
                <a:cubicBezTo>
                  <a:pt x="24" y="16"/>
                  <a:pt x="16" y="24"/>
                  <a:pt x="16" y="35"/>
                </a:cubicBezTo>
                <a:cubicBezTo>
                  <a:pt x="16" y="45"/>
                  <a:pt x="24" y="53"/>
                  <a:pt x="35" y="53"/>
                </a:cubicBezTo>
                <a:cubicBezTo>
                  <a:pt x="45" y="53"/>
                  <a:pt x="53" y="45"/>
                  <a:pt x="53" y="35"/>
                </a:cubicBezTo>
                <a:cubicBezTo>
                  <a:pt x="53" y="24"/>
                  <a:pt x="45" y="16"/>
                  <a:pt x="3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200"/>
          <p:cNvSpPr>
            <a:spLocks noEditPoints="1"/>
          </p:cNvSpPr>
          <p:nvPr/>
        </p:nvSpPr>
        <p:spPr bwMode="auto">
          <a:xfrm>
            <a:off x="5865205" y="2315042"/>
            <a:ext cx="217488" cy="101600"/>
          </a:xfrm>
          <a:custGeom>
            <a:avLst/>
            <a:gdLst>
              <a:gd name="T0" fmla="*/ 256 w 256"/>
              <a:gd name="T1" fmla="*/ 61 h 120"/>
              <a:gd name="T2" fmla="*/ 197 w 256"/>
              <a:gd name="T3" fmla="*/ 120 h 120"/>
              <a:gd name="T4" fmla="*/ 59 w 256"/>
              <a:gd name="T5" fmla="*/ 120 h 120"/>
              <a:gd name="T6" fmla="*/ 0 w 256"/>
              <a:gd name="T7" fmla="*/ 61 h 120"/>
              <a:gd name="T8" fmla="*/ 0 w 256"/>
              <a:gd name="T9" fmla="*/ 59 h 120"/>
              <a:gd name="T10" fmla="*/ 59 w 256"/>
              <a:gd name="T11" fmla="*/ 0 h 120"/>
              <a:gd name="T12" fmla="*/ 197 w 256"/>
              <a:gd name="T13" fmla="*/ 0 h 120"/>
              <a:gd name="T14" fmla="*/ 256 w 256"/>
              <a:gd name="T15" fmla="*/ 59 h 120"/>
              <a:gd name="T16" fmla="*/ 256 w 256"/>
              <a:gd name="T17" fmla="*/ 61 h 120"/>
              <a:gd name="T18" fmla="*/ 240 w 256"/>
              <a:gd name="T19" fmla="*/ 59 h 120"/>
              <a:gd name="T20" fmla="*/ 197 w 256"/>
              <a:gd name="T21" fmla="*/ 16 h 120"/>
              <a:gd name="T22" fmla="*/ 59 w 256"/>
              <a:gd name="T23" fmla="*/ 16 h 120"/>
              <a:gd name="T24" fmla="*/ 16 w 256"/>
              <a:gd name="T25" fmla="*/ 59 h 120"/>
              <a:gd name="T26" fmla="*/ 16 w 256"/>
              <a:gd name="T27" fmla="*/ 61 h 120"/>
              <a:gd name="T28" fmla="*/ 59 w 256"/>
              <a:gd name="T29" fmla="*/ 104 h 120"/>
              <a:gd name="T30" fmla="*/ 197 w 256"/>
              <a:gd name="T31" fmla="*/ 104 h 120"/>
              <a:gd name="T32" fmla="*/ 240 w 256"/>
              <a:gd name="T33" fmla="*/ 61 h 120"/>
              <a:gd name="T34" fmla="*/ 240 w 256"/>
              <a:gd name="T35" fmla="*/ 5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120">
                <a:moveTo>
                  <a:pt x="256" y="61"/>
                </a:moveTo>
                <a:cubicBezTo>
                  <a:pt x="256" y="94"/>
                  <a:pt x="230" y="120"/>
                  <a:pt x="197" y="120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26" y="120"/>
                  <a:pt x="0" y="94"/>
                  <a:pt x="0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30" y="0"/>
                  <a:pt x="256" y="26"/>
                  <a:pt x="256" y="59"/>
                </a:cubicBezTo>
                <a:lnTo>
                  <a:pt x="256" y="61"/>
                </a:lnTo>
                <a:close/>
                <a:moveTo>
                  <a:pt x="240" y="59"/>
                </a:moveTo>
                <a:cubicBezTo>
                  <a:pt x="240" y="35"/>
                  <a:pt x="221" y="16"/>
                  <a:pt x="197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35" y="16"/>
                  <a:pt x="16" y="35"/>
                  <a:pt x="16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85"/>
                  <a:pt x="35" y="104"/>
                  <a:pt x="59" y="104"/>
                </a:cubicBezTo>
                <a:cubicBezTo>
                  <a:pt x="197" y="104"/>
                  <a:pt x="197" y="104"/>
                  <a:pt x="197" y="104"/>
                </a:cubicBezTo>
                <a:cubicBezTo>
                  <a:pt x="221" y="104"/>
                  <a:pt x="240" y="85"/>
                  <a:pt x="240" y="61"/>
                </a:cubicBezTo>
                <a:lnTo>
                  <a:pt x="240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201"/>
          <p:cNvSpPr>
            <a:spLocks/>
          </p:cNvSpPr>
          <p:nvPr/>
        </p:nvSpPr>
        <p:spPr bwMode="auto">
          <a:xfrm>
            <a:off x="5887430" y="2364254"/>
            <a:ext cx="7938" cy="11113"/>
          </a:xfrm>
          <a:custGeom>
            <a:avLst/>
            <a:gdLst>
              <a:gd name="T0" fmla="*/ 5 w 9"/>
              <a:gd name="T1" fmla="*/ 13 h 13"/>
              <a:gd name="T2" fmla="*/ 1 w 9"/>
              <a:gd name="T3" fmla="*/ 9 h 13"/>
              <a:gd name="T4" fmla="*/ 1 w 9"/>
              <a:gd name="T5" fmla="*/ 8 h 13"/>
              <a:gd name="T6" fmla="*/ 1 w 9"/>
              <a:gd name="T7" fmla="*/ 4 h 13"/>
              <a:gd name="T8" fmla="*/ 5 w 9"/>
              <a:gd name="T9" fmla="*/ 0 h 13"/>
              <a:gd name="T10" fmla="*/ 9 w 9"/>
              <a:gd name="T11" fmla="*/ 5 h 13"/>
              <a:gd name="T12" fmla="*/ 9 w 9"/>
              <a:gd name="T13" fmla="*/ 8 h 13"/>
              <a:gd name="T14" fmla="*/ 9 w 9"/>
              <a:gd name="T15" fmla="*/ 9 h 13"/>
              <a:gd name="T16" fmla="*/ 5 w 9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3">
                <a:moveTo>
                  <a:pt x="5" y="13"/>
                </a:moveTo>
                <a:cubicBezTo>
                  <a:pt x="3" y="13"/>
                  <a:pt x="1" y="11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6"/>
                  <a:pt x="0" y="5"/>
                  <a:pt x="1" y="4"/>
                </a:cubicBez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2"/>
                  <a:pt x="9" y="5"/>
                </a:cubicBezTo>
                <a:cubicBezTo>
                  <a:pt x="9" y="6"/>
                  <a:pt x="9" y="7"/>
                  <a:pt x="9" y="8"/>
                </a:cubicBezTo>
                <a:cubicBezTo>
                  <a:pt x="9" y="9"/>
                  <a:pt x="9" y="9"/>
                  <a:pt x="9" y="9"/>
                </a:cubicBezTo>
                <a:cubicBezTo>
                  <a:pt x="9" y="11"/>
                  <a:pt x="7" y="13"/>
                  <a:pt x="5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202"/>
          <p:cNvSpPr>
            <a:spLocks/>
          </p:cNvSpPr>
          <p:nvPr/>
        </p:nvSpPr>
        <p:spPr bwMode="auto">
          <a:xfrm>
            <a:off x="5892193" y="2337267"/>
            <a:ext cx="31750" cy="22225"/>
          </a:xfrm>
          <a:custGeom>
            <a:avLst/>
            <a:gdLst>
              <a:gd name="T0" fmla="*/ 5 w 39"/>
              <a:gd name="T1" fmla="*/ 25 h 25"/>
              <a:gd name="T2" fmla="*/ 3 w 39"/>
              <a:gd name="T3" fmla="*/ 25 h 25"/>
              <a:gd name="T4" fmla="*/ 1 w 39"/>
              <a:gd name="T5" fmla="*/ 19 h 25"/>
              <a:gd name="T6" fmla="*/ 35 w 39"/>
              <a:gd name="T7" fmla="*/ 0 h 25"/>
              <a:gd name="T8" fmla="*/ 39 w 39"/>
              <a:gd name="T9" fmla="*/ 4 h 25"/>
              <a:gd name="T10" fmla="*/ 35 w 39"/>
              <a:gd name="T11" fmla="*/ 8 h 25"/>
              <a:gd name="T12" fmla="*/ 8 w 39"/>
              <a:gd name="T13" fmla="*/ 23 h 25"/>
              <a:gd name="T14" fmla="*/ 5 w 39"/>
              <a:gd name="T1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5">
                <a:moveTo>
                  <a:pt x="5" y="25"/>
                </a:moveTo>
                <a:cubicBezTo>
                  <a:pt x="4" y="25"/>
                  <a:pt x="3" y="25"/>
                  <a:pt x="3" y="25"/>
                </a:cubicBezTo>
                <a:cubicBezTo>
                  <a:pt x="1" y="24"/>
                  <a:pt x="0" y="21"/>
                  <a:pt x="1" y="19"/>
                </a:cubicBezTo>
                <a:cubicBezTo>
                  <a:pt x="8" y="7"/>
                  <a:pt x="21" y="0"/>
                  <a:pt x="35" y="0"/>
                </a:cubicBezTo>
                <a:cubicBezTo>
                  <a:pt x="37" y="0"/>
                  <a:pt x="39" y="1"/>
                  <a:pt x="39" y="4"/>
                </a:cubicBezTo>
                <a:cubicBezTo>
                  <a:pt x="39" y="6"/>
                  <a:pt x="37" y="8"/>
                  <a:pt x="35" y="8"/>
                </a:cubicBezTo>
                <a:cubicBezTo>
                  <a:pt x="24" y="8"/>
                  <a:pt x="14" y="14"/>
                  <a:pt x="8" y="23"/>
                </a:cubicBezTo>
                <a:cubicBezTo>
                  <a:pt x="7" y="25"/>
                  <a:pt x="6" y="25"/>
                  <a:pt x="5" y="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203"/>
          <p:cNvSpPr>
            <a:spLocks noEditPoints="1"/>
          </p:cNvSpPr>
          <p:nvPr/>
        </p:nvSpPr>
        <p:spPr bwMode="auto">
          <a:xfrm>
            <a:off x="5996968" y="2335679"/>
            <a:ext cx="60325" cy="58738"/>
          </a:xfrm>
          <a:custGeom>
            <a:avLst/>
            <a:gdLst>
              <a:gd name="T0" fmla="*/ 35 w 70"/>
              <a:gd name="T1" fmla="*/ 69 h 69"/>
              <a:gd name="T2" fmla="*/ 0 w 70"/>
              <a:gd name="T3" fmla="*/ 35 h 69"/>
              <a:gd name="T4" fmla="*/ 35 w 70"/>
              <a:gd name="T5" fmla="*/ 0 h 69"/>
              <a:gd name="T6" fmla="*/ 70 w 70"/>
              <a:gd name="T7" fmla="*/ 35 h 69"/>
              <a:gd name="T8" fmla="*/ 35 w 70"/>
              <a:gd name="T9" fmla="*/ 69 h 69"/>
              <a:gd name="T10" fmla="*/ 35 w 70"/>
              <a:gd name="T11" fmla="*/ 16 h 69"/>
              <a:gd name="T12" fmla="*/ 16 w 70"/>
              <a:gd name="T13" fmla="*/ 35 h 69"/>
              <a:gd name="T14" fmla="*/ 35 w 70"/>
              <a:gd name="T15" fmla="*/ 53 h 69"/>
              <a:gd name="T16" fmla="*/ 54 w 70"/>
              <a:gd name="T17" fmla="*/ 35 h 69"/>
              <a:gd name="T18" fmla="*/ 35 w 70"/>
              <a:gd name="T19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69">
                <a:moveTo>
                  <a:pt x="35" y="69"/>
                </a:moveTo>
                <a:cubicBezTo>
                  <a:pt x="16" y="69"/>
                  <a:pt x="0" y="54"/>
                  <a:pt x="0" y="35"/>
                </a:cubicBezTo>
                <a:cubicBezTo>
                  <a:pt x="0" y="15"/>
                  <a:pt x="16" y="0"/>
                  <a:pt x="35" y="0"/>
                </a:cubicBezTo>
                <a:cubicBezTo>
                  <a:pt x="54" y="0"/>
                  <a:pt x="70" y="15"/>
                  <a:pt x="70" y="35"/>
                </a:cubicBezTo>
                <a:cubicBezTo>
                  <a:pt x="70" y="54"/>
                  <a:pt x="54" y="69"/>
                  <a:pt x="35" y="69"/>
                </a:cubicBezTo>
                <a:close/>
                <a:moveTo>
                  <a:pt x="35" y="16"/>
                </a:moveTo>
                <a:cubicBezTo>
                  <a:pt x="25" y="16"/>
                  <a:pt x="16" y="24"/>
                  <a:pt x="16" y="35"/>
                </a:cubicBezTo>
                <a:cubicBezTo>
                  <a:pt x="16" y="45"/>
                  <a:pt x="25" y="53"/>
                  <a:pt x="35" y="53"/>
                </a:cubicBezTo>
                <a:cubicBezTo>
                  <a:pt x="45" y="53"/>
                  <a:pt x="54" y="45"/>
                  <a:pt x="54" y="35"/>
                </a:cubicBezTo>
                <a:cubicBezTo>
                  <a:pt x="54" y="24"/>
                  <a:pt x="45" y="16"/>
                  <a:pt x="3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204"/>
          <p:cNvSpPr>
            <a:spLocks noEditPoints="1"/>
          </p:cNvSpPr>
          <p:nvPr/>
        </p:nvSpPr>
        <p:spPr bwMode="auto">
          <a:xfrm>
            <a:off x="5504843" y="2219791"/>
            <a:ext cx="217488" cy="196851"/>
          </a:xfrm>
          <a:custGeom>
            <a:avLst/>
            <a:gdLst>
              <a:gd name="T0" fmla="*/ 256 w 256"/>
              <a:gd name="T1" fmla="*/ 204 h 232"/>
              <a:gd name="T2" fmla="*/ 228 w 256"/>
              <a:gd name="T3" fmla="*/ 232 h 232"/>
              <a:gd name="T4" fmla="*/ 28 w 256"/>
              <a:gd name="T5" fmla="*/ 232 h 232"/>
              <a:gd name="T6" fmla="*/ 0 w 256"/>
              <a:gd name="T7" fmla="*/ 204 h 232"/>
              <a:gd name="T8" fmla="*/ 0 w 256"/>
              <a:gd name="T9" fmla="*/ 28 h 232"/>
              <a:gd name="T10" fmla="*/ 28 w 256"/>
              <a:gd name="T11" fmla="*/ 0 h 232"/>
              <a:gd name="T12" fmla="*/ 228 w 256"/>
              <a:gd name="T13" fmla="*/ 0 h 232"/>
              <a:gd name="T14" fmla="*/ 256 w 256"/>
              <a:gd name="T15" fmla="*/ 28 h 232"/>
              <a:gd name="T16" fmla="*/ 256 w 256"/>
              <a:gd name="T17" fmla="*/ 204 h 232"/>
              <a:gd name="T18" fmla="*/ 240 w 256"/>
              <a:gd name="T19" fmla="*/ 28 h 232"/>
              <a:gd name="T20" fmla="*/ 228 w 256"/>
              <a:gd name="T21" fmla="*/ 16 h 232"/>
              <a:gd name="T22" fmla="*/ 28 w 256"/>
              <a:gd name="T23" fmla="*/ 16 h 232"/>
              <a:gd name="T24" fmla="*/ 16 w 256"/>
              <a:gd name="T25" fmla="*/ 28 h 232"/>
              <a:gd name="T26" fmla="*/ 16 w 256"/>
              <a:gd name="T27" fmla="*/ 204 h 232"/>
              <a:gd name="T28" fmla="*/ 28 w 256"/>
              <a:gd name="T29" fmla="*/ 216 h 232"/>
              <a:gd name="T30" fmla="*/ 228 w 256"/>
              <a:gd name="T31" fmla="*/ 216 h 232"/>
              <a:gd name="T32" fmla="*/ 240 w 256"/>
              <a:gd name="T33" fmla="*/ 204 h 232"/>
              <a:gd name="T34" fmla="*/ 240 w 256"/>
              <a:gd name="T35" fmla="*/ 2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232">
                <a:moveTo>
                  <a:pt x="256" y="204"/>
                </a:moveTo>
                <a:cubicBezTo>
                  <a:pt x="256" y="220"/>
                  <a:pt x="244" y="232"/>
                  <a:pt x="228" y="232"/>
                </a:cubicBezTo>
                <a:cubicBezTo>
                  <a:pt x="28" y="232"/>
                  <a:pt x="28" y="232"/>
                  <a:pt x="28" y="232"/>
                </a:cubicBezTo>
                <a:cubicBezTo>
                  <a:pt x="12" y="232"/>
                  <a:pt x="0" y="220"/>
                  <a:pt x="0" y="2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44" y="0"/>
                  <a:pt x="256" y="12"/>
                  <a:pt x="256" y="28"/>
                </a:cubicBezTo>
                <a:lnTo>
                  <a:pt x="256" y="204"/>
                </a:lnTo>
                <a:close/>
                <a:moveTo>
                  <a:pt x="240" y="28"/>
                </a:moveTo>
                <a:cubicBezTo>
                  <a:pt x="240" y="21"/>
                  <a:pt x="235" y="16"/>
                  <a:pt x="2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204"/>
                  <a:pt x="16" y="204"/>
                  <a:pt x="16" y="204"/>
                </a:cubicBezTo>
                <a:cubicBezTo>
                  <a:pt x="16" y="211"/>
                  <a:pt x="21" y="216"/>
                  <a:pt x="28" y="216"/>
                </a:cubicBezTo>
                <a:cubicBezTo>
                  <a:pt x="228" y="216"/>
                  <a:pt x="228" y="216"/>
                  <a:pt x="228" y="216"/>
                </a:cubicBezTo>
                <a:cubicBezTo>
                  <a:pt x="235" y="216"/>
                  <a:pt x="240" y="211"/>
                  <a:pt x="240" y="204"/>
                </a:cubicBezTo>
                <a:lnTo>
                  <a:pt x="240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206"/>
          <p:cNvSpPr>
            <a:spLocks/>
          </p:cNvSpPr>
          <p:nvPr/>
        </p:nvSpPr>
        <p:spPr bwMode="auto">
          <a:xfrm>
            <a:off x="5660418" y="2375367"/>
            <a:ext cx="38100" cy="17463"/>
          </a:xfrm>
          <a:custGeom>
            <a:avLst/>
            <a:gdLst>
              <a:gd name="T0" fmla="*/ 29 w 45"/>
              <a:gd name="T1" fmla="*/ 21 h 21"/>
              <a:gd name="T2" fmla="*/ 4 w 45"/>
              <a:gd name="T3" fmla="*/ 21 h 21"/>
              <a:gd name="T4" fmla="*/ 0 w 45"/>
              <a:gd name="T5" fmla="*/ 17 h 21"/>
              <a:gd name="T6" fmla="*/ 4 w 45"/>
              <a:gd name="T7" fmla="*/ 13 h 21"/>
              <a:gd name="T8" fmla="*/ 29 w 45"/>
              <a:gd name="T9" fmla="*/ 13 h 21"/>
              <a:gd name="T10" fmla="*/ 36 w 45"/>
              <a:gd name="T11" fmla="*/ 4 h 21"/>
              <a:gd name="T12" fmla="*/ 41 w 45"/>
              <a:gd name="T13" fmla="*/ 0 h 21"/>
              <a:gd name="T14" fmla="*/ 45 w 45"/>
              <a:gd name="T15" fmla="*/ 4 h 21"/>
              <a:gd name="T16" fmla="*/ 45 w 45"/>
              <a:gd name="T17" fmla="*/ 5 h 21"/>
              <a:gd name="T18" fmla="*/ 45 w 45"/>
              <a:gd name="T19" fmla="*/ 6 h 21"/>
              <a:gd name="T20" fmla="*/ 29 w 45"/>
              <a:gd name="T2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21">
                <a:moveTo>
                  <a:pt x="29" y="21"/>
                </a:move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15"/>
                  <a:pt x="2" y="13"/>
                  <a:pt x="4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33" y="13"/>
                  <a:pt x="36" y="12"/>
                  <a:pt x="36" y="4"/>
                </a:cubicBezTo>
                <a:cubicBezTo>
                  <a:pt x="36" y="1"/>
                  <a:pt x="38" y="0"/>
                  <a:pt x="41" y="0"/>
                </a:cubicBezTo>
                <a:cubicBezTo>
                  <a:pt x="43" y="0"/>
                  <a:pt x="45" y="1"/>
                  <a:pt x="45" y="4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6"/>
                </a:cubicBezTo>
                <a:cubicBezTo>
                  <a:pt x="44" y="16"/>
                  <a:pt x="39" y="21"/>
                  <a:pt x="29" y="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207"/>
          <p:cNvSpPr>
            <a:spLocks/>
          </p:cNvSpPr>
          <p:nvPr/>
        </p:nvSpPr>
        <p:spPr bwMode="auto">
          <a:xfrm>
            <a:off x="5692168" y="2359492"/>
            <a:ext cx="6350" cy="7938"/>
          </a:xfrm>
          <a:custGeom>
            <a:avLst/>
            <a:gdLst>
              <a:gd name="T0" fmla="*/ 4 w 8"/>
              <a:gd name="T1" fmla="*/ 9 h 9"/>
              <a:gd name="T2" fmla="*/ 1 w 8"/>
              <a:gd name="T3" fmla="*/ 7 h 9"/>
              <a:gd name="T4" fmla="*/ 0 w 8"/>
              <a:gd name="T5" fmla="*/ 5 h 9"/>
              <a:gd name="T6" fmla="*/ 1 w 8"/>
              <a:gd name="T7" fmla="*/ 2 h 9"/>
              <a:gd name="T8" fmla="*/ 6 w 8"/>
              <a:gd name="T9" fmla="*/ 2 h 9"/>
              <a:gd name="T10" fmla="*/ 8 w 8"/>
              <a:gd name="T11" fmla="*/ 5 h 9"/>
              <a:gd name="T12" fmla="*/ 6 w 8"/>
              <a:gd name="T13" fmla="*/ 7 h 9"/>
              <a:gd name="T14" fmla="*/ 4 w 8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9">
                <a:moveTo>
                  <a:pt x="4" y="9"/>
                </a:moveTo>
                <a:cubicBezTo>
                  <a:pt x="2" y="9"/>
                  <a:pt x="1" y="8"/>
                  <a:pt x="1" y="7"/>
                </a:cubicBezTo>
                <a:cubicBezTo>
                  <a:pt x="0" y="7"/>
                  <a:pt x="0" y="6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2" y="0"/>
                  <a:pt x="5" y="0"/>
                  <a:pt x="6" y="2"/>
                </a:cubicBezTo>
                <a:cubicBezTo>
                  <a:pt x="7" y="3"/>
                  <a:pt x="8" y="4"/>
                  <a:pt x="8" y="5"/>
                </a:cubicBezTo>
                <a:cubicBezTo>
                  <a:pt x="8" y="6"/>
                  <a:pt x="7" y="7"/>
                  <a:pt x="6" y="7"/>
                </a:cubicBezTo>
                <a:cubicBezTo>
                  <a:pt x="6" y="8"/>
                  <a:pt x="5" y="9"/>
                  <a:pt x="4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208"/>
          <p:cNvSpPr>
            <a:spLocks/>
          </p:cNvSpPr>
          <p:nvPr/>
        </p:nvSpPr>
        <p:spPr bwMode="auto">
          <a:xfrm>
            <a:off x="5549293" y="2308692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209"/>
          <p:cNvSpPr>
            <a:spLocks/>
          </p:cNvSpPr>
          <p:nvPr/>
        </p:nvSpPr>
        <p:spPr bwMode="auto">
          <a:xfrm>
            <a:off x="5573105" y="2308692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210"/>
          <p:cNvSpPr>
            <a:spLocks/>
          </p:cNvSpPr>
          <p:nvPr/>
        </p:nvSpPr>
        <p:spPr bwMode="auto">
          <a:xfrm>
            <a:off x="5596918" y="2308692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211"/>
          <p:cNvSpPr>
            <a:spLocks/>
          </p:cNvSpPr>
          <p:nvPr/>
        </p:nvSpPr>
        <p:spPr bwMode="auto">
          <a:xfrm>
            <a:off x="5615968" y="2308692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212"/>
          <p:cNvSpPr>
            <a:spLocks/>
          </p:cNvSpPr>
          <p:nvPr/>
        </p:nvSpPr>
        <p:spPr bwMode="auto">
          <a:xfrm>
            <a:off x="5639780" y="2308692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213"/>
          <p:cNvSpPr>
            <a:spLocks/>
          </p:cNvSpPr>
          <p:nvPr/>
        </p:nvSpPr>
        <p:spPr bwMode="auto">
          <a:xfrm>
            <a:off x="5663593" y="2308692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214"/>
          <p:cNvSpPr>
            <a:spLocks/>
          </p:cNvSpPr>
          <p:nvPr/>
        </p:nvSpPr>
        <p:spPr bwMode="auto">
          <a:xfrm>
            <a:off x="5549293" y="2327742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Freeform 215"/>
          <p:cNvSpPr>
            <a:spLocks/>
          </p:cNvSpPr>
          <p:nvPr/>
        </p:nvSpPr>
        <p:spPr bwMode="auto">
          <a:xfrm>
            <a:off x="5573105" y="2327742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216"/>
          <p:cNvSpPr>
            <a:spLocks/>
          </p:cNvSpPr>
          <p:nvPr/>
        </p:nvSpPr>
        <p:spPr bwMode="auto">
          <a:xfrm>
            <a:off x="5596918" y="2327742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217"/>
          <p:cNvSpPr>
            <a:spLocks/>
          </p:cNvSpPr>
          <p:nvPr/>
        </p:nvSpPr>
        <p:spPr bwMode="auto">
          <a:xfrm>
            <a:off x="5615968" y="2327742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218"/>
          <p:cNvSpPr>
            <a:spLocks/>
          </p:cNvSpPr>
          <p:nvPr/>
        </p:nvSpPr>
        <p:spPr bwMode="auto">
          <a:xfrm>
            <a:off x="5639780" y="2327742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219"/>
          <p:cNvSpPr>
            <a:spLocks/>
          </p:cNvSpPr>
          <p:nvPr/>
        </p:nvSpPr>
        <p:spPr bwMode="auto">
          <a:xfrm>
            <a:off x="5663593" y="2327742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220"/>
          <p:cNvSpPr>
            <a:spLocks/>
          </p:cNvSpPr>
          <p:nvPr/>
        </p:nvSpPr>
        <p:spPr bwMode="auto">
          <a:xfrm>
            <a:off x="5549293" y="2369017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221"/>
          <p:cNvSpPr>
            <a:spLocks/>
          </p:cNvSpPr>
          <p:nvPr/>
        </p:nvSpPr>
        <p:spPr bwMode="auto">
          <a:xfrm>
            <a:off x="5573105" y="2369017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222"/>
          <p:cNvSpPr>
            <a:spLocks/>
          </p:cNvSpPr>
          <p:nvPr/>
        </p:nvSpPr>
        <p:spPr bwMode="auto">
          <a:xfrm>
            <a:off x="5596918" y="2369017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Freeform 223"/>
          <p:cNvSpPr>
            <a:spLocks/>
          </p:cNvSpPr>
          <p:nvPr/>
        </p:nvSpPr>
        <p:spPr bwMode="auto">
          <a:xfrm>
            <a:off x="5615968" y="2369017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224"/>
          <p:cNvSpPr>
            <a:spLocks/>
          </p:cNvSpPr>
          <p:nvPr/>
        </p:nvSpPr>
        <p:spPr bwMode="auto">
          <a:xfrm>
            <a:off x="5549293" y="2348379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Freeform 225"/>
          <p:cNvSpPr>
            <a:spLocks/>
          </p:cNvSpPr>
          <p:nvPr/>
        </p:nvSpPr>
        <p:spPr bwMode="auto">
          <a:xfrm>
            <a:off x="5573105" y="2348379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Freeform 226"/>
          <p:cNvSpPr>
            <a:spLocks/>
          </p:cNvSpPr>
          <p:nvPr/>
        </p:nvSpPr>
        <p:spPr bwMode="auto">
          <a:xfrm>
            <a:off x="5596918" y="2348379"/>
            <a:ext cx="9525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Freeform 227"/>
          <p:cNvSpPr>
            <a:spLocks/>
          </p:cNvSpPr>
          <p:nvPr/>
        </p:nvSpPr>
        <p:spPr bwMode="auto">
          <a:xfrm>
            <a:off x="5615968" y="2348379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Freeform 228"/>
          <p:cNvSpPr>
            <a:spLocks/>
          </p:cNvSpPr>
          <p:nvPr/>
        </p:nvSpPr>
        <p:spPr bwMode="auto">
          <a:xfrm>
            <a:off x="5639780" y="2348379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229"/>
          <p:cNvSpPr>
            <a:spLocks/>
          </p:cNvSpPr>
          <p:nvPr/>
        </p:nvSpPr>
        <p:spPr bwMode="auto">
          <a:xfrm>
            <a:off x="5663593" y="2348379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Freeform 230"/>
          <p:cNvSpPr>
            <a:spLocks/>
          </p:cNvSpPr>
          <p:nvPr/>
        </p:nvSpPr>
        <p:spPr bwMode="auto">
          <a:xfrm>
            <a:off x="5546118" y="2192803"/>
            <a:ext cx="14288" cy="65088"/>
          </a:xfrm>
          <a:custGeom>
            <a:avLst/>
            <a:gdLst>
              <a:gd name="T0" fmla="*/ 8 w 16"/>
              <a:gd name="T1" fmla="*/ 76 h 76"/>
              <a:gd name="T2" fmla="*/ 0 w 16"/>
              <a:gd name="T3" fmla="*/ 68 h 76"/>
              <a:gd name="T4" fmla="*/ 0 w 16"/>
              <a:gd name="T5" fmla="*/ 8 h 76"/>
              <a:gd name="T6" fmla="*/ 8 w 16"/>
              <a:gd name="T7" fmla="*/ 0 h 76"/>
              <a:gd name="T8" fmla="*/ 16 w 16"/>
              <a:gd name="T9" fmla="*/ 8 h 76"/>
              <a:gd name="T10" fmla="*/ 16 w 16"/>
              <a:gd name="T11" fmla="*/ 68 h 76"/>
              <a:gd name="T12" fmla="*/ 8 w 16"/>
              <a:gd name="T1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76">
                <a:moveTo>
                  <a:pt x="8" y="76"/>
                </a:moveTo>
                <a:cubicBezTo>
                  <a:pt x="4" y="76"/>
                  <a:pt x="0" y="72"/>
                  <a:pt x="0" y="6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2"/>
                  <a:pt x="12" y="76"/>
                  <a:pt x="8" y="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231"/>
          <p:cNvSpPr>
            <a:spLocks/>
          </p:cNvSpPr>
          <p:nvPr/>
        </p:nvSpPr>
        <p:spPr bwMode="auto">
          <a:xfrm>
            <a:off x="5665180" y="2192803"/>
            <a:ext cx="12700" cy="65088"/>
          </a:xfrm>
          <a:custGeom>
            <a:avLst/>
            <a:gdLst>
              <a:gd name="T0" fmla="*/ 8 w 16"/>
              <a:gd name="T1" fmla="*/ 76 h 76"/>
              <a:gd name="T2" fmla="*/ 0 w 16"/>
              <a:gd name="T3" fmla="*/ 68 h 76"/>
              <a:gd name="T4" fmla="*/ 0 w 16"/>
              <a:gd name="T5" fmla="*/ 8 h 76"/>
              <a:gd name="T6" fmla="*/ 8 w 16"/>
              <a:gd name="T7" fmla="*/ 0 h 76"/>
              <a:gd name="T8" fmla="*/ 16 w 16"/>
              <a:gd name="T9" fmla="*/ 8 h 76"/>
              <a:gd name="T10" fmla="*/ 16 w 16"/>
              <a:gd name="T11" fmla="*/ 68 h 76"/>
              <a:gd name="T12" fmla="*/ 8 w 16"/>
              <a:gd name="T1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76">
                <a:moveTo>
                  <a:pt x="8" y="76"/>
                </a:moveTo>
                <a:cubicBezTo>
                  <a:pt x="4" y="76"/>
                  <a:pt x="0" y="72"/>
                  <a:pt x="0" y="6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2"/>
                  <a:pt x="12" y="76"/>
                  <a:pt x="8" y="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Freeform 232"/>
          <p:cNvSpPr>
            <a:spLocks/>
          </p:cNvSpPr>
          <p:nvPr/>
        </p:nvSpPr>
        <p:spPr bwMode="auto">
          <a:xfrm>
            <a:off x="5508018" y="2276941"/>
            <a:ext cx="211138" cy="7938"/>
          </a:xfrm>
          <a:custGeom>
            <a:avLst/>
            <a:gdLst>
              <a:gd name="T0" fmla="*/ 244 w 248"/>
              <a:gd name="T1" fmla="*/ 8 h 8"/>
              <a:gd name="T2" fmla="*/ 4 w 248"/>
              <a:gd name="T3" fmla="*/ 8 h 8"/>
              <a:gd name="T4" fmla="*/ 0 w 248"/>
              <a:gd name="T5" fmla="*/ 4 h 8"/>
              <a:gd name="T6" fmla="*/ 4 w 248"/>
              <a:gd name="T7" fmla="*/ 0 h 8"/>
              <a:gd name="T8" fmla="*/ 244 w 248"/>
              <a:gd name="T9" fmla="*/ 0 h 8"/>
              <a:gd name="T10" fmla="*/ 248 w 248"/>
              <a:gd name="T11" fmla="*/ 4 h 8"/>
              <a:gd name="T12" fmla="*/ 244 w 2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8">
                <a:moveTo>
                  <a:pt x="2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6" y="0"/>
                  <a:pt x="248" y="2"/>
                  <a:pt x="248" y="4"/>
                </a:cubicBezTo>
                <a:cubicBezTo>
                  <a:pt x="248" y="6"/>
                  <a:pt x="246" y="8"/>
                  <a:pt x="2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Freeform 241"/>
          <p:cNvSpPr>
            <a:spLocks noEditPoints="1"/>
          </p:cNvSpPr>
          <p:nvPr/>
        </p:nvSpPr>
        <p:spPr bwMode="auto">
          <a:xfrm>
            <a:off x="5182580" y="2246778"/>
            <a:ext cx="184150" cy="168276"/>
          </a:xfrm>
          <a:custGeom>
            <a:avLst/>
            <a:gdLst>
              <a:gd name="T0" fmla="*/ 53 w 216"/>
              <a:gd name="T1" fmla="*/ 198 h 198"/>
              <a:gd name="T2" fmla="*/ 50 w 216"/>
              <a:gd name="T3" fmla="*/ 197 h 198"/>
              <a:gd name="T4" fmla="*/ 45 w 216"/>
              <a:gd name="T5" fmla="*/ 190 h 198"/>
              <a:gd name="T6" fmla="*/ 46 w 216"/>
              <a:gd name="T7" fmla="*/ 160 h 198"/>
              <a:gd name="T8" fmla="*/ 26 w 216"/>
              <a:gd name="T9" fmla="*/ 160 h 198"/>
              <a:gd name="T10" fmla="*/ 0 w 216"/>
              <a:gd name="T11" fmla="*/ 132 h 198"/>
              <a:gd name="T12" fmla="*/ 0 w 216"/>
              <a:gd name="T13" fmla="*/ 27 h 198"/>
              <a:gd name="T14" fmla="*/ 26 w 216"/>
              <a:gd name="T15" fmla="*/ 0 h 198"/>
              <a:gd name="T16" fmla="*/ 187 w 216"/>
              <a:gd name="T17" fmla="*/ 0 h 198"/>
              <a:gd name="T18" fmla="*/ 216 w 216"/>
              <a:gd name="T19" fmla="*/ 27 h 198"/>
              <a:gd name="T20" fmla="*/ 216 w 216"/>
              <a:gd name="T21" fmla="*/ 132 h 198"/>
              <a:gd name="T22" fmla="*/ 187 w 216"/>
              <a:gd name="T23" fmla="*/ 160 h 198"/>
              <a:gd name="T24" fmla="*/ 109 w 216"/>
              <a:gd name="T25" fmla="*/ 160 h 198"/>
              <a:gd name="T26" fmla="*/ 58 w 216"/>
              <a:gd name="T27" fmla="*/ 197 h 198"/>
              <a:gd name="T28" fmla="*/ 53 w 216"/>
              <a:gd name="T29" fmla="*/ 198 h 198"/>
              <a:gd name="T30" fmla="*/ 26 w 216"/>
              <a:gd name="T31" fmla="*/ 16 h 198"/>
              <a:gd name="T32" fmla="*/ 16 w 216"/>
              <a:gd name="T33" fmla="*/ 27 h 198"/>
              <a:gd name="T34" fmla="*/ 16 w 216"/>
              <a:gd name="T35" fmla="*/ 132 h 198"/>
              <a:gd name="T36" fmla="*/ 26 w 216"/>
              <a:gd name="T37" fmla="*/ 144 h 198"/>
              <a:gd name="T38" fmla="*/ 54 w 216"/>
              <a:gd name="T39" fmla="*/ 144 h 198"/>
              <a:gd name="T40" fmla="*/ 60 w 216"/>
              <a:gd name="T41" fmla="*/ 146 h 198"/>
              <a:gd name="T42" fmla="*/ 62 w 216"/>
              <a:gd name="T43" fmla="*/ 152 h 198"/>
              <a:gd name="T44" fmla="*/ 62 w 216"/>
              <a:gd name="T45" fmla="*/ 174 h 198"/>
              <a:gd name="T46" fmla="*/ 102 w 216"/>
              <a:gd name="T47" fmla="*/ 146 h 198"/>
              <a:gd name="T48" fmla="*/ 106 w 216"/>
              <a:gd name="T49" fmla="*/ 144 h 198"/>
              <a:gd name="T50" fmla="*/ 187 w 216"/>
              <a:gd name="T51" fmla="*/ 144 h 198"/>
              <a:gd name="T52" fmla="*/ 200 w 216"/>
              <a:gd name="T53" fmla="*/ 132 h 198"/>
              <a:gd name="T54" fmla="*/ 200 w 216"/>
              <a:gd name="T55" fmla="*/ 27 h 198"/>
              <a:gd name="T56" fmla="*/ 187 w 216"/>
              <a:gd name="T57" fmla="*/ 16 h 198"/>
              <a:gd name="T58" fmla="*/ 26 w 216"/>
              <a:gd name="T59" fmla="*/ 16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6" h="198">
                <a:moveTo>
                  <a:pt x="53" y="198"/>
                </a:moveTo>
                <a:cubicBezTo>
                  <a:pt x="52" y="198"/>
                  <a:pt x="51" y="198"/>
                  <a:pt x="50" y="197"/>
                </a:cubicBezTo>
                <a:cubicBezTo>
                  <a:pt x="47" y="196"/>
                  <a:pt x="45" y="193"/>
                  <a:pt x="45" y="190"/>
                </a:cubicBezTo>
                <a:cubicBezTo>
                  <a:pt x="46" y="160"/>
                  <a:pt x="46" y="160"/>
                  <a:pt x="46" y="160"/>
                </a:cubicBezTo>
                <a:cubicBezTo>
                  <a:pt x="26" y="160"/>
                  <a:pt x="26" y="160"/>
                  <a:pt x="26" y="160"/>
                </a:cubicBezTo>
                <a:cubicBezTo>
                  <a:pt x="11" y="160"/>
                  <a:pt x="0" y="147"/>
                  <a:pt x="0" y="13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1" y="0"/>
                  <a:pt x="26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202" y="0"/>
                  <a:pt x="216" y="12"/>
                  <a:pt x="216" y="27"/>
                </a:cubicBezTo>
                <a:cubicBezTo>
                  <a:pt x="216" y="132"/>
                  <a:pt x="216" y="132"/>
                  <a:pt x="216" y="132"/>
                </a:cubicBezTo>
                <a:cubicBezTo>
                  <a:pt x="216" y="147"/>
                  <a:pt x="202" y="160"/>
                  <a:pt x="187" y="160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58" y="197"/>
                  <a:pt x="58" y="197"/>
                  <a:pt x="58" y="197"/>
                </a:cubicBezTo>
                <a:cubicBezTo>
                  <a:pt x="57" y="197"/>
                  <a:pt x="55" y="198"/>
                  <a:pt x="53" y="198"/>
                </a:cubicBezTo>
                <a:close/>
                <a:moveTo>
                  <a:pt x="26" y="16"/>
                </a:moveTo>
                <a:cubicBezTo>
                  <a:pt x="20" y="16"/>
                  <a:pt x="16" y="21"/>
                  <a:pt x="16" y="27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138"/>
                  <a:pt x="20" y="144"/>
                  <a:pt x="26" y="144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57" y="144"/>
                  <a:pt x="59" y="145"/>
                  <a:pt x="60" y="146"/>
                </a:cubicBezTo>
                <a:cubicBezTo>
                  <a:pt x="62" y="148"/>
                  <a:pt x="63" y="150"/>
                  <a:pt x="62" y="152"/>
                </a:cubicBezTo>
                <a:cubicBezTo>
                  <a:pt x="62" y="174"/>
                  <a:pt x="62" y="174"/>
                  <a:pt x="62" y="174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3" y="145"/>
                  <a:pt x="105" y="144"/>
                  <a:pt x="106" y="144"/>
                </a:cubicBezTo>
                <a:cubicBezTo>
                  <a:pt x="187" y="144"/>
                  <a:pt x="187" y="144"/>
                  <a:pt x="187" y="144"/>
                </a:cubicBezTo>
                <a:cubicBezTo>
                  <a:pt x="193" y="144"/>
                  <a:pt x="200" y="138"/>
                  <a:pt x="200" y="132"/>
                </a:cubicBezTo>
                <a:cubicBezTo>
                  <a:pt x="200" y="27"/>
                  <a:pt x="200" y="27"/>
                  <a:pt x="200" y="27"/>
                </a:cubicBezTo>
                <a:cubicBezTo>
                  <a:pt x="200" y="21"/>
                  <a:pt x="193" y="16"/>
                  <a:pt x="187" y="16"/>
                </a:cubicBezTo>
                <a:lnTo>
                  <a:pt x="2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Freeform 242"/>
          <p:cNvSpPr>
            <a:spLocks/>
          </p:cNvSpPr>
          <p:nvPr/>
        </p:nvSpPr>
        <p:spPr bwMode="auto">
          <a:xfrm>
            <a:off x="5146068" y="2195978"/>
            <a:ext cx="182563" cy="130176"/>
          </a:xfrm>
          <a:custGeom>
            <a:avLst/>
            <a:gdLst>
              <a:gd name="T0" fmla="*/ 13 w 216"/>
              <a:gd name="T1" fmla="*/ 154 h 154"/>
              <a:gd name="T2" fmla="*/ 8 w 216"/>
              <a:gd name="T3" fmla="*/ 152 h 154"/>
              <a:gd name="T4" fmla="*/ 0 w 216"/>
              <a:gd name="T5" fmla="*/ 132 h 154"/>
              <a:gd name="T6" fmla="*/ 0 w 216"/>
              <a:gd name="T7" fmla="*/ 27 h 154"/>
              <a:gd name="T8" fmla="*/ 26 w 216"/>
              <a:gd name="T9" fmla="*/ 0 h 154"/>
              <a:gd name="T10" fmla="*/ 187 w 216"/>
              <a:gd name="T11" fmla="*/ 0 h 154"/>
              <a:gd name="T12" fmla="*/ 216 w 216"/>
              <a:gd name="T13" fmla="*/ 27 h 154"/>
              <a:gd name="T14" fmla="*/ 216 w 216"/>
              <a:gd name="T15" fmla="*/ 32 h 154"/>
              <a:gd name="T16" fmla="*/ 208 w 216"/>
              <a:gd name="T17" fmla="*/ 40 h 154"/>
              <a:gd name="T18" fmla="*/ 200 w 216"/>
              <a:gd name="T19" fmla="*/ 32 h 154"/>
              <a:gd name="T20" fmla="*/ 200 w 216"/>
              <a:gd name="T21" fmla="*/ 27 h 154"/>
              <a:gd name="T22" fmla="*/ 187 w 216"/>
              <a:gd name="T23" fmla="*/ 16 h 154"/>
              <a:gd name="T24" fmla="*/ 26 w 216"/>
              <a:gd name="T25" fmla="*/ 16 h 154"/>
              <a:gd name="T26" fmla="*/ 16 w 216"/>
              <a:gd name="T27" fmla="*/ 27 h 154"/>
              <a:gd name="T28" fmla="*/ 16 w 216"/>
              <a:gd name="T29" fmla="*/ 132 h 154"/>
              <a:gd name="T30" fmla="*/ 19 w 216"/>
              <a:gd name="T31" fmla="*/ 140 h 154"/>
              <a:gd name="T32" fmla="*/ 19 w 216"/>
              <a:gd name="T33" fmla="*/ 151 h 154"/>
              <a:gd name="T34" fmla="*/ 13 w 216"/>
              <a:gd name="T35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" h="154">
                <a:moveTo>
                  <a:pt x="13" y="154"/>
                </a:moveTo>
                <a:cubicBezTo>
                  <a:pt x="11" y="154"/>
                  <a:pt x="10" y="153"/>
                  <a:pt x="8" y="152"/>
                </a:cubicBezTo>
                <a:cubicBezTo>
                  <a:pt x="2" y="146"/>
                  <a:pt x="0" y="140"/>
                  <a:pt x="0" y="13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1" y="0"/>
                  <a:pt x="26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202" y="0"/>
                  <a:pt x="216" y="12"/>
                  <a:pt x="216" y="27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6" y="36"/>
                  <a:pt x="212" y="40"/>
                  <a:pt x="208" y="40"/>
                </a:cubicBezTo>
                <a:cubicBezTo>
                  <a:pt x="204" y="40"/>
                  <a:pt x="200" y="36"/>
                  <a:pt x="200" y="32"/>
                </a:cubicBezTo>
                <a:cubicBezTo>
                  <a:pt x="200" y="27"/>
                  <a:pt x="200" y="27"/>
                  <a:pt x="200" y="27"/>
                </a:cubicBezTo>
                <a:cubicBezTo>
                  <a:pt x="200" y="21"/>
                  <a:pt x="193" y="16"/>
                  <a:pt x="18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0" y="16"/>
                  <a:pt x="16" y="21"/>
                  <a:pt x="16" y="27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135"/>
                  <a:pt x="16" y="137"/>
                  <a:pt x="19" y="140"/>
                </a:cubicBezTo>
                <a:cubicBezTo>
                  <a:pt x="22" y="143"/>
                  <a:pt x="22" y="148"/>
                  <a:pt x="19" y="151"/>
                </a:cubicBezTo>
                <a:cubicBezTo>
                  <a:pt x="18" y="153"/>
                  <a:pt x="15" y="154"/>
                  <a:pt x="13" y="1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Freeform 243"/>
          <p:cNvSpPr>
            <a:spLocks/>
          </p:cNvSpPr>
          <p:nvPr/>
        </p:nvSpPr>
        <p:spPr bwMode="auto">
          <a:xfrm>
            <a:off x="5219093" y="2284878"/>
            <a:ext cx="33338" cy="6350"/>
          </a:xfrm>
          <a:custGeom>
            <a:avLst/>
            <a:gdLst>
              <a:gd name="T0" fmla="*/ 36 w 40"/>
              <a:gd name="T1" fmla="*/ 8 h 8"/>
              <a:gd name="T2" fmla="*/ 4 w 40"/>
              <a:gd name="T3" fmla="*/ 8 h 8"/>
              <a:gd name="T4" fmla="*/ 0 w 40"/>
              <a:gd name="T5" fmla="*/ 4 h 8"/>
              <a:gd name="T6" fmla="*/ 4 w 40"/>
              <a:gd name="T7" fmla="*/ 0 h 8"/>
              <a:gd name="T8" fmla="*/ 36 w 40"/>
              <a:gd name="T9" fmla="*/ 0 h 8"/>
              <a:gd name="T10" fmla="*/ 40 w 40"/>
              <a:gd name="T11" fmla="*/ 4 h 8"/>
              <a:gd name="T12" fmla="*/ 36 w 4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40" y="2"/>
                  <a:pt x="40" y="4"/>
                </a:cubicBezTo>
                <a:cubicBezTo>
                  <a:pt x="40" y="6"/>
                  <a:pt x="39" y="8"/>
                  <a:pt x="3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244"/>
          <p:cNvSpPr>
            <a:spLocks/>
          </p:cNvSpPr>
          <p:nvPr/>
        </p:nvSpPr>
        <p:spPr bwMode="auto">
          <a:xfrm>
            <a:off x="5258780" y="2284878"/>
            <a:ext cx="41275" cy="6350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48" y="2"/>
                  <a:pt x="48" y="4"/>
                </a:cubicBezTo>
                <a:cubicBezTo>
                  <a:pt x="48" y="6"/>
                  <a:pt x="47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245"/>
          <p:cNvSpPr>
            <a:spLocks/>
          </p:cNvSpPr>
          <p:nvPr/>
        </p:nvSpPr>
        <p:spPr bwMode="auto">
          <a:xfrm>
            <a:off x="5306405" y="2284878"/>
            <a:ext cx="20638" cy="6350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246"/>
          <p:cNvSpPr>
            <a:spLocks/>
          </p:cNvSpPr>
          <p:nvPr/>
        </p:nvSpPr>
        <p:spPr bwMode="auto">
          <a:xfrm>
            <a:off x="5219093" y="2300753"/>
            <a:ext cx="20638" cy="7938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247"/>
          <p:cNvSpPr>
            <a:spLocks/>
          </p:cNvSpPr>
          <p:nvPr/>
        </p:nvSpPr>
        <p:spPr bwMode="auto">
          <a:xfrm>
            <a:off x="5246080" y="2300753"/>
            <a:ext cx="33338" cy="7938"/>
          </a:xfrm>
          <a:custGeom>
            <a:avLst/>
            <a:gdLst>
              <a:gd name="T0" fmla="*/ 36 w 40"/>
              <a:gd name="T1" fmla="*/ 8 h 8"/>
              <a:gd name="T2" fmla="*/ 4 w 40"/>
              <a:gd name="T3" fmla="*/ 8 h 8"/>
              <a:gd name="T4" fmla="*/ 0 w 40"/>
              <a:gd name="T5" fmla="*/ 4 h 8"/>
              <a:gd name="T6" fmla="*/ 4 w 40"/>
              <a:gd name="T7" fmla="*/ 0 h 8"/>
              <a:gd name="T8" fmla="*/ 36 w 40"/>
              <a:gd name="T9" fmla="*/ 0 h 8"/>
              <a:gd name="T10" fmla="*/ 40 w 40"/>
              <a:gd name="T11" fmla="*/ 4 h 8"/>
              <a:gd name="T12" fmla="*/ 36 w 4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40" y="2"/>
                  <a:pt x="40" y="4"/>
                </a:cubicBezTo>
                <a:cubicBezTo>
                  <a:pt x="40" y="6"/>
                  <a:pt x="39" y="8"/>
                  <a:pt x="3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248"/>
          <p:cNvSpPr>
            <a:spLocks/>
          </p:cNvSpPr>
          <p:nvPr/>
        </p:nvSpPr>
        <p:spPr bwMode="auto">
          <a:xfrm>
            <a:off x="5287355" y="2300753"/>
            <a:ext cx="39688" cy="7938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48" y="2"/>
                  <a:pt x="48" y="4"/>
                </a:cubicBezTo>
                <a:cubicBezTo>
                  <a:pt x="48" y="6"/>
                  <a:pt x="47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249"/>
          <p:cNvSpPr>
            <a:spLocks/>
          </p:cNvSpPr>
          <p:nvPr/>
        </p:nvSpPr>
        <p:spPr bwMode="auto">
          <a:xfrm>
            <a:off x="5219093" y="2321392"/>
            <a:ext cx="39688" cy="6350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48" y="2"/>
                  <a:pt x="48" y="4"/>
                </a:cubicBezTo>
                <a:cubicBezTo>
                  <a:pt x="48" y="6"/>
                  <a:pt x="47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250"/>
          <p:cNvSpPr>
            <a:spLocks/>
          </p:cNvSpPr>
          <p:nvPr/>
        </p:nvSpPr>
        <p:spPr bwMode="auto">
          <a:xfrm>
            <a:off x="5266718" y="2321392"/>
            <a:ext cx="39688" cy="6350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48" y="2"/>
                  <a:pt x="48" y="4"/>
                </a:cubicBezTo>
                <a:cubicBezTo>
                  <a:pt x="48" y="6"/>
                  <a:pt x="47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251"/>
          <p:cNvSpPr>
            <a:spLocks/>
          </p:cNvSpPr>
          <p:nvPr/>
        </p:nvSpPr>
        <p:spPr bwMode="auto">
          <a:xfrm>
            <a:off x="5314343" y="2321392"/>
            <a:ext cx="12700" cy="6350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0"/>
                  <a:pt x="16" y="2"/>
                  <a:pt x="16" y="4"/>
                </a:cubicBezTo>
                <a:cubicBezTo>
                  <a:pt x="16" y="6"/>
                  <a:pt x="15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252"/>
          <p:cNvSpPr>
            <a:spLocks/>
          </p:cNvSpPr>
          <p:nvPr/>
        </p:nvSpPr>
        <p:spPr bwMode="auto">
          <a:xfrm>
            <a:off x="5219093" y="2338854"/>
            <a:ext cx="20638" cy="6350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253"/>
          <p:cNvSpPr>
            <a:spLocks/>
          </p:cNvSpPr>
          <p:nvPr/>
        </p:nvSpPr>
        <p:spPr bwMode="auto">
          <a:xfrm>
            <a:off x="5246080" y="2338854"/>
            <a:ext cx="30163" cy="6350"/>
          </a:xfrm>
          <a:custGeom>
            <a:avLst/>
            <a:gdLst>
              <a:gd name="T0" fmla="*/ 32 w 36"/>
              <a:gd name="T1" fmla="*/ 8 h 8"/>
              <a:gd name="T2" fmla="*/ 4 w 36"/>
              <a:gd name="T3" fmla="*/ 8 h 8"/>
              <a:gd name="T4" fmla="*/ 0 w 36"/>
              <a:gd name="T5" fmla="*/ 4 h 8"/>
              <a:gd name="T6" fmla="*/ 4 w 36"/>
              <a:gd name="T7" fmla="*/ 0 h 8"/>
              <a:gd name="T8" fmla="*/ 32 w 36"/>
              <a:gd name="T9" fmla="*/ 0 h 8"/>
              <a:gd name="T10" fmla="*/ 36 w 36"/>
              <a:gd name="T11" fmla="*/ 4 h 8"/>
              <a:gd name="T12" fmla="*/ 32 w 3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8">
                <a:moveTo>
                  <a:pt x="3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6" y="2"/>
                  <a:pt x="36" y="4"/>
                </a:cubicBezTo>
                <a:cubicBezTo>
                  <a:pt x="36" y="6"/>
                  <a:pt x="35" y="8"/>
                  <a:pt x="3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3" name="Group 732"/>
          <p:cNvGrpSpPr/>
          <p:nvPr/>
        </p:nvGrpSpPr>
        <p:grpSpPr>
          <a:xfrm>
            <a:off x="6296699" y="2198537"/>
            <a:ext cx="2381251" cy="225425"/>
            <a:chOff x="4805363" y="1100138"/>
            <a:chExt cx="2381250" cy="2254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Freeform 81"/>
            <p:cNvSpPr>
              <a:spLocks noEditPoints="1"/>
            </p:cNvSpPr>
            <p:nvPr/>
          </p:nvSpPr>
          <p:spPr bwMode="auto">
            <a:xfrm>
              <a:off x="6961188" y="1138238"/>
              <a:ext cx="184150" cy="187325"/>
            </a:xfrm>
            <a:custGeom>
              <a:avLst/>
              <a:gdLst>
                <a:gd name="T0" fmla="*/ 76 w 217"/>
                <a:gd name="T1" fmla="*/ 221 h 221"/>
                <a:gd name="T2" fmla="*/ 49 w 217"/>
                <a:gd name="T3" fmla="*/ 205 h 221"/>
                <a:gd name="T4" fmla="*/ 18 w 217"/>
                <a:gd name="T5" fmla="*/ 173 h 221"/>
                <a:gd name="T6" fmla="*/ 1 w 217"/>
                <a:gd name="T7" fmla="*/ 146 h 221"/>
                <a:gd name="T8" fmla="*/ 16 w 217"/>
                <a:gd name="T9" fmla="*/ 117 h 221"/>
                <a:gd name="T10" fmla="*/ 126 w 217"/>
                <a:gd name="T11" fmla="*/ 3 h 221"/>
                <a:gd name="T12" fmla="*/ 131 w 217"/>
                <a:gd name="T13" fmla="*/ 0 h 221"/>
                <a:gd name="T14" fmla="*/ 137 w 217"/>
                <a:gd name="T15" fmla="*/ 3 h 221"/>
                <a:gd name="T16" fmla="*/ 213 w 217"/>
                <a:gd name="T17" fmla="*/ 79 h 221"/>
                <a:gd name="T18" fmla="*/ 214 w 217"/>
                <a:gd name="T19" fmla="*/ 90 h 221"/>
                <a:gd name="T20" fmla="*/ 104 w 217"/>
                <a:gd name="T21" fmla="*/ 204 h 221"/>
                <a:gd name="T22" fmla="*/ 76 w 217"/>
                <a:gd name="T23" fmla="*/ 221 h 221"/>
                <a:gd name="T24" fmla="*/ 131 w 217"/>
                <a:gd name="T25" fmla="*/ 20 h 221"/>
                <a:gd name="T26" fmla="*/ 27 w 217"/>
                <a:gd name="T27" fmla="*/ 128 h 221"/>
                <a:gd name="T28" fmla="*/ 17 w 217"/>
                <a:gd name="T29" fmla="*/ 144 h 221"/>
                <a:gd name="T30" fmla="*/ 30 w 217"/>
                <a:gd name="T31" fmla="*/ 162 h 221"/>
                <a:gd name="T32" fmla="*/ 61 w 217"/>
                <a:gd name="T33" fmla="*/ 193 h 221"/>
                <a:gd name="T34" fmla="*/ 76 w 217"/>
                <a:gd name="T35" fmla="*/ 205 h 221"/>
                <a:gd name="T36" fmla="*/ 92 w 217"/>
                <a:gd name="T37" fmla="*/ 193 h 221"/>
                <a:gd name="T38" fmla="*/ 197 w 217"/>
                <a:gd name="T39" fmla="*/ 85 h 221"/>
                <a:gd name="T40" fmla="*/ 131 w 217"/>
                <a:gd name="T41" fmla="*/ 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221">
                  <a:moveTo>
                    <a:pt x="76" y="221"/>
                  </a:moveTo>
                  <a:cubicBezTo>
                    <a:pt x="67" y="221"/>
                    <a:pt x="60" y="215"/>
                    <a:pt x="49" y="205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8" y="163"/>
                    <a:pt x="1" y="155"/>
                    <a:pt x="1" y="146"/>
                  </a:cubicBezTo>
                  <a:cubicBezTo>
                    <a:pt x="0" y="134"/>
                    <a:pt x="7" y="125"/>
                    <a:pt x="16" y="117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7" y="1"/>
                    <a:pt x="129" y="0"/>
                    <a:pt x="131" y="0"/>
                  </a:cubicBezTo>
                  <a:cubicBezTo>
                    <a:pt x="134" y="0"/>
                    <a:pt x="136" y="1"/>
                    <a:pt x="137" y="3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17" y="82"/>
                    <a:pt x="217" y="87"/>
                    <a:pt x="214" y="90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94" y="213"/>
                    <a:pt x="86" y="221"/>
                    <a:pt x="76" y="221"/>
                  </a:cubicBezTo>
                  <a:close/>
                  <a:moveTo>
                    <a:pt x="131" y="20"/>
                  </a:moveTo>
                  <a:cubicBezTo>
                    <a:pt x="27" y="128"/>
                    <a:pt x="27" y="128"/>
                    <a:pt x="27" y="128"/>
                  </a:cubicBezTo>
                  <a:cubicBezTo>
                    <a:pt x="20" y="136"/>
                    <a:pt x="16" y="141"/>
                    <a:pt x="17" y="144"/>
                  </a:cubicBezTo>
                  <a:cubicBezTo>
                    <a:pt x="17" y="149"/>
                    <a:pt x="23" y="156"/>
                    <a:pt x="30" y="162"/>
                  </a:cubicBezTo>
                  <a:cubicBezTo>
                    <a:pt x="61" y="193"/>
                    <a:pt x="61" y="193"/>
                    <a:pt x="61" y="193"/>
                  </a:cubicBezTo>
                  <a:cubicBezTo>
                    <a:pt x="66" y="199"/>
                    <a:pt x="73" y="205"/>
                    <a:pt x="76" y="205"/>
                  </a:cubicBezTo>
                  <a:cubicBezTo>
                    <a:pt x="80" y="205"/>
                    <a:pt x="86" y="199"/>
                    <a:pt x="92" y="193"/>
                  </a:cubicBezTo>
                  <a:cubicBezTo>
                    <a:pt x="197" y="85"/>
                    <a:pt x="197" y="85"/>
                    <a:pt x="197" y="85"/>
                  </a:cubicBezTo>
                  <a:lnTo>
                    <a:pt x="13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7075488" y="1101725"/>
              <a:ext cx="111125" cy="103188"/>
            </a:xfrm>
            <a:custGeom>
              <a:avLst/>
              <a:gdLst>
                <a:gd name="T0" fmla="*/ 66 w 131"/>
                <a:gd name="T1" fmla="*/ 123 h 123"/>
                <a:gd name="T2" fmla="*/ 61 w 131"/>
                <a:gd name="T3" fmla="*/ 120 h 123"/>
                <a:gd name="T4" fmla="*/ 61 w 131"/>
                <a:gd name="T5" fmla="*/ 109 h 123"/>
                <a:gd name="T6" fmla="*/ 97 w 131"/>
                <a:gd name="T7" fmla="*/ 73 h 123"/>
                <a:gd name="T8" fmla="*/ 108 w 131"/>
                <a:gd name="T9" fmla="*/ 58 h 123"/>
                <a:gd name="T10" fmla="*/ 98 w 131"/>
                <a:gd name="T11" fmla="*/ 45 h 123"/>
                <a:gd name="T12" fmla="*/ 79 w 131"/>
                <a:gd name="T13" fmla="*/ 26 h 123"/>
                <a:gd name="T14" fmla="*/ 65 w 131"/>
                <a:gd name="T15" fmla="*/ 16 h 123"/>
                <a:gd name="T16" fmla="*/ 65 w 131"/>
                <a:gd name="T17" fmla="*/ 16 h 123"/>
                <a:gd name="T18" fmla="*/ 51 w 131"/>
                <a:gd name="T19" fmla="*/ 27 h 123"/>
                <a:gd name="T20" fmla="*/ 14 w 131"/>
                <a:gd name="T21" fmla="*/ 63 h 123"/>
                <a:gd name="T22" fmla="*/ 3 w 131"/>
                <a:gd name="T23" fmla="*/ 63 h 123"/>
                <a:gd name="T24" fmla="*/ 3 w 131"/>
                <a:gd name="T25" fmla="*/ 51 h 123"/>
                <a:gd name="T26" fmla="*/ 39 w 131"/>
                <a:gd name="T27" fmla="*/ 15 h 123"/>
                <a:gd name="T28" fmla="*/ 65 w 131"/>
                <a:gd name="T29" fmla="*/ 0 h 123"/>
                <a:gd name="T30" fmla="*/ 65 w 131"/>
                <a:gd name="T31" fmla="*/ 0 h 123"/>
                <a:gd name="T32" fmla="*/ 90 w 131"/>
                <a:gd name="T33" fmla="*/ 15 h 123"/>
                <a:gd name="T34" fmla="*/ 110 w 131"/>
                <a:gd name="T35" fmla="*/ 34 h 123"/>
                <a:gd name="T36" fmla="*/ 108 w 131"/>
                <a:gd name="T37" fmla="*/ 84 h 123"/>
                <a:gd name="T38" fmla="*/ 72 w 131"/>
                <a:gd name="T39" fmla="*/ 120 h 123"/>
                <a:gd name="T40" fmla="*/ 66 w 131"/>
                <a:gd name="T4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3">
                  <a:moveTo>
                    <a:pt x="66" y="123"/>
                  </a:moveTo>
                  <a:cubicBezTo>
                    <a:pt x="64" y="123"/>
                    <a:pt x="62" y="122"/>
                    <a:pt x="61" y="120"/>
                  </a:cubicBezTo>
                  <a:cubicBezTo>
                    <a:pt x="58" y="117"/>
                    <a:pt x="58" y="112"/>
                    <a:pt x="61" y="109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01" y="68"/>
                    <a:pt x="108" y="61"/>
                    <a:pt x="108" y="58"/>
                  </a:cubicBezTo>
                  <a:cubicBezTo>
                    <a:pt x="109" y="55"/>
                    <a:pt x="101" y="48"/>
                    <a:pt x="98" y="4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4" y="21"/>
                    <a:pt x="68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2" y="16"/>
                    <a:pt x="54" y="23"/>
                    <a:pt x="51" y="27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1" y="66"/>
                    <a:pt x="6" y="66"/>
                    <a:pt x="3" y="63"/>
                  </a:cubicBezTo>
                  <a:cubicBezTo>
                    <a:pt x="0" y="60"/>
                    <a:pt x="0" y="55"/>
                    <a:pt x="3" y="51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8" y="7"/>
                    <a:pt x="56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4" y="0"/>
                    <a:pt x="81" y="5"/>
                    <a:pt x="90" y="1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31" y="55"/>
                    <a:pt x="128" y="64"/>
                    <a:pt x="108" y="84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0" y="122"/>
                    <a:pt x="68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7104063" y="1150938"/>
              <a:ext cx="6350" cy="6350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2 w 8"/>
                <a:gd name="T7" fmla="*/ 1 h 8"/>
                <a:gd name="T8" fmla="*/ 7 w 8"/>
                <a:gd name="T9" fmla="*/ 1 h 8"/>
                <a:gd name="T10" fmla="*/ 8 w 8"/>
                <a:gd name="T11" fmla="*/ 4 h 8"/>
                <a:gd name="T12" fmla="*/ 7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7113588" y="1123950"/>
              <a:ext cx="23813" cy="23813"/>
            </a:xfrm>
            <a:custGeom>
              <a:avLst/>
              <a:gdLst>
                <a:gd name="T0" fmla="*/ 4 w 28"/>
                <a:gd name="T1" fmla="*/ 28 h 28"/>
                <a:gd name="T2" fmla="*/ 1 w 28"/>
                <a:gd name="T3" fmla="*/ 27 h 28"/>
                <a:gd name="T4" fmla="*/ 1 w 28"/>
                <a:gd name="T5" fmla="*/ 22 h 28"/>
                <a:gd name="T6" fmla="*/ 21 w 28"/>
                <a:gd name="T7" fmla="*/ 2 h 28"/>
                <a:gd name="T8" fmla="*/ 27 w 28"/>
                <a:gd name="T9" fmla="*/ 2 h 28"/>
                <a:gd name="T10" fmla="*/ 27 w 28"/>
                <a:gd name="T11" fmla="*/ 7 h 28"/>
                <a:gd name="T12" fmla="*/ 7 w 28"/>
                <a:gd name="T13" fmla="*/ 27 h 28"/>
                <a:gd name="T14" fmla="*/ 4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4" y="28"/>
                  </a:moveTo>
                  <a:cubicBezTo>
                    <a:pt x="3" y="28"/>
                    <a:pt x="2" y="28"/>
                    <a:pt x="1" y="27"/>
                  </a:cubicBezTo>
                  <a:cubicBezTo>
                    <a:pt x="0" y="26"/>
                    <a:pt x="0" y="23"/>
                    <a:pt x="1" y="2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5" y="0"/>
                    <a:pt x="27" y="2"/>
                  </a:cubicBezTo>
                  <a:cubicBezTo>
                    <a:pt x="28" y="3"/>
                    <a:pt x="28" y="6"/>
                    <a:pt x="27" y="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7113588" y="1133475"/>
              <a:ext cx="33338" cy="33338"/>
            </a:xfrm>
            <a:custGeom>
              <a:avLst/>
              <a:gdLst>
                <a:gd name="T0" fmla="*/ 4 w 40"/>
                <a:gd name="T1" fmla="*/ 40 h 40"/>
                <a:gd name="T2" fmla="*/ 1 w 40"/>
                <a:gd name="T3" fmla="*/ 39 h 40"/>
                <a:gd name="T4" fmla="*/ 1 w 40"/>
                <a:gd name="T5" fmla="*/ 33 h 40"/>
                <a:gd name="T6" fmla="*/ 33 w 40"/>
                <a:gd name="T7" fmla="*/ 2 h 40"/>
                <a:gd name="T8" fmla="*/ 38 w 40"/>
                <a:gd name="T9" fmla="*/ 2 h 40"/>
                <a:gd name="T10" fmla="*/ 38 w 40"/>
                <a:gd name="T11" fmla="*/ 8 h 40"/>
                <a:gd name="T12" fmla="*/ 7 w 40"/>
                <a:gd name="T13" fmla="*/ 39 h 40"/>
                <a:gd name="T14" fmla="*/ 4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4" y="40"/>
                  </a:moveTo>
                  <a:cubicBezTo>
                    <a:pt x="3" y="40"/>
                    <a:pt x="2" y="40"/>
                    <a:pt x="1" y="39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0"/>
                    <a:pt x="37" y="0"/>
                    <a:pt x="38" y="2"/>
                  </a:cubicBezTo>
                  <a:cubicBezTo>
                    <a:pt x="40" y="4"/>
                    <a:pt x="40" y="6"/>
                    <a:pt x="38" y="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5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7121526" y="1143000"/>
              <a:ext cx="34925" cy="33338"/>
            </a:xfrm>
            <a:custGeom>
              <a:avLst/>
              <a:gdLst>
                <a:gd name="T0" fmla="*/ 5 w 40"/>
                <a:gd name="T1" fmla="*/ 39 h 39"/>
                <a:gd name="T2" fmla="*/ 2 w 40"/>
                <a:gd name="T3" fmla="*/ 38 h 39"/>
                <a:gd name="T4" fmla="*/ 2 w 40"/>
                <a:gd name="T5" fmla="*/ 32 h 39"/>
                <a:gd name="T6" fmla="*/ 33 w 40"/>
                <a:gd name="T7" fmla="*/ 1 h 39"/>
                <a:gd name="T8" fmla="*/ 39 w 40"/>
                <a:gd name="T9" fmla="*/ 1 h 39"/>
                <a:gd name="T10" fmla="*/ 39 w 40"/>
                <a:gd name="T11" fmla="*/ 7 h 39"/>
                <a:gd name="T12" fmla="*/ 7 w 40"/>
                <a:gd name="T13" fmla="*/ 38 h 39"/>
                <a:gd name="T14" fmla="*/ 5 w 40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9">
                  <a:moveTo>
                    <a:pt x="5" y="39"/>
                  </a:moveTo>
                  <a:cubicBezTo>
                    <a:pt x="4" y="39"/>
                    <a:pt x="3" y="39"/>
                    <a:pt x="2" y="38"/>
                  </a:cubicBezTo>
                  <a:cubicBezTo>
                    <a:pt x="0" y="37"/>
                    <a:pt x="0" y="34"/>
                    <a:pt x="2" y="3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7" y="0"/>
                    <a:pt x="39" y="1"/>
                  </a:cubicBezTo>
                  <a:cubicBezTo>
                    <a:pt x="40" y="3"/>
                    <a:pt x="40" y="5"/>
                    <a:pt x="39" y="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5"/>
            <p:cNvSpPr>
              <a:spLocks noEditPoints="1"/>
            </p:cNvSpPr>
            <p:nvPr/>
          </p:nvSpPr>
          <p:spPr bwMode="auto">
            <a:xfrm>
              <a:off x="4805363" y="1104900"/>
              <a:ext cx="220663" cy="215900"/>
            </a:xfrm>
            <a:custGeom>
              <a:avLst/>
              <a:gdLst>
                <a:gd name="T0" fmla="*/ 260 w 260"/>
                <a:gd name="T1" fmla="*/ 228 h 256"/>
                <a:gd name="T2" fmla="*/ 232 w 260"/>
                <a:gd name="T3" fmla="*/ 256 h 256"/>
                <a:gd name="T4" fmla="*/ 28 w 260"/>
                <a:gd name="T5" fmla="*/ 256 h 256"/>
                <a:gd name="T6" fmla="*/ 0 w 260"/>
                <a:gd name="T7" fmla="*/ 228 h 256"/>
                <a:gd name="T8" fmla="*/ 0 w 260"/>
                <a:gd name="T9" fmla="*/ 28 h 256"/>
                <a:gd name="T10" fmla="*/ 28 w 260"/>
                <a:gd name="T11" fmla="*/ 0 h 256"/>
                <a:gd name="T12" fmla="*/ 232 w 260"/>
                <a:gd name="T13" fmla="*/ 0 h 256"/>
                <a:gd name="T14" fmla="*/ 260 w 260"/>
                <a:gd name="T15" fmla="*/ 28 h 256"/>
                <a:gd name="T16" fmla="*/ 260 w 260"/>
                <a:gd name="T17" fmla="*/ 228 h 256"/>
                <a:gd name="T18" fmla="*/ 244 w 260"/>
                <a:gd name="T19" fmla="*/ 28 h 256"/>
                <a:gd name="T20" fmla="*/ 232 w 260"/>
                <a:gd name="T21" fmla="*/ 16 h 256"/>
                <a:gd name="T22" fmla="*/ 28 w 260"/>
                <a:gd name="T23" fmla="*/ 16 h 256"/>
                <a:gd name="T24" fmla="*/ 16 w 260"/>
                <a:gd name="T25" fmla="*/ 28 h 256"/>
                <a:gd name="T26" fmla="*/ 16 w 260"/>
                <a:gd name="T27" fmla="*/ 228 h 256"/>
                <a:gd name="T28" fmla="*/ 28 w 260"/>
                <a:gd name="T29" fmla="*/ 240 h 256"/>
                <a:gd name="T30" fmla="*/ 232 w 260"/>
                <a:gd name="T31" fmla="*/ 240 h 256"/>
                <a:gd name="T32" fmla="*/ 244 w 260"/>
                <a:gd name="T33" fmla="*/ 228 h 256"/>
                <a:gd name="T34" fmla="*/ 244 w 260"/>
                <a:gd name="T35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56">
                  <a:moveTo>
                    <a:pt x="260" y="228"/>
                  </a:moveTo>
                  <a:cubicBezTo>
                    <a:pt x="260" y="244"/>
                    <a:pt x="248" y="256"/>
                    <a:pt x="232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12" y="256"/>
                    <a:pt x="0" y="244"/>
                    <a:pt x="0" y="2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8" y="0"/>
                    <a:pt x="260" y="12"/>
                    <a:pt x="260" y="28"/>
                  </a:cubicBezTo>
                  <a:lnTo>
                    <a:pt x="260" y="228"/>
                  </a:lnTo>
                  <a:close/>
                  <a:moveTo>
                    <a:pt x="244" y="28"/>
                  </a:moveTo>
                  <a:cubicBezTo>
                    <a:pt x="244" y="21"/>
                    <a:pt x="239" y="16"/>
                    <a:pt x="2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35"/>
                    <a:pt x="21" y="240"/>
                    <a:pt x="28" y="240"/>
                  </a:cubicBezTo>
                  <a:cubicBezTo>
                    <a:pt x="232" y="240"/>
                    <a:pt x="232" y="240"/>
                    <a:pt x="232" y="240"/>
                  </a:cubicBezTo>
                  <a:cubicBezTo>
                    <a:pt x="239" y="240"/>
                    <a:pt x="244" y="235"/>
                    <a:pt x="244" y="228"/>
                  </a:cubicBezTo>
                  <a:lnTo>
                    <a:pt x="24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6"/>
            <p:cNvSpPr>
              <a:spLocks/>
            </p:cNvSpPr>
            <p:nvPr/>
          </p:nvSpPr>
          <p:spPr bwMode="auto">
            <a:xfrm>
              <a:off x="4806951" y="1147763"/>
              <a:ext cx="214313" cy="7938"/>
            </a:xfrm>
            <a:custGeom>
              <a:avLst/>
              <a:gdLst>
                <a:gd name="T0" fmla="*/ 248 w 252"/>
                <a:gd name="T1" fmla="*/ 8 h 8"/>
                <a:gd name="T2" fmla="*/ 4 w 252"/>
                <a:gd name="T3" fmla="*/ 8 h 8"/>
                <a:gd name="T4" fmla="*/ 0 w 252"/>
                <a:gd name="T5" fmla="*/ 4 h 8"/>
                <a:gd name="T6" fmla="*/ 4 w 252"/>
                <a:gd name="T7" fmla="*/ 0 h 8"/>
                <a:gd name="T8" fmla="*/ 248 w 252"/>
                <a:gd name="T9" fmla="*/ 0 h 8"/>
                <a:gd name="T10" fmla="*/ 252 w 252"/>
                <a:gd name="T11" fmla="*/ 4 h 8"/>
                <a:gd name="T12" fmla="*/ 248 w 2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8">
                  <a:moveTo>
                    <a:pt x="2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1" y="0"/>
                    <a:pt x="252" y="2"/>
                    <a:pt x="252" y="4"/>
                  </a:cubicBezTo>
                  <a:cubicBezTo>
                    <a:pt x="252" y="6"/>
                    <a:pt x="251" y="8"/>
                    <a:pt x="2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7"/>
            <p:cNvSpPr>
              <a:spLocks/>
            </p:cNvSpPr>
            <p:nvPr/>
          </p:nvSpPr>
          <p:spPr bwMode="auto">
            <a:xfrm>
              <a:off x="4827588" y="113188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6"/>
                    <a:pt x="11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8"/>
            <p:cNvSpPr>
              <a:spLocks/>
            </p:cNvSpPr>
            <p:nvPr/>
          </p:nvSpPr>
          <p:spPr bwMode="auto">
            <a:xfrm>
              <a:off x="4851401" y="113188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6"/>
                    <a:pt x="11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9"/>
            <p:cNvSpPr>
              <a:spLocks/>
            </p:cNvSpPr>
            <p:nvPr/>
          </p:nvSpPr>
          <p:spPr bwMode="auto">
            <a:xfrm>
              <a:off x="4875213" y="113188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6"/>
                    <a:pt x="11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0"/>
            <p:cNvSpPr>
              <a:spLocks/>
            </p:cNvSpPr>
            <p:nvPr/>
          </p:nvSpPr>
          <p:spPr bwMode="auto">
            <a:xfrm>
              <a:off x="4845051" y="1206500"/>
              <a:ext cx="38100" cy="69850"/>
            </a:xfrm>
            <a:custGeom>
              <a:avLst/>
              <a:gdLst>
                <a:gd name="T0" fmla="*/ 41 w 46"/>
                <a:gd name="T1" fmla="*/ 82 h 82"/>
                <a:gd name="T2" fmla="*/ 38 w 46"/>
                <a:gd name="T3" fmla="*/ 80 h 82"/>
                <a:gd name="T4" fmla="*/ 1 w 46"/>
                <a:gd name="T5" fmla="*/ 35 h 82"/>
                <a:gd name="T6" fmla="*/ 1 w 46"/>
                <a:gd name="T7" fmla="*/ 30 h 82"/>
                <a:gd name="T8" fmla="*/ 24 w 46"/>
                <a:gd name="T9" fmla="*/ 2 h 82"/>
                <a:gd name="T10" fmla="*/ 30 w 46"/>
                <a:gd name="T11" fmla="*/ 2 h 82"/>
                <a:gd name="T12" fmla="*/ 30 w 46"/>
                <a:gd name="T13" fmla="*/ 7 h 82"/>
                <a:gd name="T14" fmla="*/ 10 w 46"/>
                <a:gd name="T15" fmla="*/ 33 h 82"/>
                <a:gd name="T16" fmla="*/ 44 w 46"/>
                <a:gd name="T17" fmla="*/ 75 h 82"/>
                <a:gd name="T18" fmla="*/ 44 w 46"/>
                <a:gd name="T19" fmla="*/ 81 h 82"/>
                <a:gd name="T20" fmla="*/ 41 w 46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82">
                  <a:moveTo>
                    <a:pt x="41" y="82"/>
                  </a:moveTo>
                  <a:cubicBezTo>
                    <a:pt x="40" y="82"/>
                    <a:pt x="39" y="81"/>
                    <a:pt x="38" y="80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4"/>
                    <a:pt x="0" y="32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8" y="0"/>
                    <a:pt x="30" y="2"/>
                  </a:cubicBezTo>
                  <a:cubicBezTo>
                    <a:pt x="31" y="3"/>
                    <a:pt x="32" y="6"/>
                    <a:pt x="30" y="7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6" y="77"/>
                    <a:pt x="45" y="80"/>
                    <a:pt x="44" y="81"/>
                  </a:cubicBezTo>
                  <a:cubicBezTo>
                    <a:pt x="43" y="82"/>
                    <a:pt x="42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51"/>
            <p:cNvSpPr>
              <a:spLocks/>
            </p:cNvSpPr>
            <p:nvPr/>
          </p:nvSpPr>
          <p:spPr bwMode="auto">
            <a:xfrm>
              <a:off x="4873626" y="1192213"/>
              <a:ext cx="9525" cy="11113"/>
            </a:xfrm>
            <a:custGeom>
              <a:avLst/>
              <a:gdLst>
                <a:gd name="T0" fmla="*/ 4 w 13"/>
                <a:gd name="T1" fmla="*/ 13 h 13"/>
                <a:gd name="T2" fmla="*/ 2 w 13"/>
                <a:gd name="T3" fmla="*/ 12 h 13"/>
                <a:gd name="T4" fmla="*/ 1 w 13"/>
                <a:gd name="T5" fmla="*/ 6 h 13"/>
                <a:gd name="T6" fmla="*/ 5 w 13"/>
                <a:gd name="T7" fmla="*/ 2 h 13"/>
                <a:gd name="T8" fmla="*/ 11 w 13"/>
                <a:gd name="T9" fmla="*/ 1 h 13"/>
                <a:gd name="T10" fmla="*/ 11 w 13"/>
                <a:gd name="T11" fmla="*/ 7 h 13"/>
                <a:gd name="T12" fmla="*/ 8 w 13"/>
                <a:gd name="T13" fmla="*/ 11 h 13"/>
                <a:gd name="T14" fmla="*/ 4 w 13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cubicBezTo>
                    <a:pt x="4" y="13"/>
                    <a:pt x="3" y="13"/>
                    <a:pt x="2" y="12"/>
                  </a:cubicBezTo>
                  <a:cubicBezTo>
                    <a:pt x="0" y="11"/>
                    <a:pt x="0" y="8"/>
                    <a:pt x="1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0"/>
                    <a:pt x="9" y="0"/>
                    <a:pt x="11" y="1"/>
                  </a:cubicBezTo>
                  <a:cubicBezTo>
                    <a:pt x="12" y="3"/>
                    <a:pt x="13" y="5"/>
                    <a:pt x="11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2"/>
            <p:cNvSpPr>
              <a:spLocks/>
            </p:cNvSpPr>
            <p:nvPr/>
          </p:nvSpPr>
          <p:spPr bwMode="auto">
            <a:xfrm>
              <a:off x="4949826" y="1192213"/>
              <a:ext cx="38100" cy="84138"/>
            </a:xfrm>
            <a:custGeom>
              <a:avLst/>
              <a:gdLst>
                <a:gd name="T0" fmla="*/ 5 w 46"/>
                <a:gd name="T1" fmla="*/ 99 h 99"/>
                <a:gd name="T2" fmla="*/ 2 w 46"/>
                <a:gd name="T3" fmla="*/ 98 h 99"/>
                <a:gd name="T4" fmla="*/ 2 w 46"/>
                <a:gd name="T5" fmla="*/ 92 h 99"/>
                <a:gd name="T6" fmla="*/ 36 w 46"/>
                <a:gd name="T7" fmla="*/ 50 h 99"/>
                <a:gd name="T8" fmla="*/ 2 w 46"/>
                <a:gd name="T9" fmla="*/ 7 h 99"/>
                <a:gd name="T10" fmla="*/ 2 w 46"/>
                <a:gd name="T11" fmla="*/ 1 h 99"/>
                <a:gd name="T12" fmla="*/ 8 w 46"/>
                <a:gd name="T13" fmla="*/ 2 h 99"/>
                <a:gd name="T14" fmla="*/ 45 w 46"/>
                <a:gd name="T15" fmla="*/ 47 h 99"/>
                <a:gd name="T16" fmla="*/ 45 w 46"/>
                <a:gd name="T17" fmla="*/ 52 h 99"/>
                <a:gd name="T18" fmla="*/ 8 w 46"/>
                <a:gd name="T19" fmla="*/ 97 h 99"/>
                <a:gd name="T20" fmla="*/ 5 w 46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99">
                  <a:moveTo>
                    <a:pt x="5" y="99"/>
                  </a:moveTo>
                  <a:cubicBezTo>
                    <a:pt x="4" y="99"/>
                    <a:pt x="3" y="99"/>
                    <a:pt x="2" y="98"/>
                  </a:cubicBezTo>
                  <a:cubicBezTo>
                    <a:pt x="1" y="97"/>
                    <a:pt x="0" y="94"/>
                    <a:pt x="2" y="92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9"/>
                    <a:pt x="46" y="51"/>
                    <a:pt x="45" y="52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8"/>
                    <a:pt x="6" y="99"/>
                    <a:pt x="5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3"/>
            <p:cNvSpPr>
              <a:spLocks/>
            </p:cNvSpPr>
            <p:nvPr/>
          </p:nvSpPr>
          <p:spPr bwMode="auto">
            <a:xfrm>
              <a:off x="4899026" y="1212850"/>
              <a:ext cx="38100" cy="44450"/>
            </a:xfrm>
            <a:custGeom>
              <a:avLst/>
              <a:gdLst>
                <a:gd name="T0" fmla="*/ 5 w 46"/>
                <a:gd name="T1" fmla="*/ 54 h 54"/>
                <a:gd name="T2" fmla="*/ 2 w 46"/>
                <a:gd name="T3" fmla="*/ 53 h 54"/>
                <a:gd name="T4" fmla="*/ 2 w 46"/>
                <a:gd name="T5" fmla="*/ 47 h 54"/>
                <a:gd name="T6" fmla="*/ 38 w 46"/>
                <a:gd name="T7" fmla="*/ 2 h 54"/>
                <a:gd name="T8" fmla="*/ 44 w 46"/>
                <a:gd name="T9" fmla="*/ 1 h 54"/>
                <a:gd name="T10" fmla="*/ 45 w 46"/>
                <a:gd name="T11" fmla="*/ 7 h 54"/>
                <a:gd name="T12" fmla="*/ 8 w 46"/>
                <a:gd name="T13" fmla="*/ 52 h 54"/>
                <a:gd name="T14" fmla="*/ 5 w 4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4">
                  <a:moveTo>
                    <a:pt x="5" y="54"/>
                  </a:moveTo>
                  <a:cubicBezTo>
                    <a:pt x="4" y="54"/>
                    <a:pt x="3" y="53"/>
                    <a:pt x="2" y="53"/>
                  </a:cubicBezTo>
                  <a:cubicBezTo>
                    <a:pt x="1" y="51"/>
                    <a:pt x="0" y="49"/>
                    <a:pt x="2" y="4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0"/>
                    <a:pt x="42" y="0"/>
                    <a:pt x="44" y="1"/>
                  </a:cubicBezTo>
                  <a:cubicBezTo>
                    <a:pt x="46" y="3"/>
                    <a:pt x="46" y="5"/>
                    <a:pt x="45" y="7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6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5199063" y="1104900"/>
              <a:ext cx="153988" cy="215900"/>
            </a:xfrm>
            <a:custGeom>
              <a:avLst/>
              <a:gdLst>
                <a:gd name="T0" fmla="*/ 180 w 180"/>
                <a:gd name="T1" fmla="*/ 228 h 256"/>
                <a:gd name="T2" fmla="*/ 152 w 180"/>
                <a:gd name="T3" fmla="*/ 256 h 256"/>
                <a:gd name="T4" fmla="*/ 28 w 180"/>
                <a:gd name="T5" fmla="*/ 256 h 256"/>
                <a:gd name="T6" fmla="*/ 0 w 180"/>
                <a:gd name="T7" fmla="*/ 228 h 256"/>
                <a:gd name="T8" fmla="*/ 0 w 180"/>
                <a:gd name="T9" fmla="*/ 28 h 256"/>
                <a:gd name="T10" fmla="*/ 28 w 180"/>
                <a:gd name="T11" fmla="*/ 0 h 256"/>
                <a:gd name="T12" fmla="*/ 152 w 180"/>
                <a:gd name="T13" fmla="*/ 0 h 256"/>
                <a:gd name="T14" fmla="*/ 180 w 180"/>
                <a:gd name="T15" fmla="*/ 28 h 256"/>
                <a:gd name="T16" fmla="*/ 180 w 180"/>
                <a:gd name="T17" fmla="*/ 228 h 256"/>
                <a:gd name="T18" fmla="*/ 164 w 180"/>
                <a:gd name="T19" fmla="*/ 28 h 256"/>
                <a:gd name="T20" fmla="*/ 152 w 180"/>
                <a:gd name="T21" fmla="*/ 16 h 256"/>
                <a:gd name="T22" fmla="*/ 28 w 180"/>
                <a:gd name="T23" fmla="*/ 16 h 256"/>
                <a:gd name="T24" fmla="*/ 16 w 180"/>
                <a:gd name="T25" fmla="*/ 28 h 256"/>
                <a:gd name="T26" fmla="*/ 16 w 180"/>
                <a:gd name="T27" fmla="*/ 228 h 256"/>
                <a:gd name="T28" fmla="*/ 28 w 180"/>
                <a:gd name="T29" fmla="*/ 240 h 256"/>
                <a:gd name="T30" fmla="*/ 152 w 180"/>
                <a:gd name="T31" fmla="*/ 240 h 256"/>
                <a:gd name="T32" fmla="*/ 164 w 180"/>
                <a:gd name="T33" fmla="*/ 228 h 256"/>
                <a:gd name="T34" fmla="*/ 164 w 180"/>
                <a:gd name="T35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256">
                  <a:moveTo>
                    <a:pt x="180" y="228"/>
                  </a:moveTo>
                  <a:cubicBezTo>
                    <a:pt x="180" y="244"/>
                    <a:pt x="168" y="256"/>
                    <a:pt x="152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12" y="256"/>
                    <a:pt x="0" y="244"/>
                    <a:pt x="0" y="2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8" y="0"/>
                    <a:pt x="180" y="12"/>
                    <a:pt x="180" y="28"/>
                  </a:cubicBezTo>
                  <a:lnTo>
                    <a:pt x="180" y="228"/>
                  </a:lnTo>
                  <a:close/>
                  <a:moveTo>
                    <a:pt x="164" y="28"/>
                  </a:moveTo>
                  <a:cubicBezTo>
                    <a:pt x="164" y="21"/>
                    <a:pt x="159" y="16"/>
                    <a:pt x="15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35"/>
                    <a:pt x="21" y="240"/>
                    <a:pt x="28" y="240"/>
                  </a:cubicBezTo>
                  <a:cubicBezTo>
                    <a:pt x="152" y="240"/>
                    <a:pt x="152" y="240"/>
                    <a:pt x="152" y="240"/>
                  </a:cubicBezTo>
                  <a:cubicBezTo>
                    <a:pt x="159" y="240"/>
                    <a:pt x="164" y="235"/>
                    <a:pt x="164" y="228"/>
                  </a:cubicBezTo>
                  <a:lnTo>
                    <a:pt x="16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5"/>
            <p:cNvSpPr>
              <a:spLocks/>
            </p:cNvSpPr>
            <p:nvPr/>
          </p:nvSpPr>
          <p:spPr bwMode="auto">
            <a:xfrm>
              <a:off x="5202238" y="1270000"/>
              <a:ext cx="146050" cy="7938"/>
            </a:xfrm>
            <a:custGeom>
              <a:avLst/>
              <a:gdLst>
                <a:gd name="T0" fmla="*/ 168 w 172"/>
                <a:gd name="T1" fmla="*/ 8 h 8"/>
                <a:gd name="T2" fmla="*/ 4 w 172"/>
                <a:gd name="T3" fmla="*/ 8 h 8"/>
                <a:gd name="T4" fmla="*/ 0 w 172"/>
                <a:gd name="T5" fmla="*/ 4 h 8"/>
                <a:gd name="T6" fmla="*/ 4 w 172"/>
                <a:gd name="T7" fmla="*/ 0 h 8"/>
                <a:gd name="T8" fmla="*/ 168 w 172"/>
                <a:gd name="T9" fmla="*/ 0 h 8"/>
                <a:gd name="T10" fmla="*/ 172 w 172"/>
                <a:gd name="T11" fmla="*/ 4 h 8"/>
                <a:gd name="T12" fmla="*/ 168 w 17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8">
                  <a:moveTo>
                    <a:pt x="16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0" y="0"/>
                    <a:pt x="172" y="2"/>
                    <a:pt x="172" y="4"/>
                  </a:cubicBezTo>
                  <a:cubicBezTo>
                    <a:pt x="172" y="6"/>
                    <a:pt x="170" y="8"/>
                    <a:pt x="1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6"/>
            <p:cNvSpPr>
              <a:spLocks/>
            </p:cNvSpPr>
            <p:nvPr/>
          </p:nvSpPr>
          <p:spPr bwMode="auto">
            <a:xfrm>
              <a:off x="5202238" y="1135063"/>
              <a:ext cx="146050" cy="6350"/>
            </a:xfrm>
            <a:custGeom>
              <a:avLst/>
              <a:gdLst>
                <a:gd name="T0" fmla="*/ 168 w 172"/>
                <a:gd name="T1" fmla="*/ 8 h 8"/>
                <a:gd name="T2" fmla="*/ 4 w 172"/>
                <a:gd name="T3" fmla="*/ 8 h 8"/>
                <a:gd name="T4" fmla="*/ 0 w 172"/>
                <a:gd name="T5" fmla="*/ 4 h 8"/>
                <a:gd name="T6" fmla="*/ 4 w 172"/>
                <a:gd name="T7" fmla="*/ 0 h 8"/>
                <a:gd name="T8" fmla="*/ 168 w 172"/>
                <a:gd name="T9" fmla="*/ 0 h 8"/>
                <a:gd name="T10" fmla="*/ 172 w 172"/>
                <a:gd name="T11" fmla="*/ 4 h 8"/>
                <a:gd name="T12" fmla="*/ 168 w 17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8">
                  <a:moveTo>
                    <a:pt x="16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0" y="0"/>
                    <a:pt x="172" y="2"/>
                    <a:pt x="172" y="4"/>
                  </a:cubicBezTo>
                  <a:cubicBezTo>
                    <a:pt x="172" y="6"/>
                    <a:pt x="170" y="8"/>
                    <a:pt x="1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7"/>
            <p:cNvSpPr>
              <a:spLocks/>
            </p:cNvSpPr>
            <p:nvPr/>
          </p:nvSpPr>
          <p:spPr bwMode="auto">
            <a:xfrm>
              <a:off x="5270501" y="1284288"/>
              <a:ext cx="14288" cy="12700"/>
            </a:xfrm>
            <a:custGeom>
              <a:avLst/>
              <a:gdLst>
                <a:gd name="T0" fmla="*/ 16 w 16"/>
                <a:gd name="T1" fmla="*/ 9 h 16"/>
                <a:gd name="T2" fmla="*/ 9 w 16"/>
                <a:gd name="T3" fmla="*/ 16 h 16"/>
                <a:gd name="T4" fmla="*/ 7 w 16"/>
                <a:gd name="T5" fmla="*/ 16 h 16"/>
                <a:gd name="T6" fmla="*/ 0 w 16"/>
                <a:gd name="T7" fmla="*/ 9 h 16"/>
                <a:gd name="T8" fmla="*/ 0 w 16"/>
                <a:gd name="T9" fmla="*/ 7 h 16"/>
                <a:gd name="T10" fmla="*/ 7 w 16"/>
                <a:gd name="T11" fmla="*/ 0 h 16"/>
                <a:gd name="T12" fmla="*/ 9 w 16"/>
                <a:gd name="T13" fmla="*/ 0 h 16"/>
                <a:gd name="T14" fmla="*/ 16 w 16"/>
                <a:gd name="T15" fmla="*/ 7 h 16"/>
                <a:gd name="T16" fmla="*/ 16 w 16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6" y="9"/>
                  </a:moveTo>
                  <a:cubicBezTo>
                    <a:pt x="16" y="13"/>
                    <a:pt x="13" y="16"/>
                    <a:pt x="9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8"/>
            <p:cNvSpPr>
              <a:spLocks/>
            </p:cNvSpPr>
            <p:nvPr/>
          </p:nvSpPr>
          <p:spPr bwMode="auto">
            <a:xfrm>
              <a:off x="5287963" y="1192213"/>
              <a:ext cx="7938" cy="9525"/>
            </a:xfrm>
            <a:custGeom>
              <a:avLst/>
              <a:gdLst>
                <a:gd name="T0" fmla="*/ 4 w 10"/>
                <a:gd name="T1" fmla="*/ 12 h 12"/>
                <a:gd name="T2" fmla="*/ 3 w 10"/>
                <a:gd name="T3" fmla="*/ 12 h 12"/>
                <a:gd name="T4" fmla="*/ 0 w 10"/>
                <a:gd name="T5" fmla="*/ 7 h 12"/>
                <a:gd name="T6" fmla="*/ 1 w 10"/>
                <a:gd name="T7" fmla="*/ 4 h 12"/>
                <a:gd name="T8" fmla="*/ 6 w 10"/>
                <a:gd name="T9" fmla="*/ 1 h 12"/>
                <a:gd name="T10" fmla="*/ 9 w 10"/>
                <a:gd name="T11" fmla="*/ 6 h 12"/>
                <a:gd name="T12" fmla="*/ 8 w 10"/>
                <a:gd name="T13" fmla="*/ 9 h 12"/>
                <a:gd name="T14" fmla="*/ 4 w 1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9" y="2"/>
                    <a:pt x="10" y="4"/>
                    <a:pt x="9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1"/>
                    <a:pt x="6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auto">
            <a:xfrm>
              <a:off x="5273676" y="1204913"/>
              <a:ext cx="19050" cy="34925"/>
            </a:xfrm>
            <a:custGeom>
              <a:avLst/>
              <a:gdLst>
                <a:gd name="T0" fmla="*/ 5 w 21"/>
                <a:gd name="T1" fmla="*/ 41 h 41"/>
                <a:gd name="T2" fmla="*/ 4 w 21"/>
                <a:gd name="T3" fmla="*/ 40 h 41"/>
                <a:gd name="T4" fmla="*/ 1 w 21"/>
                <a:gd name="T5" fmla="*/ 35 h 41"/>
                <a:gd name="T6" fmla="*/ 12 w 21"/>
                <a:gd name="T7" fmla="*/ 3 h 41"/>
                <a:gd name="T8" fmla="*/ 18 w 21"/>
                <a:gd name="T9" fmla="*/ 0 h 41"/>
                <a:gd name="T10" fmla="*/ 20 w 21"/>
                <a:gd name="T11" fmla="*/ 6 h 41"/>
                <a:gd name="T12" fmla="*/ 9 w 21"/>
                <a:gd name="T13" fmla="*/ 38 h 41"/>
                <a:gd name="T14" fmla="*/ 5 w 21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4" y="41"/>
                    <a:pt x="4" y="40"/>
                    <a:pt x="4" y="40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1"/>
                    <a:pt x="21" y="3"/>
                    <a:pt x="20" y="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9"/>
                    <a:pt x="6" y="41"/>
                    <a:pt x="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auto">
            <a:xfrm>
              <a:off x="5260976" y="1166813"/>
              <a:ext cx="22225" cy="46038"/>
            </a:xfrm>
            <a:custGeom>
              <a:avLst/>
              <a:gdLst>
                <a:gd name="T0" fmla="*/ 5 w 26"/>
                <a:gd name="T1" fmla="*/ 55 h 55"/>
                <a:gd name="T2" fmla="*/ 3 w 26"/>
                <a:gd name="T3" fmla="*/ 55 h 55"/>
                <a:gd name="T4" fmla="*/ 1 w 26"/>
                <a:gd name="T5" fmla="*/ 50 h 55"/>
                <a:gd name="T6" fmla="*/ 17 w 26"/>
                <a:gd name="T7" fmla="*/ 3 h 55"/>
                <a:gd name="T8" fmla="*/ 23 w 26"/>
                <a:gd name="T9" fmla="*/ 0 h 55"/>
                <a:gd name="T10" fmla="*/ 25 w 26"/>
                <a:gd name="T11" fmla="*/ 5 h 55"/>
                <a:gd name="T12" fmla="*/ 8 w 26"/>
                <a:gd name="T13" fmla="*/ 53 h 55"/>
                <a:gd name="T14" fmla="*/ 5 w 26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5">
                  <a:moveTo>
                    <a:pt x="5" y="55"/>
                  </a:moveTo>
                  <a:cubicBezTo>
                    <a:pt x="4" y="55"/>
                    <a:pt x="4" y="55"/>
                    <a:pt x="3" y="55"/>
                  </a:cubicBezTo>
                  <a:cubicBezTo>
                    <a:pt x="1" y="54"/>
                    <a:pt x="0" y="52"/>
                    <a:pt x="1" y="5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5" y="1"/>
                    <a:pt x="26" y="3"/>
                    <a:pt x="25" y="5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4"/>
                    <a:pt x="6" y="55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1"/>
            <p:cNvSpPr>
              <a:spLocks/>
            </p:cNvSpPr>
            <p:nvPr/>
          </p:nvSpPr>
          <p:spPr bwMode="auto">
            <a:xfrm>
              <a:off x="5254626" y="1219200"/>
              <a:ext cx="9525" cy="12700"/>
            </a:xfrm>
            <a:custGeom>
              <a:avLst/>
              <a:gdLst>
                <a:gd name="T0" fmla="*/ 5 w 12"/>
                <a:gd name="T1" fmla="*/ 16 h 16"/>
                <a:gd name="T2" fmla="*/ 4 w 12"/>
                <a:gd name="T3" fmla="*/ 15 h 16"/>
                <a:gd name="T4" fmla="*/ 1 w 12"/>
                <a:gd name="T5" fmla="*/ 10 h 16"/>
                <a:gd name="T6" fmla="*/ 3 w 12"/>
                <a:gd name="T7" fmla="*/ 3 h 16"/>
                <a:gd name="T8" fmla="*/ 9 w 12"/>
                <a:gd name="T9" fmla="*/ 1 h 16"/>
                <a:gd name="T10" fmla="*/ 11 w 12"/>
                <a:gd name="T11" fmla="*/ 6 h 16"/>
                <a:gd name="T12" fmla="*/ 9 w 12"/>
                <a:gd name="T13" fmla="*/ 13 h 16"/>
                <a:gd name="T14" fmla="*/ 5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5" y="16"/>
                  </a:moveTo>
                  <a:cubicBezTo>
                    <a:pt x="4" y="16"/>
                    <a:pt x="4" y="15"/>
                    <a:pt x="4" y="15"/>
                  </a:cubicBezTo>
                  <a:cubicBezTo>
                    <a:pt x="1" y="15"/>
                    <a:pt x="0" y="12"/>
                    <a:pt x="1" y="1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1" y="2"/>
                    <a:pt x="12" y="4"/>
                    <a:pt x="1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6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2"/>
            <p:cNvSpPr>
              <a:spLocks/>
            </p:cNvSpPr>
            <p:nvPr/>
          </p:nvSpPr>
          <p:spPr bwMode="auto">
            <a:xfrm>
              <a:off x="5583238" y="1304925"/>
              <a:ext cx="104775" cy="12700"/>
            </a:xfrm>
            <a:custGeom>
              <a:avLst/>
              <a:gdLst>
                <a:gd name="T0" fmla="*/ 116 w 124"/>
                <a:gd name="T1" fmla="*/ 16 h 16"/>
                <a:gd name="T2" fmla="*/ 8 w 124"/>
                <a:gd name="T3" fmla="*/ 16 h 16"/>
                <a:gd name="T4" fmla="*/ 0 w 124"/>
                <a:gd name="T5" fmla="*/ 8 h 16"/>
                <a:gd name="T6" fmla="*/ 8 w 124"/>
                <a:gd name="T7" fmla="*/ 0 h 16"/>
                <a:gd name="T8" fmla="*/ 116 w 124"/>
                <a:gd name="T9" fmla="*/ 0 h 16"/>
                <a:gd name="T10" fmla="*/ 124 w 124"/>
                <a:gd name="T11" fmla="*/ 8 h 16"/>
                <a:gd name="T12" fmla="*/ 116 w 1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6">
                  <a:moveTo>
                    <a:pt x="1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1" y="0"/>
                    <a:pt x="124" y="4"/>
                    <a:pt x="124" y="8"/>
                  </a:cubicBezTo>
                  <a:cubicBezTo>
                    <a:pt x="124" y="12"/>
                    <a:pt x="121" y="16"/>
                    <a:pt x="1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3"/>
            <p:cNvSpPr>
              <a:spLocks noEditPoints="1"/>
            </p:cNvSpPr>
            <p:nvPr/>
          </p:nvSpPr>
          <p:spPr bwMode="auto">
            <a:xfrm>
              <a:off x="5521326" y="1104900"/>
              <a:ext cx="225425" cy="173038"/>
            </a:xfrm>
            <a:custGeom>
              <a:avLst/>
              <a:gdLst>
                <a:gd name="T0" fmla="*/ 264 w 264"/>
                <a:gd name="T1" fmla="*/ 176 h 204"/>
                <a:gd name="T2" fmla="*/ 236 w 264"/>
                <a:gd name="T3" fmla="*/ 204 h 204"/>
                <a:gd name="T4" fmla="*/ 28 w 264"/>
                <a:gd name="T5" fmla="*/ 204 h 204"/>
                <a:gd name="T6" fmla="*/ 0 w 264"/>
                <a:gd name="T7" fmla="*/ 176 h 204"/>
                <a:gd name="T8" fmla="*/ 0 w 264"/>
                <a:gd name="T9" fmla="*/ 28 h 204"/>
                <a:gd name="T10" fmla="*/ 28 w 264"/>
                <a:gd name="T11" fmla="*/ 0 h 204"/>
                <a:gd name="T12" fmla="*/ 236 w 264"/>
                <a:gd name="T13" fmla="*/ 0 h 204"/>
                <a:gd name="T14" fmla="*/ 264 w 264"/>
                <a:gd name="T15" fmla="*/ 28 h 204"/>
                <a:gd name="T16" fmla="*/ 264 w 264"/>
                <a:gd name="T17" fmla="*/ 176 h 204"/>
                <a:gd name="T18" fmla="*/ 248 w 264"/>
                <a:gd name="T19" fmla="*/ 28 h 204"/>
                <a:gd name="T20" fmla="*/ 236 w 264"/>
                <a:gd name="T21" fmla="*/ 16 h 204"/>
                <a:gd name="T22" fmla="*/ 28 w 264"/>
                <a:gd name="T23" fmla="*/ 16 h 204"/>
                <a:gd name="T24" fmla="*/ 16 w 264"/>
                <a:gd name="T25" fmla="*/ 28 h 204"/>
                <a:gd name="T26" fmla="*/ 16 w 264"/>
                <a:gd name="T27" fmla="*/ 176 h 204"/>
                <a:gd name="T28" fmla="*/ 28 w 264"/>
                <a:gd name="T29" fmla="*/ 188 h 204"/>
                <a:gd name="T30" fmla="*/ 236 w 264"/>
                <a:gd name="T31" fmla="*/ 188 h 204"/>
                <a:gd name="T32" fmla="*/ 248 w 264"/>
                <a:gd name="T33" fmla="*/ 176 h 204"/>
                <a:gd name="T34" fmla="*/ 248 w 264"/>
                <a:gd name="T35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204">
                  <a:moveTo>
                    <a:pt x="264" y="176"/>
                  </a:moveTo>
                  <a:cubicBezTo>
                    <a:pt x="264" y="192"/>
                    <a:pt x="252" y="204"/>
                    <a:pt x="236" y="204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12" y="204"/>
                    <a:pt x="0" y="192"/>
                    <a:pt x="0" y="1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52" y="0"/>
                    <a:pt x="264" y="12"/>
                    <a:pt x="264" y="28"/>
                  </a:cubicBezTo>
                  <a:lnTo>
                    <a:pt x="264" y="176"/>
                  </a:lnTo>
                  <a:close/>
                  <a:moveTo>
                    <a:pt x="248" y="28"/>
                  </a:moveTo>
                  <a:cubicBezTo>
                    <a:pt x="248" y="21"/>
                    <a:pt x="243" y="16"/>
                    <a:pt x="23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6" y="183"/>
                    <a:pt x="21" y="188"/>
                    <a:pt x="28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43" y="188"/>
                    <a:pt x="248" y="183"/>
                    <a:pt x="248" y="176"/>
                  </a:cubicBezTo>
                  <a:lnTo>
                    <a:pt x="24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4"/>
            <p:cNvSpPr>
              <a:spLocks/>
            </p:cNvSpPr>
            <p:nvPr/>
          </p:nvSpPr>
          <p:spPr bwMode="auto">
            <a:xfrm>
              <a:off x="5526088" y="1233488"/>
              <a:ext cx="215900" cy="6350"/>
            </a:xfrm>
            <a:custGeom>
              <a:avLst/>
              <a:gdLst>
                <a:gd name="T0" fmla="*/ 252 w 256"/>
                <a:gd name="T1" fmla="*/ 8 h 8"/>
                <a:gd name="T2" fmla="*/ 4 w 256"/>
                <a:gd name="T3" fmla="*/ 8 h 8"/>
                <a:gd name="T4" fmla="*/ 0 w 256"/>
                <a:gd name="T5" fmla="*/ 4 h 8"/>
                <a:gd name="T6" fmla="*/ 4 w 256"/>
                <a:gd name="T7" fmla="*/ 0 h 8"/>
                <a:gd name="T8" fmla="*/ 252 w 256"/>
                <a:gd name="T9" fmla="*/ 0 h 8"/>
                <a:gd name="T10" fmla="*/ 256 w 256"/>
                <a:gd name="T11" fmla="*/ 4 h 8"/>
                <a:gd name="T12" fmla="*/ 252 w 25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8">
                  <a:moveTo>
                    <a:pt x="2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5" y="0"/>
                    <a:pt x="256" y="2"/>
                    <a:pt x="256" y="4"/>
                  </a:cubicBezTo>
                  <a:cubicBezTo>
                    <a:pt x="256" y="6"/>
                    <a:pt x="255" y="8"/>
                    <a:pt x="2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5"/>
            <p:cNvSpPr>
              <a:spLocks/>
            </p:cNvSpPr>
            <p:nvPr/>
          </p:nvSpPr>
          <p:spPr bwMode="auto">
            <a:xfrm>
              <a:off x="5526088" y="1135063"/>
              <a:ext cx="215900" cy="6350"/>
            </a:xfrm>
            <a:custGeom>
              <a:avLst/>
              <a:gdLst>
                <a:gd name="T0" fmla="*/ 252 w 256"/>
                <a:gd name="T1" fmla="*/ 8 h 8"/>
                <a:gd name="T2" fmla="*/ 4 w 256"/>
                <a:gd name="T3" fmla="*/ 8 h 8"/>
                <a:gd name="T4" fmla="*/ 0 w 256"/>
                <a:gd name="T5" fmla="*/ 4 h 8"/>
                <a:gd name="T6" fmla="*/ 4 w 256"/>
                <a:gd name="T7" fmla="*/ 0 h 8"/>
                <a:gd name="T8" fmla="*/ 252 w 256"/>
                <a:gd name="T9" fmla="*/ 0 h 8"/>
                <a:gd name="T10" fmla="*/ 256 w 256"/>
                <a:gd name="T11" fmla="*/ 4 h 8"/>
                <a:gd name="T12" fmla="*/ 252 w 25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8">
                  <a:moveTo>
                    <a:pt x="2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5" y="0"/>
                    <a:pt x="256" y="2"/>
                    <a:pt x="256" y="4"/>
                  </a:cubicBezTo>
                  <a:cubicBezTo>
                    <a:pt x="256" y="6"/>
                    <a:pt x="255" y="8"/>
                    <a:pt x="2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6"/>
            <p:cNvSpPr>
              <a:spLocks/>
            </p:cNvSpPr>
            <p:nvPr/>
          </p:nvSpPr>
          <p:spPr bwMode="auto">
            <a:xfrm>
              <a:off x="5618163" y="1181100"/>
              <a:ext cx="9525" cy="9525"/>
            </a:xfrm>
            <a:custGeom>
              <a:avLst/>
              <a:gdLst>
                <a:gd name="T0" fmla="*/ 5 w 11"/>
                <a:gd name="T1" fmla="*/ 11 h 11"/>
                <a:gd name="T2" fmla="*/ 4 w 11"/>
                <a:gd name="T3" fmla="*/ 11 h 11"/>
                <a:gd name="T4" fmla="*/ 1 w 11"/>
                <a:gd name="T5" fmla="*/ 6 h 11"/>
                <a:gd name="T6" fmla="*/ 2 w 11"/>
                <a:gd name="T7" fmla="*/ 3 h 11"/>
                <a:gd name="T8" fmla="*/ 8 w 11"/>
                <a:gd name="T9" fmla="*/ 1 h 11"/>
                <a:gd name="T10" fmla="*/ 10 w 11"/>
                <a:gd name="T11" fmla="*/ 6 h 11"/>
                <a:gd name="T12" fmla="*/ 9 w 11"/>
                <a:gd name="T13" fmla="*/ 9 h 11"/>
                <a:gd name="T14" fmla="*/ 5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5" y="11"/>
                    <a:pt x="4" y="11"/>
                    <a:pt x="4" y="11"/>
                  </a:cubicBezTo>
                  <a:cubicBezTo>
                    <a:pt x="2" y="10"/>
                    <a:pt x="0" y="8"/>
                    <a:pt x="1" y="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0" y="2"/>
                    <a:pt x="11" y="4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7"/>
            <p:cNvSpPr>
              <a:spLocks/>
            </p:cNvSpPr>
            <p:nvPr/>
          </p:nvSpPr>
          <p:spPr bwMode="auto">
            <a:xfrm>
              <a:off x="5605463" y="1192213"/>
              <a:ext cx="17463" cy="33338"/>
            </a:xfrm>
            <a:custGeom>
              <a:avLst/>
              <a:gdLst>
                <a:gd name="T0" fmla="*/ 5 w 21"/>
                <a:gd name="T1" fmla="*/ 38 h 38"/>
                <a:gd name="T2" fmla="*/ 3 w 21"/>
                <a:gd name="T3" fmla="*/ 37 h 38"/>
                <a:gd name="T4" fmla="*/ 1 w 21"/>
                <a:gd name="T5" fmla="*/ 32 h 38"/>
                <a:gd name="T6" fmla="*/ 12 w 21"/>
                <a:gd name="T7" fmla="*/ 3 h 38"/>
                <a:gd name="T8" fmla="*/ 18 w 21"/>
                <a:gd name="T9" fmla="*/ 1 h 38"/>
                <a:gd name="T10" fmla="*/ 20 w 21"/>
                <a:gd name="T11" fmla="*/ 6 h 38"/>
                <a:gd name="T12" fmla="*/ 8 w 21"/>
                <a:gd name="T13" fmla="*/ 35 h 38"/>
                <a:gd name="T14" fmla="*/ 5 w 21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8">
                  <a:moveTo>
                    <a:pt x="5" y="38"/>
                  </a:moveTo>
                  <a:cubicBezTo>
                    <a:pt x="4" y="38"/>
                    <a:pt x="4" y="37"/>
                    <a:pt x="3" y="37"/>
                  </a:cubicBezTo>
                  <a:cubicBezTo>
                    <a:pt x="1" y="36"/>
                    <a:pt x="0" y="34"/>
                    <a:pt x="1" y="3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1"/>
                    <a:pt x="16" y="0"/>
                    <a:pt x="18" y="1"/>
                  </a:cubicBezTo>
                  <a:cubicBezTo>
                    <a:pt x="20" y="1"/>
                    <a:pt x="21" y="4"/>
                    <a:pt x="20" y="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6" y="38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8"/>
            <p:cNvSpPr>
              <a:spLocks/>
            </p:cNvSpPr>
            <p:nvPr/>
          </p:nvSpPr>
          <p:spPr bwMode="auto">
            <a:xfrm>
              <a:off x="5591176" y="1157288"/>
              <a:ext cx="22225" cy="44450"/>
            </a:xfrm>
            <a:custGeom>
              <a:avLst/>
              <a:gdLst>
                <a:gd name="T0" fmla="*/ 5 w 26"/>
                <a:gd name="T1" fmla="*/ 51 h 51"/>
                <a:gd name="T2" fmla="*/ 3 w 26"/>
                <a:gd name="T3" fmla="*/ 51 h 51"/>
                <a:gd name="T4" fmla="*/ 1 w 26"/>
                <a:gd name="T5" fmla="*/ 46 h 51"/>
                <a:gd name="T6" fmla="*/ 17 w 26"/>
                <a:gd name="T7" fmla="*/ 3 h 51"/>
                <a:gd name="T8" fmla="*/ 23 w 26"/>
                <a:gd name="T9" fmla="*/ 1 h 51"/>
                <a:gd name="T10" fmla="*/ 25 w 26"/>
                <a:gd name="T11" fmla="*/ 6 h 51"/>
                <a:gd name="T12" fmla="*/ 8 w 26"/>
                <a:gd name="T13" fmla="*/ 49 h 51"/>
                <a:gd name="T14" fmla="*/ 5 w 26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1">
                  <a:moveTo>
                    <a:pt x="5" y="51"/>
                  </a:moveTo>
                  <a:cubicBezTo>
                    <a:pt x="4" y="51"/>
                    <a:pt x="4" y="51"/>
                    <a:pt x="3" y="51"/>
                  </a:cubicBezTo>
                  <a:cubicBezTo>
                    <a:pt x="1" y="50"/>
                    <a:pt x="0" y="48"/>
                    <a:pt x="1" y="46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1"/>
                    <a:pt x="21" y="0"/>
                    <a:pt x="23" y="1"/>
                  </a:cubicBezTo>
                  <a:cubicBezTo>
                    <a:pt x="25" y="2"/>
                    <a:pt x="26" y="4"/>
                    <a:pt x="25" y="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0"/>
                    <a:pt x="6" y="51"/>
                    <a:pt x="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9"/>
            <p:cNvSpPr>
              <a:spLocks/>
            </p:cNvSpPr>
            <p:nvPr/>
          </p:nvSpPr>
          <p:spPr bwMode="auto">
            <a:xfrm>
              <a:off x="5584826" y="1206500"/>
              <a:ext cx="9525" cy="11113"/>
            </a:xfrm>
            <a:custGeom>
              <a:avLst/>
              <a:gdLst>
                <a:gd name="T0" fmla="*/ 5 w 12"/>
                <a:gd name="T1" fmla="*/ 14 h 14"/>
                <a:gd name="T2" fmla="*/ 3 w 12"/>
                <a:gd name="T3" fmla="*/ 14 h 14"/>
                <a:gd name="T4" fmla="*/ 1 w 12"/>
                <a:gd name="T5" fmla="*/ 9 h 14"/>
                <a:gd name="T6" fmla="*/ 3 w 12"/>
                <a:gd name="T7" fmla="*/ 3 h 14"/>
                <a:gd name="T8" fmla="*/ 9 w 12"/>
                <a:gd name="T9" fmla="*/ 0 h 14"/>
                <a:gd name="T10" fmla="*/ 11 w 12"/>
                <a:gd name="T11" fmla="*/ 5 h 14"/>
                <a:gd name="T12" fmla="*/ 8 w 12"/>
                <a:gd name="T13" fmla="*/ 12 h 14"/>
                <a:gd name="T14" fmla="*/ 5 w 1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5" y="14"/>
                  </a:moveTo>
                  <a:cubicBezTo>
                    <a:pt x="4" y="14"/>
                    <a:pt x="4" y="14"/>
                    <a:pt x="3" y="14"/>
                  </a:cubicBezTo>
                  <a:cubicBezTo>
                    <a:pt x="1" y="13"/>
                    <a:pt x="0" y="11"/>
                    <a:pt x="1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11" y="1"/>
                    <a:pt x="12" y="3"/>
                    <a:pt x="11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6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29"/>
            <p:cNvSpPr>
              <a:spLocks noEditPoints="1"/>
            </p:cNvSpPr>
            <p:nvPr/>
          </p:nvSpPr>
          <p:spPr bwMode="auto">
            <a:xfrm>
              <a:off x="5876926" y="1138238"/>
              <a:ext cx="200025" cy="187325"/>
            </a:xfrm>
            <a:custGeom>
              <a:avLst/>
              <a:gdLst>
                <a:gd name="T0" fmla="*/ 91 w 235"/>
                <a:gd name="T1" fmla="*/ 220 h 220"/>
                <a:gd name="T2" fmla="*/ 34 w 235"/>
                <a:gd name="T3" fmla="*/ 196 h 220"/>
                <a:gd name="T4" fmla="*/ 32 w 235"/>
                <a:gd name="T5" fmla="*/ 194 h 220"/>
                <a:gd name="T6" fmla="*/ 32 w 235"/>
                <a:gd name="T7" fmla="*/ 80 h 220"/>
                <a:gd name="T8" fmla="*/ 88 w 235"/>
                <a:gd name="T9" fmla="*/ 24 h 220"/>
                <a:gd name="T10" fmla="*/ 145 w 235"/>
                <a:gd name="T11" fmla="*/ 0 h 220"/>
                <a:gd name="T12" fmla="*/ 201 w 235"/>
                <a:gd name="T13" fmla="*/ 24 h 220"/>
                <a:gd name="T14" fmla="*/ 204 w 235"/>
                <a:gd name="T15" fmla="*/ 27 h 220"/>
                <a:gd name="T16" fmla="*/ 204 w 235"/>
                <a:gd name="T17" fmla="*/ 140 h 220"/>
                <a:gd name="T18" fmla="*/ 148 w 235"/>
                <a:gd name="T19" fmla="*/ 196 h 220"/>
                <a:gd name="T20" fmla="*/ 91 w 235"/>
                <a:gd name="T21" fmla="*/ 220 h 220"/>
                <a:gd name="T22" fmla="*/ 145 w 235"/>
                <a:gd name="T23" fmla="*/ 16 h 220"/>
                <a:gd name="T24" fmla="*/ 99 w 235"/>
                <a:gd name="T25" fmla="*/ 35 h 220"/>
                <a:gd name="T26" fmla="*/ 43 w 235"/>
                <a:gd name="T27" fmla="*/ 92 h 220"/>
                <a:gd name="T28" fmla="*/ 43 w 235"/>
                <a:gd name="T29" fmla="*/ 182 h 220"/>
                <a:gd name="T30" fmla="*/ 46 w 235"/>
                <a:gd name="T31" fmla="*/ 185 h 220"/>
                <a:gd name="T32" fmla="*/ 91 w 235"/>
                <a:gd name="T33" fmla="*/ 204 h 220"/>
                <a:gd name="T34" fmla="*/ 136 w 235"/>
                <a:gd name="T35" fmla="*/ 185 h 220"/>
                <a:gd name="T36" fmla="*/ 193 w 235"/>
                <a:gd name="T37" fmla="*/ 129 h 220"/>
                <a:gd name="T38" fmla="*/ 193 w 235"/>
                <a:gd name="T39" fmla="*/ 38 h 220"/>
                <a:gd name="T40" fmla="*/ 190 w 235"/>
                <a:gd name="T41" fmla="*/ 35 h 220"/>
                <a:gd name="T42" fmla="*/ 145 w 235"/>
                <a:gd name="T43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" h="220">
                  <a:moveTo>
                    <a:pt x="91" y="220"/>
                  </a:moveTo>
                  <a:cubicBezTo>
                    <a:pt x="69" y="220"/>
                    <a:pt x="49" y="211"/>
                    <a:pt x="34" y="196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0" y="162"/>
                    <a:pt x="0" y="112"/>
                    <a:pt x="32" y="80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103" y="9"/>
                    <a:pt x="123" y="0"/>
                    <a:pt x="145" y="0"/>
                  </a:cubicBezTo>
                  <a:cubicBezTo>
                    <a:pt x="166" y="0"/>
                    <a:pt x="186" y="9"/>
                    <a:pt x="201" y="24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35" y="58"/>
                    <a:pt x="235" y="109"/>
                    <a:pt x="204" y="140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132" y="211"/>
                    <a:pt x="112" y="220"/>
                    <a:pt x="91" y="220"/>
                  </a:cubicBezTo>
                  <a:close/>
                  <a:moveTo>
                    <a:pt x="145" y="16"/>
                  </a:moveTo>
                  <a:cubicBezTo>
                    <a:pt x="128" y="16"/>
                    <a:pt x="111" y="23"/>
                    <a:pt x="99" y="35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18" y="117"/>
                    <a:pt x="18" y="157"/>
                    <a:pt x="43" y="182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58" y="197"/>
                    <a:pt x="74" y="204"/>
                    <a:pt x="91" y="204"/>
                  </a:cubicBezTo>
                  <a:cubicBezTo>
                    <a:pt x="108" y="204"/>
                    <a:pt x="124" y="197"/>
                    <a:pt x="136" y="185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218" y="104"/>
                    <a:pt x="218" y="63"/>
                    <a:pt x="193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78" y="23"/>
                    <a:pt x="162" y="16"/>
                    <a:pt x="14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30"/>
            <p:cNvSpPr>
              <a:spLocks/>
            </p:cNvSpPr>
            <p:nvPr/>
          </p:nvSpPr>
          <p:spPr bwMode="auto">
            <a:xfrm>
              <a:off x="5900738" y="1206500"/>
              <a:ext cx="39688" cy="69850"/>
            </a:xfrm>
            <a:custGeom>
              <a:avLst/>
              <a:gdLst>
                <a:gd name="T0" fmla="*/ 18 w 47"/>
                <a:gd name="T1" fmla="*/ 83 h 83"/>
                <a:gd name="T2" fmla="*/ 15 w 47"/>
                <a:gd name="T3" fmla="*/ 82 h 83"/>
                <a:gd name="T4" fmla="*/ 27 w 47"/>
                <a:gd name="T5" fmla="*/ 14 h 83"/>
                <a:gd name="T6" fmla="*/ 40 w 47"/>
                <a:gd name="T7" fmla="*/ 2 h 83"/>
                <a:gd name="T8" fmla="*/ 45 w 47"/>
                <a:gd name="T9" fmla="*/ 2 h 83"/>
                <a:gd name="T10" fmla="*/ 45 w 47"/>
                <a:gd name="T11" fmla="*/ 7 h 83"/>
                <a:gd name="T12" fmla="*/ 33 w 47"/>
                <a:gd name="T13" fmla="*/ 20 h 83"/>
                <a:gd name="T14" fmla="*/ 21 w 47"/>
                <a:gd name="T15" fmla="*/ 77 h 83"/>
                <a:gd name="T16" fmla="*/ 20 w 47"/>
                <a:gd name="T17" fmla="*/ 83 h 83"/>
                <a:gd name="T18" fmla="*/ 18 w 47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3">
                  <a:moveTo>
                    <a:pt x="18" y="83"/>
                  </a:moveTo>
                  <a:cubicBezTo>
                    <a:pt x="17" y="83"/>
                    <a:pt x="16" y="83"/>
                    <a:pt x="15" y="82"/>
                  </a:cubicBezTo>
                  <a:cubicBezTo>
                    <a:pt x="0" y="60"/>
                    <a:pt x="4" y="37"/>
                    <a:pt x="27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0"/>
                    <a:pt x="44" y="0"/>
                    <a:pt x="45" y="2"/>
                  </a:cubicBezTo>
                  <a:cubicBezTo>
                    <a:pt x="47" y="3"/>
                    <a:pt x="47" y="6"/>
                    <a:pt x="45" y="7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2" y="39"/>
                    <a:pt x="9" y="59"/>
                    <a:pt x="21" y="77"/>
                  </a:cubicBezTo>
                  <a:cubicBezTo>
                    <a:pt x="23" y="79"/>
                    <a:pt x="22" y="81"/>
                    <a:pt x="20" y="83"/>
                  </a:cubicBezTo>
                  <a:cubicBezTo>
                    <a:pt x="20" y="83"/>
                    <a:pt x="19" y="83"/>
                    <a:pt x="18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31"/>
            <p:cNvSpPr>
              <a:spLocks/>
            </p:cNvSpPr>
            <p:nvPr/>
          </p:nvSpPr>
          <p:spPr bwMode="auto">
            <a:xfrm>
              <a:off x="5918201" y="1277938"/>
              <a:ext cx="9525" cy="9525"/>
            </a:xfrm>
            <a:custGeom>
              <a:avLst/>
              <a:gdLst>
                <a:gd name="T0" fmla="*/ 7 w 11"/>
                <a:gd name="T1" fmla="*/ 10 h 10"/>
                <a:gd name="T2" fmla="*/ 4 w 11"/>
                <a:gd name="T3" fmla="*/ 9 h 10"/>
                <a:gd name="T4" fmla="*/ 2 w 11"/>
                <a:gd name="T5" fmla="*/ 7 h 10"/>
                <a:gd name="T6" fmla="*/ 2 w 11"/>
                <a:gd name="T7" fmla="*/ 1 h 10"/>
                <a:gd name="T8" fmla="*/ 8 w 11"/>
                <a:gd name="T9" fmla="*/ 1 h 10"/>
                <a:gd name="T10" fmla="*/ 9 w 11"/>
                <a:gd name="T11" fmla="*/ 3 h 10"/>
                <a:gd name="T12" fmla="*/ 9 w 11"/>
                <a:gd name="T13" fmla="*/ 9 h 10"/>
                <a:gd name="T14" fmla="*/ 7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7" y="10"/>
                  </a:moveTo>
                  <a:cubicBezTo>
                    <a:pt x="6" y="10"/>
                    <a:pt x="5" y="10"/>
                    <a:pt x="4" y="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1" y="7"/>
                    <a:pt x="9" y="9"/>
                  </a:cubicBezTo>
                  <a:cubicBezTo>
                    <a:pt x="9" y="10"/>
                    <a:pt x="8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32"/>
            <p:cNvSpPr>
              <a:spLocks/>
            </p:cNvSpPr>
            <p:nvPr/>
          </p:nvSpPr>
          <p:spPr bwMode="auto">
            <a:xfrm>
              <a:off x="5945188" y="1166813"/>
              <a:ext cx="96838" cy="96838"/>
            </a:xfrm>
            <a:custGeom>
              <a:avLst/>
              <a:gdLst>
                <a:gd name="T0" fmla="*/ 109 w 114"/>
                <a:gd name="T1" fmla="*/ 113 h 113"/>
                <a:gd name="T2" fmla="*/ 107 w 114"/>
                <a:gd name="T3" fmla="*/ 113 h 113"/>
                <a:gd name="T4" fmla="*/ 1 w 114"/>
                <a:gd name="T5" fmla="*/ 6 h 113"/>
                <a:gd name="T6" fmla="*/ 3 w 114"/>
                <a:gd name="T7" fmla="*/ 1 h 113"/>
                <a:gd name="T8" fmla="*/ 8 w 114"/>
                <a:gd name="T9" fmla="*/ 3 h 113"/>
                <a:gd name="T10" fmla="*/ 111 w 114"/>
                <a:gd name="T11" fmla="*/ 106 h 113"/>
                <a:gd name="T12" fmla="*/ 113 w 114"/>
                <a:gd name="T13" fmla="*/ 111 h 113"/>
                <a:gd name="T14" fmla="*/ 109 w 114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3">
                  <a:moveTo>
                    <a:pt x="109" y="113"/>
                  </a:moveTo>
                  <a:cubicBezTo>
                    <a:pt x="109" y="113"/>
                    <a:pt x="108" y="113"/>
                    <a:pt x="107" y="113"/>
                  </a:cubicBezTo>
                  <a:cubicBezTo>
                    <a:pt x="29" y="73"/>
                    <a:pt x="2" y="9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8" y="4"/>
                    <a:pt x="36" y="67"/>
                    <a:pt x="111" y="106"/>
                  </a:cubicBezTo>
                  <a:cubicBezTo>
                    <a:pt x="113" y="107"/>
                    <a:pt x="114" y="109"/>
                    <a:pt x="113" y="111"/>
                  </a:cubicBezTo>
                  <a:cubicBezTo>
                    <a:pt x="112" y="113"/>
                    <a:pt x="111" y="113"/>
                    <a:pt x="109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33"/>
            <p:cNvSpPr>
              <a:spLocks/>
            </p:cNvSpPr>
            <p:nvPr/>
          </p:nvSpPr>
          <p:spPr bwMode="auto">
            <a:xfrm>
              <a:off x="5995988" y="1190625"/>
              <a:ext cx="19050" cy="19050"/>
            </a:xfrm>
            <a:custGeom>
              <a:avLst/>
              <a:gdLst>
                <a:gd name="T0" fmla="*/ 5 w 23"/>
                <a:gd name="T1" fmla="*/ 22 h 22"/>
                <a:gd name="T2" fmla="*/ 2 w 23"/>
                <a:gd name="T3" fmla="*/ 21 h 22"/>
                <a:gd name="T4" fmla="*/ 2 w 23"/>
                <a:gd name="T5" fmla="*/ 16 h 22"/>
                <a:gd name="T6" fmla="*/ 16 w 23"/>
                <a:gd name="T7" fmla="*/ 1 h 22"/>
                <a:gd name="T8" fmla="*/ 22 w 23"/>
                <a:gd name="T9" fmla="*/ 1 h 22"/>
                <a:gd name="T10" fmla="*/ 22 w 23"/>
                <a:gd name="T11" fmla="*/ 7 h 22"/>
                <a:gd name="T12" fmla="*/ 7 w 23"/>
                <a:gd name="T13" fmla="*/ 21 h 22"/>
                <a:gd name="T14" fmla="*/ 5 w 2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5" y="22"/>
                  </a:moveTo>
                  <a:cubicBezTo>
                    <a:pt x="4" y="22"/>
                    <a:pt x="3" y="22"/>
                    <a:pt x="2" y="21"/>
                  </a:cubicBezTo>
                  <a:cubicBezTo>
                    <a:pt x="0" y="20"/>
                    <a:pt x="0" y="17"/>
                    <a:pt x="2" y="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23" y="3"/>
                    <a:pt x="23" y="6"/>
                    <a:pt x="22" y="7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6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34"/>
            <p:cNvSpPr>
              <a:spLocks/>
            </p:cNvSpPr>
            <p:nvPr/>
          </p:nvSpPr>
          <p:spPr bwMode="auto">
            <a:xfrm>
              <a:off x="6038851" y="1100138"/>
              <a:ext cx="66675" cy="74613"/>
            </a:xfrm>
            <a:custGeom>
              <a:avLst/>
              <a:gdLst>
                <a:gd name="T0" fmla="*/ 10 w 77"/>
                <a:gd name="T1" fmla="*/ 88 h 88"/>
                <a:gd name="T2" fmla="*/ 2 w 77"/>
                <a:gd name="T3" fmla="*/ 80 h 88"/>
                <a:gd name="T4" fmla="*/ 35 w 77"/>
                <a:gd name="T5" fmla="*/ 37 h 88"/>
                <a:gd name="T6" fmla="*/ 60 w 77"/>
                <a:gd name="T7" fmla="*/ 7 h 88"/>
                <a:gd name="T8" fmla="*/ 70 w 77"/>
                <a:gd name="T9" fmla="*/ 1 h 88"/>
                <a:gd name="T10" fmla="*/ 76 w 77"/>
                <a:gd name="T11" fmla="*/ 11 h 88"/>
                <a:gd name="T12" fmla="*/ 42 w 77"/>
                <a:gd name="T13" fmla="*/ 51 h 88"/>
                <a:gd name="T14" fmla="*/ 18 w 77"/>
                <a:gd name="T15" fmla="*/ 79 h 88"/>
                <a:gd name="T16" fmla="*/ 10 w 77"/>
                <a:gd name="T17" fmla="*/ 88 h 88"/>
                <a:gd name="T18" fmla="*/ 10 w 77"/>
                <a:gd name="T1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88">
                  <a:moveTo>
                    <a:pt x="10" y="88"/>
                  </a:moveTo>
                  <a:cubicBezTo>
                    <a:pt x="6" y="88"/>
                    <a:pt x="2" y="85"/>
                    <a:pt x="2" y="80"/>
                  </a:cubicBezTo>
                  <a:cubicBezTo>
                    <a:pt x="2" y="79"/>
                    <a:pt x="0" y="54"/>
                    <a:pt x="35" y="37"/>
                  </a:cubicBezTo>
                  <a:cubicBezTo>
                    <a:pt x="54" y="28"/>
                    <a:pt x="60" y="7"/>
                    <a:pt x="60" y="7"/>
                  </a:cubicBezTo>
                  <a:cubicBezTo>
                    <a:pt x="61" y="2"/>
                    <a:pt x="66" y="0"/>
                    <a:pt x="70" y="1"/>
                  </a:cubicBezTo>
                  <a:cubicBezTo>
                    <a:pt x="74" y="2"/>
                    <a:pt x="77" y="7"/>
                    <a:pt x="76" y="11"/>
                  </a:cubicBezTo>
                  <a:cubicBezTo>
                    <a:pt x="75" y="12"/>
                    <a:pt x="67" y="39"/>
                    <a:pt x="42" y="51"/>
                  </a:cubicBezTo>
                  <a:cubicBezTo>
                    <a:pt x="17" y="64"/>
                    <a:pt x="18" y="79"/>
                    <a:pt x="18" y="79"/>
                  </a:cubicBezTo>
                  <a:cubicBezTo>
                    <a:pt x="18" y="84"/>
                    <a:pt x="15" y="87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63"/>
            <p:cNvSpPr>
              <a:spLocks noEditPoints="1"/>
            </p:cNvSpPr>
            <p:nvPr/>
          </p:nvSpPr>
          <p:spPr bwMode="auto">
            <a:xfrm>
              <a:off x="6234113" y="1168400"/>
              <a:ext cx="238125" cy="155575"/>
            </a:xfrm>
            <a:custGeom>
              <a:avLst/>
              <a:gdLst>
                <a:gd name="T0" fmla="*/ 228 w 280"/>
                <a:gd name="T1" fmla="*/ 182 h 182"/>
                <a:gd name="T2" fmla="*/ 159 w 280"/>
                <a:gd name="T3" fmla="*/ 128 h 182"/>
                <a:gd name="T4" fmla="*/ 122 w 280"/>
                <a:gd name="T5" fmla="*/ 128 h 182"/>
                <a:gd name="T6" fmla="*/ 52 w 280"/>
                <a:gd name="T7" fmla="*/ 181 h 182"/>
                <a:gd name="T8" fmla="*/ 0 w 280"/>
                <a:gd name="T9" fmla="*/ 69 h 182"/>
                <a:gd name="T10" fmla="*/ 68 w 280"/>
                <a:gd name="T11" fmla="*/ 0 h 182"/>
                <a:gd name="T12" fmla="*/ 212 w 280"/>
                <a:gd name="T13" fmla="*/ 0 h 182"/>
                <a:gd name="T14" fmla="*/ 280 w 280"/>
                <a:gd name="T15" fmla="*/ 69 h 182"/>
                <a:gd name="T16" fmla="*/ 228 w 280"/>
                <a:gd name="T17" fmla="*/ 182 h 182"/>
                <a:gd name="T18" fmla="*/ 117 w 280"/>
                <a:gd name="T19" fmla="*/ 112 h 182"/>
                <a:gd name="T20" fmla="*/ 164 w 280"/>
                <a:gd name="T21" fmla="*/ 112 h 182"/>
                <a:gd name="T22" fmla="*/ 172 w 280"/>
                <a:gd name="T23" fmla="*/ 117 h 182"/>
                <a:gd name="T24" fmla="*/ 228 w 280"/>
                <a:gd name="T25" fmla="*/ 166 h 182"/>
                <a:gd name="T26" fmla="*/ 264 w 280"/>
                <a:gd name="T27" fmla="*/ 69 h 182"/>
                <a:gd name="T28" fmla="*/ 212 w 280"/>
                <a:gd name="T29" fmla="*/ 16 h 182"/>
                <a:gd name="T30" fmla="*/ 68 w 280"/>
                <a:gd name="T31" fmla="*/ 16 h 182"/>
                <a:gd name="T32" fmla="*/ 16 w 280"/>
                <a:gd name="T33" fmla="*/ 69 h 182"/>
                <a:gd name="T34" fmla="*/ 52 w 280"/>
                <a:gd name="T35" fmla="*/ 165 h 182"/>
                <a:gd name="T36" fmla="*/ 109 w 280"/>
                <a:gd name="T37" fmla="*/ 117 h 182"/>
                <a:gd name="T38" fmla="*/ 117 w 280"/>
                <a:gd name="T39" fmla="*/ 11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0" h="182">
                  <a:moveTo>
                    <a:pt x="228" y="182"/>
                  </a:moveTo>
                  <a:cubicBezTo>
                    <a:pt x="205" y="182"/>
                    <a:pt x="172" y="156"/>
                    <a:pt x="159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09" y="156"/>
                    <a:pt x="76" y="181"/>
                    <a:pt x="52" y="181"/>
                  </a:cubicBezTo>
                  <a:cubicBezTo>
                    <a:pt x="10" y="181"/>
                    <a:pt x="0" y="98"/>
                    <a:pt x="0" y="69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50" y="0"/>
                    <a:pt x="280" y="31"/>
                    <a:pt x="280" y="69"/>
                  </a:cubicBezTo>
                  <a:cubicBezTo>
                    <a:pt x="280" y="98"/>
                    <a:pt x="271" y="182"/>
                    <a:pt x="228" y="182"/>
                  </a:cubicBezTo>
                  <a:close/>
                  <a:moveTo>
                    <a:pt x="117" y="112"/>
                  </a:moveTo>
                  <a:cubicBezTo>
                    <a:pt x="164" y="112"/>
                    <a:pt x="164" y="112"/>
                    <a:pt x="164" y="112"/>
                  </a:cubicBezTo>
                  <a:cubicBezTo>
                    <a:pt x="167" y="112"/>
                    <a:pt x="170" y="114"/>
                    <a:pt x="172" y="117"/>
                  </a:cubicBezTo>
                  <a:cubicBezTo>
                    <a:pt x="181" y="142"/>
                    <a:pt x="212" y="166"/>
                    <a:pt x="228" y="166"/>
                  </a:cubicBezTo>
                  <a:cubicBezTo>
                    <a:pt x="252" y="166"/>
                    <a:pt x="264" y="104"/>
                    <a:pt x="264" y="69"/>
                  </a:cubicBezTo>
                  <a:cubicBezTo>
                    <a:pt x="264" y="40"/>
                    <a:pt x="241" y="16"/>
                    <a:pt x="212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40" y="16"/>
                    <a:pt x="16" y="40"/>
                    <a:pt x="16" y="69"/>
                  </a:cubicBezTo>
                  <a:cubicBezTo>
                    <a:pt x="16" y="109"/>
                    <a:pt x="29" y="165"/>
                    <a:pt x="52" y="165"/>
                  </a:cubicBezTo>
                  <a:cubicBezTo>
                    <a:pt x="69" y="165"/>
                    <a:pt x="100" y="142"/>
                    <a:pt x="109" y="117"/>
                  </a:cubicBezTo>
                  <a:cubicBezTo>
                    <a:pt x="111" y="114"/>
                    <a:pt x="114" y="112"/>
                    <a:pt x="117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64"/>
            <p:cNvSpPr>
              <a:spLocks/>
            </p:cNvSpPr>
            <p:nvPr/>
          </p:nvSpPr>
          <p:spPr bwMode="auto">
            <a:xfrm>
              <a:off x="6342063" y="1250950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6"/>
                    <a:pt x="11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65"/>
            <p:cNvSpPr>
              <a:spLocks/>
            </p:cNvSpPr>
            <p:nvPr/>
          </p:nvSpPr>
          <p:spPr bwMode="auto">
            <a:xfrm>
              <a:off x="6276976" y="1250950"/>
              <a:ext cx="61913" cy="49213"/>
            </a:xfrm>
            <a:custGeom>
              <a:avLst/>
              <a:gdLst>
                <a:gd name="T0" fmla="*/ 4 w 73"/>
                <a:gd name="T1" fmla="*/ 59 h 59"/>
                <a:gd name="T2" fmla="*/ 0 w 73"/>
                <a:gd name="T3" fmla="*/ 55 h 59"/>
                <a:gd name="T4" fmla="*/ 4 w 73"/>
                <a:gd name="T5" fmla="*/ 51 h 59"/>
                <a:gd name="T6" fmla="*/ 51 w 73"/>
                <a:gd name="T7" fmla="*/ 3 h 59"/>
                <a:gd name="T8" fmla="*/ 55 w 73"/>
                <a:gd name="T9" fmla="*/ 0 h 59"/>
                <a:gd name="T10" fmla="*/ 69 w 73"/>
                <a:gd name="T11" fmla="*/ 0 h 59"/>
                <a:gd name="T12" fmla="*/ 73 w 73"/>
                <a:gd name="T13" fmla="*/ 4 h 59"/>
                <a:gd name="T14" fmla="*/ 69 w 73"/>
                <a:gd name="T15" fmla="*/ 8 h 59"/>
                <a:gd name="T16" fmla="*/ 57 w 73"/>
                <a:gd name="T17" fmla="*/ 8 h 59"/>
                <a:gd name="T18" fmla="*/ 4 w 73"/>
                <a:gd name="T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9">
                  <a:moveTo>
                    <a:pt x="4" y="59"/>
                  </a:moveTo>
                  <a:cubicBezTo>
                    <a:pt x="2" y="59"/>
                    <a:pt x="0" y="57"/>
                    <a:pt x="0" y="55"/>
                  </a:cubicBezTo>
                  <a:cubicBezTo>
                    <a:pt x="0" y="52"/>
                    <a:pt x="2" y="51"/>
                    <a:pt x="4" y="51"/>
                  </a:cubicBezTo>
                  <a:cubicBezTo>
                    <a:pt x="15" y="51"/>
                    <a:pt x="44" y="22"/>
                    <a:pt x="51" y="3"/>
                  </a:cubicBezTo>
                  <a:cubicBezTo>
                    <a:pt x="52" y="1"/>
                    <a:pt x="53" y="0"/>
                    <a:pt x="55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3" y="2"/>
                    <a:pt x="73" y="4"/>
                  </a:cubicBezTo>
                  <a:cubicBezTo>
                    <a:pt x="73" y="6"/>
                    <a:pt x="72" y="8"/>
                    <a:pt x="6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48" y="28"/>
                    <a:pt x="20" y="59"/>
                    <a:pt x="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66"/>
            <p:cNvSpPr>
              <a:spLocks/>
            </p:cNvSpPr>
            <p:nvPr/>
          </p:nvSpPr>
          <p:spPr bwMode="auto">
            <a:xfrm>
              <a:off x="6332538" y="1101725"/>
              <a:ext cx="41275" cy="79375"/>
            </a:xfrm>
            <a:custGeom>
              <a:avLst/>
              <a:gdLst>
                <a:gd name="T0" fmla="*/ 25 w 48"/>
                <a:gd name="T1" fmla="*/ 95 h 95"/>
                <a:gd name="T2" fmla="*/ 19 w 48"/>
                <a:gd name="T3" fmla="*/ 92 h 95"/>
                <a:gd name="T4" fmla="*/ 20 w 48"/>
                <a:gd name="T5" fmla="*/ 81 h 95"/>
                <a:gd name="T6" fmla="*/ 32 w 48"/>
                <a:gd name="T7" fmla="*/ 62 h 95"/>
                <a:gd name="T8" fmla="*/ 28 w 48"/>
                <a:gd name="T9" fmla="*/ 54 h 95"/>
                <a:gd name="T10" fmla="*/ 18 w 48"/>
                <a:gd name="T11" fmla="*/ 5 h 95"/>
                <a:gd name="T12" fmla="*/ 29 w 48"/>
                <a:gd name="T13" fmla="*/ 3 h 95"/>
                <a:gd name="T14" fmla="*/ 31 w 48"/>
                <a:gd name="T15" fmla="*/ 14 h 95"/>
                <a:gd name="T16" fmla="*/ 38 w 48"/>
                <a:gd name="T17" fmla="*/ 42 h 95"/>
                <a:gd name="T18" fmla="*/ 48 w 48"/>
                <a:gd name="T19" fmla="*/ 62 h 95"/>
                <a:gd name="T20" fmla="*/ 30 w 48"/>
                <a:gd name="T21" fmla="*/ 93 h 95"/>
                <a:gd name="T22" fmla="*/ 25 w 48"/>
                <a:gd name="T2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95">
                  <a:moveTo>
                    <a:pt x="25" y="95"/>
                  </a:moveTo>
                  <a:cubicBezTo>
                    <a:pt x="23" y="95"/>
                    <a:pt x="21" y="94"/>
                    <a:pt x="19" y="92"/>
                  </a:cubicBezTo>
                  <a:cubicBezTo>
                    <a:pt x="16" y="89"/>
                    <a:pt x="17" y="84"/>
                    <a:pt x="20" y="81"/>
                  </a:cubicBezTo>
                  <a:cubicBezTo>
                    <a:pt x="27" y="75"/>
                    <a:pt x="31" y="68"/>
                    <a:pt x="32" y="62"/>
                  </a:cubicBezTo>
                  <a:cubicBezTo>
                    <a:pt x="32" y="59"/>
                    <a:pt x="30" y="56"/>
                    <a:pt x="28" y="54"/>
                  </a:cubicBezTo>
                  <a:cubicBezTo>
                    <a:pt x="19" y="46"/>
                    <a:pt x="0" y="29"/>
                    <a:pt x="18" y="5"/>
                  </a:cubicBezTo>
                  <a:cubicBezTo>
                    <a:pt x="20" y="1"/>
                    <a:pt x="25" y="0"/>
                    <a:pt x="29" y="3"/>
                  </a:cubicBezTo>
                  <a:cubicBezTo>
                    <a:pt x="32" y="6"/>
                    <a:pt x="33" y="11"/>
                    <a:pt x="31" y="14"/>
                  </a:cubicBezTo>
                  <a:cubicBezTo>
                    <a:pt x="23" y="24"/>
                    <a:pt x="25" y="30"/>
                    <a:pt x="38" y="42"/>
                  </a:cubicBezTo>
                  <a:cubicBezTo>
                    <a:pt x="45" y="47"/>
                    <a:pt x="48" y="54"/>
                    <a:pt x="48" y="62"/>
                  </a:cubicBezTo>
                  <a:cubicBezTo>
                    <a:pt x="47" y="73"/>
                    <a:pt x="41" y="85"/>
                    <a:pt x="30" y="93"/>
                  </a:cubicBezTo>
                  <a:cubicBezTo>
                    <a:pt x="29" y="94"/>
                    <a:pt x="27" y="95"/>
                    <a:pt x="2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67"/>
            <p:cNvSpPr>
              <a:spLocks/>
            </p:cNvSpPr>
            <p:nvPr/>
          </p:nvSpPr>
          <p:spPr bwMode="auto">
            <a:xfrm>
              <a:off x="6289676" y="1203325"/>
              <a:ext cx="6350" cy="53975"/>
            </a:xfrm>
            <a:custGeom>
              <a:avLst/>
              <a:gdLst>
                <a:gd name="T0" fmla="*/ 4 w 8"/>
                <a:gd name="T1" fmla="*/ 64 h 64"/>
                <a:gd name="T2" fmla="*/ 0 w 8"/>
                <a:gd name="T3" fmla="*/ 60 h 64"/>
                <a:gd name="T4" fmla="*/ 0 w 8"/>
                <a:gd name="T5" fmla="*/ 4 h 64"/>
                <a:gd name="T6" fmla="*/ 4 w 8"/>
                <a:gd name="T7" fmla="*/ 0 h 64"/>
                <a:gd name="T8" fmla="*/ 8 w 8"/>
                <a:gd name="T9" fmla="*/ 4 h 64"/>
                <a:gd name="T10" fmla="*/ 8 w 8"/>
                <a:gd name="T11" fmla="*/ 60 h 64"/>
                <a:gd name="T12" fmla="*/ 4 w 8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4" y="64"/>
                  </a:move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2"/>
                    <a:pt x="6" y="64"/>
                    <a:pt x="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8"/>
            <p:cNvSpPr>
              <a:spLocks/>
            </p:cNvSpPr>
            <p:nvPr/>
          </p:nvSpPr>
          <p:spPr bwMode="auto">
            <a:xfrm>
              <a:off x="6264276" y="1227138"/>
              <a:ext cx="53975" cy="6350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4" y="2"/>
                    <a:pt x="64" y="4"/>
                  </a:cubicBezTo>
                  <a:cubicBezTo>
                    <a:pt x="64" y="6"/>
                    <a:pt x="63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9"/>
            <p:cNvSpPr>
              <a:spLocks noEditPoints="1"/>
            </p:cNvSpPr>
            <p:nvPr/>
          </p:nvSpPr>
          <p:spPr bwMode="auto">
            <a:xfrm>
              <a:off x="6405563" y="1206500"/>
              <a:ext cx="23813" cy="23813"/>
            </a:xfrm>
            <a:custGeom>
              <a:avLst/>
              <a:gdLst>
                <a:gd name="T0" fmla="*/ 13 w 27"/>
                <a:gd name="T1" fmla="*/ 29 h 29"/>
                <a:gd name="T2" fmla="*/ 4 w 27"/>
                <a:gd name="T3" fmla="*/ 25 h 29"/>
                <a:gd name="T4" fmla="*/ 0 w 27"/>
                <a:gd name="T5" fmla="*/ 15 h 29"/>
                <a:gd name="T6" fmla="*/ 4 w 27"/>
                <a:gd name="T7" fmla="*/ 5 h 29"/>
                <a:gd name="T8" fmla="*/ 23 w 27"/>
                <a:gd name="T9" fmla="*/ 5 h 29"/>
                <a:gd name="T10" fmla="*/ 27 w 27"/>
                <a:gd name="T11" fmla="*/ 15 h 29"/>
                <a:gd name="T12" fmla="*/ 23 w 27"/>
                <a:gd name="T13" fmla="*/ 25 h 29"/>
                <a:gd name="T14" fmla="*/ 13 w 27"/>
                <a:gd name="T15" fmla="*/ 29 h 29"/>
                <a:gd name="T16" fmla="*/ 13 w 27"/>
                <a:gd name="T17" fmla="*/ 9 h 29"/>
                <a:gd name="T18" fmla="*/ 9 w 27"/>
                <a:gd name="T19" fmla="*/ 11 h 29"/>
                <a:gd name="T20" fmla="*/ 8 w 27"/>
                <a:gd name="T21" fmla="*/ 15 h 29"/>
                <a:gd name="T22" fmla="*/ 9 w 27"/>
                <a:gd name="T23" fmla="*/ 19 h 29"/>
                <a:gd name="T24" fmla="*/ 17 w 27"/>
                <a:gd name="T25" fmla="*/ 19 h 29"/>
                <a:gd name="T26" fmla="*/ 19 w 27"/>
                <a:gd name="T27" fmla="*/ 15 h 29"/>
                <a:gd name="T28" fmla="*/ 17 w 27"/>
                <a:gd name="T29" fmla="*/ 11 h 29"/>
                <a:gd name="T30" fmla="*/ 13 w 27"/>
                <a:gd name="T31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9">
                  <a:moveTo>
                    <a:pt x="13" y="29"/>
                  </a:moveTo>
                  <a:cubicBezTo>
                    <a:pt x="10" y="29"/>
                    <a:pt x="6" y="27"/>
                    <a:pt x="4" y="25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9" y="0"/>
                    <a:pt x="18" y="0"/>
                    <a:pt x="23" y="5"/>
                  </a:cubicBezTo>
                  <a:cubicBezTo>
                    <a:pt x="26" y="8"/>
                    <a:pt x="27" y="11"/>
                    <a:pt x="27" y="15"/>
                  </a:cubicBezTo>
                  <a:cubicBezTo>
                    <a:pt x="27" y="19"/>
                    <a:pt x="26" y="22"/>
                    <a:pt x="23" y="25"/>
                  </a:cubicBezTo>
                  <a:cubicBezTo>
                    <a:pt x="20" y="27"/>
                    <a:pt x="17" y="29"/>
                    <a:pt x="13" y="29"/>
                  </a:cubicBezTo>
                  <a:close/>
                  <a:moveTo>
                    <a:pt x="13" y="9"/>
                  </a:moveTo>
                  <a:cubicBezTo>
                    <a:pt x="12" y="9"/>
                    <a:pt x="10" y="10"/>
                    <a:pt x="9" y="11"/>
                  </a:cubicBezTo>
                  <a:cubicBezTo>
                    <a:pt x="8" y="12"/>
                    <a:pt x="8" y="13"/>
                    <a:pt x="8" y="15"/>
                  </a:cubicBezTo>
                  <a:cubicBezTo>
                    <a:pt x="8" y="16"/>
                    <a:pt x="8" y="18"/>
                    <a:pt x="9" y="19"/>
                  </a:cubicBezTo>
                  <a:cubicBezTo>
                    <a:pt x="11" y="21"/>
                    <a:pt x="15" y="21"/>
                    <a:pt x="17" y="19"/>
                  </a:cubicBezTo>
                  <a:cubicBezTo>
                    <a:pt x="18" y="18"/>
                    <a:pt x="19" y="16"/>
                    <a:pt x="19" y="15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6" y="10"/>
                    <a:pt x="15" y="9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70"/>
            <p:cNvSpPr>
              <a:spLocks noEditPoints="1"/>
            </p:cNvSpPr>
            <p:nvPr/>
          </p:nvSpPr>
          <p:spPr bwMode="auto">
            <a:xfrm>
              <a:off x="6424613" y="1225550"/>
              <a:ext cx="23813" cy="23813"/>
            </a:xfrm>
            <a:custGeom>
              <a:avLst/>
              <a:gdLst>
                <a:gd name="T0" fmla="*/ 14 w 29"/>
                <a:gd name="T1" fmla="*/ 29 h 29"/>
                <a:gd name="T2" fmla="*/ 4 w 29"/>
                <a:gd name="T3" fmla="*/ 25 h 29"/>
                <a:gd name="T4" fmla="*/ 0 w 29"/>
                <a:gd name="T5" fmla="*/ 15 h 29"/>
                <a:gd name="T6" fmla="*/ 4 w 29"/>
                <a:gd name="T7" fmla="*/ 5 h 29"/>
                <a:gd name="T8" fmla="*/ 24 w 29"/>
                <a:gd name="T9" fmla="*/ 5 h 29"/>
                <a:gd name="T10" fmla="*/ 24 w 29"/>
                <a:gd name="T11" fmla="*/ 25 h 29"/>
                <a:gd name="T12" fmla="*/ 14 w 29"/>
                <a:gd name="T13" fmla="*/ 29 h 29"/>
                <a:gd name="T14" fmla="*/ 14 w 29"/>
                <a:gd name="T15" fmla="*/ 9 h 29"/>
                <a:gd name="T16" fmla="*/ 10 w 29"/>
                <a:gd name="T17" fmla="*/ 11 h 29"/>
                <a:gd name="T18" fmla="*/ 8 w 29"/>
                <a:gd name="T19" fmla="*/ 15 h 29"/>
                <a:gd name="T20" fmla="*/ 10 w 29"/>
                <a:gd name="T21" fmla="*/ 19 h 29"/>
                <a:gd name="T22" fmla="*/ 18 w 29"/>
                <a:gd name="T23" fmla="*/ 19 h 29"/>
                <a:gd name="T24" fmla="*/ 18 w 29"/>
                <a:gd name="T25" fmla="*/ 11 h 29"/>
                <a:gd name="T26" fmla="*/ 14 w 29"/>
                <a:gd name="T27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1" y="29"/>
                    <a:pt x="7" y="27"/>
                    <a:pt x="4" y="25"/>
                  </a:cubicBezTo>
                  <a:cubicBezTo>
                    <a:pt x="2" y="22"/>
                    <a:pt x="0" y="19"/>
                    <a:pt x="0" y="15"/>
                  </a:cubicBezTo>
                  <a:cubicBezTo>
                    <a:pt x="0" y="11"/>
                    <a:pt x="2" y="8"/>
                    <a:pt x="4" y="5"/>
                  </a:cubicBezTo>
                  <a:cubicBezTo>
                    <a:pt x="10" y="0"/>
                    <a:pt x="19" y="0"/>
                    <a:pt x="24" y="5"/>
                  </a:cubicBezTo>
                  <a:cubicBezTo>
                    <a:pt x="29" y="11"/>
                    <a:pt x="29" y="19"/>
                    <a:pt x="24" y="25"/>
                  </a:cubicBezTo>
                  <a:cubicBezTo>
                    <a:pt x="21" y="27"/>
                    <a:pt x="18" y="29"/>
                    <a:pt x="14" y="29"/>
                  </a:cubicBezTo>
                  <a:close/>
                  <a:moveTo>
                    <a:pt x="14" y="9"/>
                  </a:move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3"/>
                    <a:pt x="8" y="15"/>
                  </a:cubicBezTo>
                  <a:cubicBezTo>
                    <a:pt x="8" y="16"/>
                    <a:pt x="9" y="18"/>
                    <a:pt x="10" y="19"/>
                  </a:cubicBezTo>
                  <a:cubicBezTo>
                    <a:pt x="12" y="21"/>
                    <a:pt x="16" y="21"/>
                    <a:pt x="18" y="19"/>
                  </a:cubicBezTo>
                  <a:cubicBezTo>
                    <a:pt x="20" y="17"/>
                    <a:pt x="20" y="13"/>
                    <a:pt x="18" y="11"/>
                  </a:cubicBezTo>
                  <a:cubicBezTo>
                    <a:pt x="17" y="10"/>
                    <a:pt x="16" y="9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71"/>
            <p:cNvSpPr>
              <a:spLocks noEditPoints="1"/>
            </p:cNvSpPr>
            <p:nvPr/>
          </p:nvSpPr>
          <p:spPr bwMode="auto">
            <a:xfrm>
              <a:off x="6388101" y="1225550"/>
              <a:ext cx="22225" cy="23813"/>
            </a:xfrm>
            <a:custGeom>
              <a:avLst/>
              <a:gdLst>
                <a:gd name="T0" fmla="*/ 13 w 27"/>
                <a:gd name="T1" fmla="*/ 29 h 29"/>
                <a:gd name="T2" fmla="*/ 4 w 27"/>
                <a:gd name="T3" fmla="*/ 25 h 29"/>
                <a:gd name="T4" fmla="*/ 0 w 27"/>
                <a:gd name="T5" fmla="*/ 15 h 29"/>
                <a:gd name="T6" fmla="*/ 4 w 27"/>
                <a:gd name="T7" fmla="*/ 5 h 29"/>
                <a:gd name="T8" fmla="*/ 23 w 27"/>
                <a:gd name="T9" fmla="*/ 5 h 29"/>
                <a:gd name="T10" fmla="*/ 27 w 27"/>
                <a:gd name="T11" fmla="*/ 15 h 29"/>
                <a:gd name="T12" fmla="*/ 23 w 27"/>
                <a:gd name="T13" fmla="*/ 25 h 29"/>
                <a:gd name="T14" fmla="*/ 13 w 27"/>
                <a:gd name="T15" fmla="*/ 29 h 29"/>
                <a:gd name="T16" fmla="*/ 13 w 27"/>
                <a:gd name="T17" fmla="*/ 9 h 29"/>
                <a:gd name="T18" fmla="*/ 9 w 27"/>
                <a:gd name="T19" fmla="*/ 11 h 29"/>
                <a:gd name="T20" fmla="*/ 8 w 27"/>
                <a:gd name="T21" fmla="*/ 15 h 29"/>
                <a:gd name="T22" fmla="*/ 9 w 27"/>
                <a:gd name="T23" fmla="*/ 19 h 29"/>
                <a:gd name="T24" fmla="*/ 17 w 27"/>
                <a:gd name="T25" fmla="*/ 19 h 29"/>
                <a:gd name="T26" fmla="*/ 19 w 27"/>
                <a:gd name="T27" fmla="*/ 15 h 29"/>
                <a:gd name="T28" fmla="*/ 17 w 27"/>
                <a:gd name="T29" fmla="*/ 11 h 29"/>
                <a:gd name="T30" fmla="*/ 13 w 27"/>
                <a:gd name="T31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9">
                  <a:moveTo>
                    <a:pt x="13" y="29"/>
                  </a:moveTo>
                  <a:cubicBezTo>
                    <a:pt x="10" y="29"/>
                    <a:pt x="6" y="27"/>
                    <a:pt x="4" y="25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9" y="0"/>
                    <a:pt x="18" y="0"/>
                    <a:pt x="23" y="5"/>
                  </a:cubicBezTo>
                  <a:cubicBezTo>
                    <a:pt x="26" y="8"/>
                    <a:pt x="27" y="11"/>
                    <a:pt x="27" y="15"/>
                  </a:cubicBezTo>
                  <a:cubicBezTo>
                    <a:pt x="27" y="19"/>
                    <a:pt x="26" y="22"/>
                    <a:pt x="23" y="25"/>
                  </a:cubicBezTo>
                  <a:cubicBezTo>
                    <a:pt x="20" y="27"/>
                    <a:pt x="17" y="29"/>
                    <a:pt x="13" y="29"/>
                  </a:cubicBezTo>
                  <a:close/>
                  <a:moveTo>
                    <a:pt x="13" y="9"/>
                  </a:moveTo>
                  <a:cubicBezTo>
                    <a:pt x="12" y="9"/>
                    <a:pt x="10" y="10"/>
                    <a:pt x="9" y="11"/>
                  </a:cubicBezTo>
                  <a:cubicBezTo>
                    <a:pt x="8" y="12"/>
                    <a:pt x="8" y="13"/>
                    <a:pt x="8" y="15"/>
                  </a:cubicBezTo>
                  <a:cubicBezTo>
                    <a:pt x="8" y="16"/>
                    <a:pt x="8" y="18"/>
                    <a:pt x="9" y="19"/>
                  </a:cubicBezTo>
                  <a:cubicBezTo>
                    <a:pt x="11" y="21"/>
                    <a:pt x="15" y="21"/>
                    <a:pt x="17" y="19"/>
                  </a:cubicBezTo>
                  <a:cubicBezTo>
                    <a:pt x="18" y="18"/>
                    <a:pt x="19" y="16"/>
                    <a:pt x="19" y="15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6" y="10"/>
                    <a:pt x="15" y="9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72"/>
            <p:cNvSpPr>
              <a:spLocks noEditPoints="1"/>
            </p:cNvSpPr>
            <p:nvPr/>
          </p:nvSpPr>
          <p:spPr bwMode="auto">
            <a:xfrm>
              <a:off x="6405563" y="1243013"/>
              <a:ext cx="23813" cy="25400"/>
            </a:xfrm>
            <a:custGeom>
              <a:avLst/>
              <a:gdLst>
                <a:gd name="T0" fmla="*/ 13 w 27"/>
                <a:gd name="T1" fmla="*/ 29 h 29"/>
                <a:gd name="T2" fmla="*/ 4 w 27"/>
                <a:gd name="T3" fmla="*/ 24 h 29"/>
                <a:gd name="T4" fmla="*/ 0 w 27"/>
                <a:gd name="T5" fmla="*/ 15 h 29"/>
                <a:gd name="T6" fmla="*/ 4 w 27"/>
                <a:gd name="T7" fmla="*/ 5 h 29"/>
                <a:gd name="T8" fmla="*/ 23 w 27"/>
                <a:gd name="T9" fmla="*/ 5 h 29"/>
                <a:gd name="T10" fmla="*/ 27 w 27"/>
                <a:gd name="T11" fmla="*/ 15 h 29"/>
                <a:gd name="T12" fmla="*/ 23 w 27"/>
                <a:gd name="T13" fmla="*/ 24 h 29"/>
                <a:gd name="T14" fmla="*/ 13 w 27"/>
                <a:gd name="T15" fmla="*/ 29 h 29"/>
                <a:gd name="T16" fmla="*/ 13 w 27"/>
                <a:gd name="T17" fmla="*/ 9 h 29"/>
                <a:gd name="T18" fmla="*/ 9 w 27"/>
                <a:gd name="T19" fmla="*/ 11 h 29"/>
                <a:gd name="T20" fmla="*/ 8 w 27"/>
                <a:gd name="T21" fmla="*/ 15 h 29"/>
                <a:gd name="T22" fmla="*/ 9 w 27"/>
                <a:gd name="T23" fmla="*/ 19 h 29"/>
                <a:gd name="T24" fmla="*/ 17 w 27"/>
                <a:gd name="T25" fmla="*/ 19 h 29"/>
                <a:gd name="T26" fmla="*/ 19 w 27"/>
                <a:gd name="T27" fmla="*/ 15 h 29"/>
                <a:gd name="T28" fmla="*/ 17 w 27"/>
                <a:gd name="T29" fmla="*/ 11 h 29"/>
                <a:gd name="T30" fmla="*/ 13 w 27"/>
                <a:gd name="T31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9">
                  <a:moveTo>
                    <a:pt x="13" y="29"/>
                  </a:moveTo>
                  <a:cubicBezTo>
                    <a:pt x="10" y="29"/>
                    <a:pt x="6" y="27"/>
                    <a:pt x="4" y="24"/>
                  </a:cubicBezTo>
                  <a:cubicBezTo>
                    <a:pt x="1" y="22"/>
                    <a:pt x="0" y="18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9" y="0"/>
                    <a:pt x="18" y="0"/>
                    <a:pt x="23" y="5"/>
                  </a:cubicBezTo>
                  <a:cubicBezTo>
                    <a:pt x="26" y="8"/>
                    <a:pt x="27" y="11"/>
                    <a:pt x="27" y="15"/>
                  </a:cubicBezTo>
                  <a:cubicBezTo>
                    <a:pt x="27" y="18"/>
                    <a:pt x="26" y="22"/>
                    <a:pt x="23" y="24"/>
                  </a:cubicBezTo>
                  <a:cubicBezTo>
                    <a:pt x="20" y="27"/>
                    <a:pt x="17" y="29"/>
                    <a:pt x="13" y="29"/>
                  </a:cubicBezTo>
                  <a:close/>
                  <a:moveTo>
                    <a:pt x="13" y="9"/>
                  </a:moveTo>
                  <a:cubicBezTo>
                    <a:pt x="12" y="9"/>
                    <a:pt x="10" y="10"/>
                    <a:pt x="9" y="11"/>
                  </a:cubicBezTo>
                  <a:cubicBezTo>
                    <a:pt x="8" y="12"/>
                    <a:pt x="8" y="13"/>
                    <a:pt x="8" y="15"/>
                  </a:cubicBezTo>
                  <a:cubicBezTo>
                    <a:pt x="8" y="16"/>
                    <a:pt x="8" y="18"/>
                    <a:pt x="9" y="19"/>
                  </a:cubicBezTo>
                  <a:cubicBezTo>
                    <a:pt x="11" y="21"/>
                    <a:pt x="15" y="21"/>
                    <a:pt x="17" y="19"/>
                  </a:cubicBezTo>
                  <a:cubicBezTo>
                    <a:pt x="18" y="18"/>
                    <a:pt x="19" y="16"/>
                    <a:pt x="19" y="15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6" y="10"/>
                    <a:pt x="15" y="9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73"/>
            <p:cNvSpPr>
              <a:spLocks noEditPoints="1"/>
            </p:cNvSpPr>
            <p:nvPr/>
          </p:nvSpPr>
          <p:spPr bwMode="auto">
            <a:xfrm>
              <a:off x="6604001" y="1182688"/>
              <a:ext cx="217488" cy="138113"/>
            </a:xfrm>
            <a:custGeom>
              <a:avLst/>
              <a:gdLst>
                <a:gd name="T0" fmla="*/ 256 w 256"/>
                <a:gd name="T1" fmla="*/ 136 h 164"/>
                <a:gd name="T2" fmla="*/ 228 w 256"/>
                <a:gd name="T3" fmla="*/ 164 h 164"/>
                <a:gd name="T4" fmla="*/ 28 w 256"/>
                <a:gd name="T5" fmla="*/ 164 h 164"/>
                <a:gd name="T6" fmla="*/ 0 w 256"/>
                <a:gd name="T7" fmla="*/ 136 h 164"/>
                <a:gd name="T8" fmla="*/ 0 w 256"/>
                <a:gd name="T9" fmla="*/ 28 h 164"/>
                <a:gd name="T10" fmla="*/ 28 w 256"/>
                <a:gd name="T11" fmla="*/ 0 h 164"/>
                <a:gd name="T12" fmla="*/ 228 w 256"/>
                <a:gd name="T13" fmla="*/ 0 h 164"/>
                <a:gd name="T14" fmla="*/ 256 w 256"/>
                <a:gd name="T15" fmla="*/ 28 h 164"/>
                <a:gd name="T16" fmla="*/ 256 w 256"/>
                <a:gd name="T17" fmla="*/ 136 h 164"/>
                <a:gd name="T18" fmla="*/ 240 w 256"/>
                <a:gd name="T19" fmla="*/ 28 h 164"/>
                <a:gd name="T20" fmla="*/ 228 w 256"/>
                <a:gd name="T21" fmla="*/ 16 h 164"/>
                <a:gd name="T22" fmla="*/ 28 w 256"/>
                <a:gd name="T23" fmla="*/ 16 h 164"/>
                <a:gd name="T24" fmla="*/ 16 w 256"/>
                <a:gd name="T25" fmla="*/ 28 h 164"/>
                <a:gd name="T26" fmla="*/ 16 w 256"/>
                <a:gd name="T27" fmla="*/ 136 h 164"/>
                <a:gd name="T28" fmla="*/ 28 w 256"/>
                <a:gd name="T29" fmla="*/ 148 h 164"/>
                <a:gd name="T30" fmla="*/ 228 w 256"/>
                <a:gd name="T31" fmla="*/ 148 h 164"/>
                <a:gd name="T32" fmla="*/ 240 w 256"/>
                <a:gd name="T33" fmla="*/ 136 h 164"/>
                <a:gd name="T34" fmla="*/ 240 w 256"/>
                <a:gd name="T35" fmla="*/ 2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64">
                  <a:moveTo>
                    <a:pt x="256" y="136"/>
                  </a:moveTo>
                  <a:cubicBezTo>
                    <a:pt x="256" y="152"/>
                    <a:pt x="244" y="164"/>
                    <a:pt x="2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12" y="164"/>
                    <a:pt x="0" y="152"/>
                    <a:pt x="0" y="1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4" y="0"/>
                    <a:pt x="256" y="12"/>
                    <a:pt x="256" y="28"/>
                  </a:cubicBezTo>
                  <a:lnTo>
                    <a:pt x="256" y="136"/>
                  </a:lnTo>
                  <a:close/>
                  <a:moveTo>
                    <a:pt x="240" y="28"/>
                  </a:moveTo>
                  <a:cubicBezTo>
                    <a:pt x="240" y="21"/>
                    <a:pt x="235" y="16"/>
                    <a:pt x="2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143"/>
                    <a:pt x="21" y="148"/>
                    <a:pt x="28" y="148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35" y="148"/>
                    <a:pt x="240" y="143"/>
                    <a:pt x="240" y="136"/>
                  </a:cubicBezTo>
                  <a:lnTo>
                    <a:pt x="24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74"/>
            <p:cNvSpPr>
              <a:spLocks/>
            </p:cNvSpPr>
            <p:nvPr/>
          </p:nvSpPr>
          <p:spPr bwMode="auto">
            <a:xfrm>
              <a:off x="6648451" y="1219200"/>
              <a:ext cx="9525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75"/>
            <p:cNvSpPr>
              <a:spLocks/>
            </p:cNvSpPr>
            <p:nvPr/>
          </p:nvSpPr>
          <p:spPr bwMode="auto">
            <a:xfrm>
              <a:off x="6672263" y="1219200"/>
              <a:ext cx="9525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76"/>
            <p:cNvSpPr>
              <a:spLocks/>
            </p:cNvSpPr>
            <p:nvPr/>
          </p:nvSpPr>
          <p:spPr bwMode="auto">
            <a:xfrm>
              <a:off x="6696076" y="1219200"/>
              <a:ext cx="9525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77"/>
            <p:cNvSpPr>
              <a:spLocks/>
            </p:cNvSpPr>
            <p:nvPr/>
          </p:nvSpPr>
          <p:spPr bwMode="auto">
            <a:xfrm>
              <a:off x="6715126" y="1219200"/>
              <a:ext cx="11113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8"/>
            <p:cNvSpPr>
              <a:spLocks/>
            </p:cNvSpPr>
            <p:nvPr/>
          </p:nvSpPr>
          <p:spPr bwMode="auto">
            <a:xfrm>
              <a:off x="6738938" y="1219200"/>
              <a:ext cx="11113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9"/>
            <p:cNvSpPr>
              <a:spLocks/>
            </p:cNvSpPr>
            <p:nvPr/>
          </p:nvSpPr>
          <p:spPr bwMode="auto">
            <a:xfrm>
              <a:off x="6762751" y="1219200"/>
              <a:ext cx="11113" cy="7938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80"/>
            <p:cNvSpPr>
              <a:spLocks/>
            </p:cNvSpPr>
            <p:nvPr/>
          </p:nvSpPr>
          <p:spPr bwMode="auto">
            <a:xfrm>
              <a:off x="6648451" y="1239838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81"/>
            <p:cNvSpPr>
              <a:spLocks/>
            </p:cNvSpPr>
            <p:nvPr/>
          </p:nvSpPr>
          <p:spPr bwMode="auto">
            <a:xfrm>
              <a:off x="6672263" y="1239838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82"/>
            <p:cNvSpPr>
              <a:spLocks/>
            </p:cNvSpPr>
            <p:nvPr/>
          </p:nvSpPr>
          <p:spPr bwMode="auto">
            <a:xfrm>
              <a:off x="6696076" y="1239838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83"/>
            <p:cNvSpPr>
              <a:spLocks/>
            </p:cNvSpPr>
            <p:nvPr/>
          </p:nvSpPr>
          <p:spPr bwMode="auto">
            <a:xfrm>
              <a:off x="6715126" y="123983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84"/>
            <p:cNvSpPr>
              <a:spLocks/>
            </p:cNvSpPr>
            <p:nvPr/>
          </p:nvSpPr>
          <p:spPr bwMode="auto">
            <a:xfrm>
              <a:off x="6738938" y="123983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85"/>
            <p:cNvSpPr>
              <a:spLocks/>
            </p:cNvSpPr>
            <p:nvPr/>
          </p:nvSpPr>
          <p:spPr bwMode="auto">
            <a:xfrm>
              <a:off x="6762751" y="1239838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86"/>
            <p:cNvSpPr>
              <a:spLocks/>
            </p:cNvSpPr>
            <p:nvPr/>
          </p:nvSpPr>
          <p:spPr bwMode="auto">
            <a:xfrm>
              <a:off x="6648451" y="1281113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87"/>
            <p:cNvSpPr>
              <a:spLocks/>
            </p:cNvSpPr>
            <p:nvPr/>
          </p:nvSpPr>
          <p:spPr bwMode="auto">
            <a:xfrm>
              <a:off x="6672263" y="1281113"/>
              <a:ext cx="80963" cy="6350"/>
            </a:xfrm>
            <a:custGeom>
              <a:avLst/>
              <a:gdLst>
                <a:gd name="T0" fmla="*/ 92 w 96"/>
                <a:gd name="T1" fmla="*/ 8 h 8"/>
                <a:gd name="T2" fmla="*/ 4 w 96"/>
                <a:gd name="T3" fmla="*/ 8 h 8"/>
                <a:gd name="T4" fmla="*/ 0 w 96"/>
                <a:gd name="T5" fmla="*/ 4 h 8"/>
                <a:gd name="T6" fmla="*/ 4 w 96"/>
                <a:gd name="T7" fmla="*/ 0 h 8"/>
                <a:gd name="T8" fmla="*/ 92 w 96"/>
                <a:gd name="T9" fmla="*/ 0 h 8"/>
                <a:gd name="T10" fmla="*/ 96 w 96"/>
                <a:gd name="T11" fmla="*/ 4 h 8"/>
                <a:gd name="T12" fmla="*/ 92 w 9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8">
                  <a:moveTo>
                    <a:pt x="9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2"/>
                    <a:pt x="96" y="4"/>
                  </a:cubicBezTo>
                  <a:cubicBezTo>
                    <a:pt x="96" y="6"/>
                    <a:pt x="94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88"/>
            <p:cNvSpPr>
              <a:spLocks/>
            </p:cNvSpPr>
            <p:nvPr/>
          </p:nvSpPr>
          <p:spPr bwMode="auto">
            <a:xfrm>
              <a:off x="6762751" y="1281113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9"/>
            <p:cNvSpPr>
              <a:spLocks/>
            </p:cNvSpPr>
            <p:nvPr/>
          </p:nvSpPr>
          <p:spPr bwMode="auto">
            <a:xfrm>
              <a:off x="6648451" y="1260475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90"/>
            <p:cNvSpPr>
              <a:spLocks/>
            </p:cNvSpPr>
            <p:nvPr/>
          </p:nvSpPr>
          <p:spPr bwMode="auto">
            <a:xfrm>
              <a:off x="6672263" y="1260475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91"/>
            <p:cNvSpPr>
              <a:spLocks/>
            </p:cNvSpPr>
            <p:nvPr/>
          </p:nvSpPr>
          <p:spPr bwMode="auto">
            <a:xfrm>
              <a:off x="6696076" y="1260475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92"/>
            <p:cNvSpPr>
              <a:spLocks/>
            </p:cNvSpPr>
            <p:nvPr/>
          </p:nvSpPr>
          <p:spPr bwMode="auto">
            <a:xfrm>
              <a:off x="6715126" y="1260475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93"/>
            <p:cNvSpPr>
              <a:spLocks/>
            </p:cNvSpPr>
            <p:nvPr/>
          </p:nvSpPr>
          <p:spPr bwMode="auto">
            <a:xfrm>
              <a:off x="6738938" y="1260475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94"/>
            <p:cNvSpPr>
              <a:spLocks/>
            </p:cNvSpPr>
            <p:nvPr/>
          </p:nvSpPr>
          <p:spPr bwMode="auto">
            <a:xfrm>
              <a:off x="6762751" y="1260475"/>
              <a:ext cx="11113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95"/>
            <p:cNvSpPr>
              <a:spLocks/>
            </p:cNvSpPr>
            <p:nvPr/>
          </p:nvSpPr>
          <p:spPr bwMode="auto">
            <a:xfrm>
              <a:off x="6688138" y="1103313"/>
              <a:ext cx="46038" cy="88900"/>
            </a:xfrm>
            <a:custGeom>
              <a:avLst/>
              <a:gdLst>
                <a:gd name="T0" fmla="*/ 28 w 54"/>
                <a:gd name="T1" fmla="*/ 105 h 105"/>
                <a:gd name="T2" fmla="*/ 22 w 54"/>
                <a:gd name="T3" fmla="*/ 101 h 105"/>
                <a:gd name="T4" fmla="*/ 24 w 54"/>
                <a:gd name="T5" fmla="*/ 90 h 105"/>
                <a:gd name="T6" fmla="*/ 37 w 54"/>
                <a:gd name="T7" fmla="*/ 68 h 105"/>
                <a:gd name="T8" fmla="*/ 32 w 54"/>
                <a:gd name="T9" fmla="*/ 58 h 105"/>
                <a:gd name="T10" fmla="*/ 21 w 54"/>
                <a:gd name="T11" fmla="*/ 4 h 105"/>
                <a:gd name="T12" fmla="*/ 32 w 54"/>
                <a:gd name="T13" fmla="*/ 2 h 105"/>
                <a:gd name="T14" fmla="*/ 33 w 54"/>
                <a:gd name="T15" fmla="*/ 14 h 105"/>
                <a:gd name="T16" fmla="*/ 43 w 54"/>
                <a:gd name="T17" fmla="*/ 46 h 105"/>
                <a:gd name="T18" fmla="*/ 53 w 54"/>
                <a:gd name="T19" fmla="*/ 69 h 105"/>
                <a:gd name="T20" fmla="*/ 33 w 54"/>
                <a:gd name="T21" fmla="*/ 103 h 105"/>
                <a:gd name="T22" fmla="*/ 28 w 54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05">
                  <a:moveTo>
                    <a:pt x="28" y="105"/>
                  </a:moveTo>
                  <a:cubicBezTo>
                    <a:pt x="26" y="105"/>
                    <a:pt x="24" y="104"/>
                    <a:pt x="22" y="101"/>
                  </a:cubicBezTo>
                  <a:cubicBezTo>
                    <a:pt x="19" y="98"/>
                    <a:pt x="20" y="93"/>
                    <a:pt x="24" y="90"/>
                  </a:cubicBezTo>
                  <a:cubicBezTo>
                    <a:pt x="32" y="84"/>
                    <a:pt x="37" y="75"/>
                    <a:pt x="37" y="68"/>
                  </a:cubicBezTo>
                  <a:cubicBezTo>
                    <a:pt x="37" y="64"/>
                    <a:pt x="36" y="61"/>
                    <a:pt x="32" y="58"/>
                  </a:cubicBezTo>
                  <a:cubicBezTo>
                    <a:pt x="21" y="49"/>
                    <a:pt x="0" y="31"/>
                    <a:pt x="21" y="4"/>
                  </a:cubicBezTo>
                  <a:cubicBezTo>
                    <a:pt x="23" y="0"/>
                    <a:pt x="28" y="0"/>
                    <a:pt x="32" y="2"/>
                  </a:cubicBezTo>
                  <a:cubicBezTo>
                    <a:pt x="35" y="5"/>
                    <a:pt x="36" y="10"/>
                    <a:pt x="33" y="14"/>
                  </a:cubicBezTo>
                  <a:cubicBezTo>
                    <a:pt x="24" y="25"/>
                    <a:pt x="26" y="32"/>
                    <a:pt x="43" y="46"/>
                  </a:cubicBezTo>
                  <a:cubicBezTo>
                    <a:pt x="50" y="52"/>
                    <a:pt x="54" y="60"/>
                    <a:pt x="53" y="69"/>
                  </a:cubicBezTo>
                  <a:cubicBezTo>
                    <a:pt x="53" y="80"/>
                    <a:pt x="46" y="93"/>
                    <a:pt x="33" y="103"/>
                  </a:cubicBezTo>
                  <a:cubicBezTo>
                    <a:pt x="32" y="104"/>
                    <a:pt x="30" y="105"/>
                    <a:pt x="28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reeform 30"/>
          <p:cNvSpPr>
            <a:spLocks/>
          </p:cNvSpPr>
          <p:nvPr/>
        </p:nvSpPr>
        <p:spPr bwMode="auto">
          <a:xfrm>
            <a:off x="5169882" y="3086660"/>
            <a:ext cx="7938" cy="11113"/>
          </a:xfrm>
          <a:custGeom>
            <a:avLst/>
            <a:gdLst>
              <a:gd name="T0" fmla="*/ 5 w 10"/>
              <a:gd name="T1" fmla="*/ 14 h 14"/>
              <a:gd name="T2" fmla="*/ 2 w 10"/>
              <a:gd name="T3" fmla="*/ 12 h 14"/>
              <a:gd name="T4" fmla="*/ 1 w 10"/>
              <a:gd name="T5" fmla="*/ 8 h 14"/>
              <a:gd name="T6" fmla="*/ 0 w 10"/>
              <a:gd name="T7" fmla="*/ 6 h 14"/>
              <a:gd name="T8" fmla="*/ 3 w 10"/>
              <a:gd name="T9" fmla="*/ 1 h 14"/>
              <a:gd name="T10" fmla="*/ 8 w 10"/>
              <a:gd name="T11" fmla="*/ 4 h 14"/>
              <a:gd name="T12" fmla="*/ 9 w 10"/>
              <a:gd name="T13" fmla="*/ 7 h 14"/>
              <a:gd name="T14" fmla="*/ 9 w 10"/>
              <a:gd name="T15" fmla="*/ 9 h 14"/>
              <a:gd name="T16" fmla="*/ 7 w 10"/>
              <a:gd name="T17" fmla="*/ 14 h 14"/>
              <a:gd name="T18" fmla="*/ 5 w 10"/>
              <a:gd name="T1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4">
                <a:moveTo>
                  <a:pt x="5" y="14"/>
                </a:moveTo>
                <a:cubicBezTo>
                  <a:pt x="4" y="14"/>
                  <a:pt x="2" y="13"/>
                  <a:pt x="2" y="12"/>
                </a:cubicBezTo>
                <a:cubicBezTo>
                  <a:pt x="1" y="11"/>
                  <a:pt x="1" y="10"/>
                  <a:pt x="1" y="8"/>
                </a:cubicBezTo>
                <a:cubicBezTo>
                  <a:pt x="1" y="8"/>
                  <a:pt x="0" y="7"/>
                  <a:pt x="0" y="6"/>
                </a:cubicBezTo>
                <a:cubicBezTo>
                  <a:pt x="0" y="4"/>
                  <a:pt x="1" y="1"/>
                  <a:pt x="3" y="1"/>
                </a:cubicBezTo>
                <a:cubicBezTo>
                  <a:pt x="5" y="0"/>
                  <a:pt x="7" y="2"/>
                  <a:pt x="8" y="4"/>
                </a:cubicBezTo>
                <a:cubicBezTo>
                  <a:pt x="8" y="5"/>
                  <a:pt x="8" y="6"/>
                  <a:pt x="9" y="7"/>
                </a:cubicBezTo>
                <a:cubicBezTo>
                  <a:pt x="9" y="8"/>
                  <a:pt x="9" y="8"/>
                  <a:pt x="9" y="9"/>
                </a:cubicBezTo>
                <a:cubicBezTo>
                  <a:pt x="10" y="11"/>
                  <a:pt x="9" y="13"/>
                  <a:pt x="7" y="14"/>
                </a:cubicBezTo>
                <a:cubicBezTo>
                  <a:pt x="7" y="14"/>
                  <a:pt x="6" y="14"/>
                  <a:pt x="5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1"/>
          <p:cNvSpPr>
            <a:spLocks/>
          </p:cNvSpPr>
          <p:nvPr/>
        </p:nvSpPr>
        <p:spPr bwMode="auto">
          <a:xfrm>
            <a:off x="5174644" y="3100948"/>
            <a:ext cx="42863" cy="28575"/>
          </a:xfrm>
          <a:custGeom>
            <a:avLst/>
            <a:gdLst>
              <a:gd name="T0" fmla="*/ 44 w 49"/>
              <a:gd name="T1" fmla="*/ 35 h 35"/>
              <a:gd name="T2" fmla="*/ 44 w 49"/>
              <a:gd name="T3" fmla="*/ 35 h 35"/>
              <a:gd name="T4" fmla="*/ 1 w 49"/>
              <a:gd name="T5" fmla="*/ 7 h 35"/>
              <a:gd name="T6" fmla="*/ 2 w 49"/>
              <a:gd name="T7" fmla="*/ 2 h 35"/>
              <a:gd name="T8" fmla="*/ 8 w 49"/>
              <a:gd name="T9" fmla="*/ 3 h 35"/>
              <a:gd name="T10" fmla="*/ 45 w 49"/>
              <a:gd name="T11" fmla="*/ 27 h 35"/>
              <a:gd name="T12" fmla="*/ 48 w 49"/>
              <a:gd name="T13" fmla="*/ 31 h 35"/>
              <a:gd name="T14" fmla="*/ 44 w 49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35">
                <a:moveTo>
                  <a:pt x="44" y="35"/>
                </a:moveTo>
                <a:cubicBezTo>
                  <a:pt x="44" y="35"/>
                  <a:pt x="44" y="35"/>
                  <a:pt x="44" y="35"/>
                </a:cubicBezTo>
                <a:cubicBezTo>
                  <a:pt x="26" y="32"/>
                  <a:pt x="11" y="22"/>
                  <a:pt x="1" y="7"/>
                </a:cubicBezTo>
                <a:cubicBezTo>
                  <a:pt x="0" y="5"/>
                  <a:pt x="0" y="3"/>
                  <a:pt x="2" y="2"/>
                </a:cubicBezTo>
                <a:cubicBezTo>
                  <a:pt x="4" y="0"/>
                  <a:pt x="7" y="1"/>
                  <a:pt x="8" y="3"/>
                </a:cubicBezTo>
                <a:cubicBezTo>
                  <a:pt x="16" y="16"/>
                  <a:pt x="30" y="25"/>
                  <a:pt x="45" y="27"/>
                </a:cubicBezTo>
                <a:cubicBezTo>
                  <a:pt x="47" y="27"/>
                  <a:pt x="49" y="29"/>
                  <a:pt x="48" y="31"/>
                </a:cubicBezTo>
                <a:cubicBezTo>
                  <a:pt x="48" y="33"/>
                  <a:pt x="46" y="35"/>
                  <a:pt x="44" y="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2"/>
          <p:cNvSpPr>
            <a:spLocks noEditPoints="1"/>
          </p:cNvSpPr>
          <p:nvPr/>
        </p:nvSpPr>
        <p:spPr bwMode="auto">
          <a:xfrm>
            <a:off x="5146069" y="2931085"/>
            <a:ext cx="144463" cy="222250"/>
          </a:xfrm>
          <a:custGeom>
            <a:avLst/>
            <a:gdLst>
              <a:gd name="T0" fmla="*/ 85 w 171"/>
              <a:gd name="T1" fmla="*/ 262 h 262"/>
              <a:gd name="T2" fmla="*/ 0 w 171"/>
              <a:gd name="T3" fmla="*/ 176 h 262"/>
              <a:gd name="T4" fmla="*/ 55 w 171"/>
              <a:gd name="T5" fmla="*/ 23 h 262"/>
              <a:gd name="T6" fmla="*/ 85 w 171"/>
              <a:gd name="T7" fmla="*/ 0 h 262"/>
              <a:gd name="T8" fmla="*/ 115 w 171"/>
              <a:gd name="T9" fmla="*/ 23 h 262"/>
              <a:gd name="T10" fmla="*/ 171 w 171"/>
              <a:gd name="T11" fmla="*/ 176 h 262"/>
              <a:gd name="T12" fmla="*/ 85 w 171"/>
              <a:gd name="T13" fmla="*/ 262 h 262"/>
              <a:gd name="T14" fmla="*/ 85 w 171"/>
              <a:gd name="T15" fmla="*/ 16 h 262"/>
              <a:gd name="T16" fmla="*/ 70 w 171"/>
              <a:gd name="T17" fmla="*/ 31 h 262"/>
              <a:gd name="T18" fmla="*/ 16 w 171"/>
              <a:gd name="T19" fmla="*/ 176 h 262"/>
              <a:gd name="T20" fmla="*/ 85 w 171"/>
              <a:gd name="T21" fmla="*/ 246 h 262"/>
              <a:gd name="T22" fmla="*/ 155 w 171"/>
              <a:gd name="T23" fmla="*/ 176 h 262"/>
              <a:gd name="T24" fmla="*/ 101 w 171"/>
              <a:gd name="T25" fmla="*/ 31 h 262"/>
              <a:gd name="T26" fmla="*/ 85 w 171"/>
              <a:gd name="T27" fmla="*/ 1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262">
                <a:moveTo>
                  <a:pt x="85" y="262"/>
                </a:moveTo>
                <a:cubicBezTo>
                  <a:pt x="38" y="262"/>
                  <a:pt x="0" y="223"/>
                  <a:pt x="0" y="176"/>
                </a:cubicBezTo>
                <a:cubicBezTo>
                  <a:pt x="0" y="145"/>
                  <a:pt x="44" y="46"/>
                  <a:pt x="55" y="23"/>
                </a:cubicBezTo>
                <a:cubicBezTo>
                  <a:pt x="63" y="8"/>
                  <a:pt x="74" y="0"/>
                  <a:pt x="85" y="0"/>
                </a:cubicBezTo>
                <a:cubicBezTo>
                  <a:pt x="92" y="0"/>
                  <a:pt x="105" y="3"/>
                  <a:pt x="115" y="23"/>
                </a:cubicBezTo>
                <a:cubicBezTo>
                  <a:pt x="127" y="47"/>
                  <a:pt x="171" y="145"/>
                  <a:pt x="171" y="176"/>
                </a:cubicBezTo>
                <a:cubicBezTo>
                  <a:pt x="171" y="223"/>
                  <a:pt x="133" y="262"/>
                  <a:pt x="85" y="262"/>
                </a:cubicBezTo>
                <a:close/>
                <a:moveTo>
                  <a:pt x="85" y="16"/>
                </a:moveTo>
                <a:cubicBezTo>
                  <a:pt x="80" y="16"/>
                  <a:pt x="74" y="21"/>
                  <a:pt x="70" y="31"/>
                </a:cubicBezTo>
                <a:cubicBezTo>
                  <a:pt x="56" y="58"/>
                  <a:pt x="16" y="151"/>
                  <a:pt x="16" y="176"/>
                </a:cubicBezTo>
                <a:cubicBezTo>
                  <a:pt x="16" y="215"/>
                  <a:pt x="47" y="246"/>
                  <a:pt x="85" y="246"/>
                </a:cubicBezTo>
                <a:cubicBezTo>
                  <a:pt x="124" y="246"/>
                  <a:pt x="155" y="215"/>
                  <a:pt x="155" y="176"/>
                </a:cubicBezTo>
                <a:cubicBezTo>
                  <a:pt x="155" y="152"/>
                  <a:pt x="116" y="62"/>
                  <a:pt x="101" y="31"/>
                </a:cubicBezTo>
                <a:cubicBezTo>
                  <a:pt x="96" y="21"/>
                  <a:pt x="90" y="16"/>
                  <a:pt x="8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43"/>
          <p:cNvSpPr>
            <a:spLocks noEditPoints="1"/>
          </p:cNvSpPr>
          <p:nvPr/>
        </p:nvSpPr>
        <p:spPr bwMode="auto">
          <a:xfrm>
            <a:off x="4773006" y="2929498"/>
            <a:ext cx="171450" cy="227013"/>
          </a:xfrm>
          <a:custGeom>
            <a:avLst/>
            <a:gdLst>
              <a:gd name="T0" fmla="*/ 13 w 202"/>
              <a:gd name="T1" fmla="*/ 268 h 268"/>
              <a:gd name="T2" fmla="*/ 13 w 202"/>
              <a:gd name="T3" fmla="*/ 268 h 268"/>
              <a:gd name="T4" fmla="*/ 5 w 202"/>
              <a:gd name="T5" fmla="*/ 264 h 268"/>
              <a:gd name="T6" fmla="*/ 5 w 202"/>
              <a:gd name="T7" fmla="*/ 251 h 268"/>
              <a:gd name="T8" fmla="*/ 31 w 202"/>
              <a:gd name="T9" fmla="*/ 155 h 268"/>
              <a:gd name="T10" fmla="*/ 31 w 202"/>
              <a:gd name="T11" fmla="*/ 154 h 268"/>
              <a:gd name="T12" fmla="*/ 31 w 202"/>
              <a:gd name="T13" fmla="*/ 154 h 268"/>
              <a:gd name="T14" fmla="*/ 31 w 202"/>
              <a:gd name="T15" fmla="*/ 154 h 268"/>
              <a:gd name="T16" fmla="*/ 16 w 202"/>
              <a:gd name="T17" fmla="*/ 154 h 268"/>
              <a:gd name="T18" fmla="*/ 2 w 202"/>
              <a:gd name="T19" fmla="*/ 147 h 268"/>
              <a:gd name="T20" fmla="*/ 3 w 202"/>
              <a:gd name="T21" fmla="*/ 131 h 268"/>
              <a:gd name="T22" fmla="*/ 67 w 202"/>
              <a:gd name="T23" fmla="*/ 15 h 268"/>
              <a:gd name="T24" fmla="*/ 92 w 202"/>
              <a:gd name="T25" fmla="*/ 0 h 268"/>
              <a:gd name="T26" fmla="*/ 186 w 202"/>
              <a:gd name="T27" fmla="*/ 0 h 268"/>
              <a:gd name="T28" fmla="*/ 199 w 202"/>
              <a:gd name="T29" fmla="*/ 8 h 268"/>
              <a:gd name="T30" fmla="*/ 197 w 202"/>
              <a:gd name="T31" fmla="*/ 23 h 268"/>
              <a:gd name="T32" fmla="*/ 130 w 202"/>
              <a:gd name="T33" fmla="*/ 108 h 268"/>
              <a:gd name="T34" fmla="*/ 159 w 202"/>
              <a:gd name="T35" fmla="*/ 108 h 268"/>
              <a:gd name="T36" fmla="*/ 172 w 202"/>
              <a:gd name="T37" fmla="*/ 115 h 268"/>
              <a:gd name="T38" fmla="*/ 166 w 202"/>
              <a:gd name="T39" fmla="*/ 129 h 268"/>
              <a:gd name="T40" fmla="*/ 23 w 202"/>
              <a:gd name="T41" fmla="*/ 263 h 268"/>
              <a:gd name="T42" fmla="*/ 23 w 202"/>
              <a:gd name="T43" fmla="*/ 263 h 268"/>
              <a:gd name="T44" fmla="*/ 13 w 202"/>
              <a:gd name="T45" fmla="*/ 268 h 268"/>
              <a:gd name="T46" fmla="*/ 46 w 202"/>
              <a:gd name="T47" fmla="*/ 159 h 268"/>
              <a:gd name="T48" fmla="*/ 25 w 202"/>
              <a:gd name="T49" fmla="*/ 239 h 268"/>
              <a:gd name="T50" fmla="*/ 149 w 202"/>
              <a:gd name="T51" fmla="*/ 124 h 268"/>
              <a:gd name="T52" fmla="*/ 125 w 202"/>
              <a:gd name="T53" fmla="*/ 124 h 268"/>
              <a:gd name="T54" fmla="*/ 112 w 202"/>
              <a:gd name="T55" fmla="*/ 117 h 268"/>
              <a:gd name="T56" fmla="*/ 115 w 202"/>
              <a:gd name="T57" fmla="*/ 102 h 268"/>
              <a:gd name="T58" fmla="*/ 181 w 202"/>
              <a:gd name="T59" fmla="*/ 16 h 268"/>
              <a:gd name="T60" fmla="*/ 92 w 202"/>
              <a:gd name="T61" fmla="*/ 16 h 268"/>
              <a:gd name="T62" fmla="*/ 81 w 202"/>
              <a:gd name="T63" fmla="*/ 23 h 268"/>
              <a:gd name="T64" fmla="*/ 18 w 202"/>
              <a:gd name="T65" fmla="*/ 138 h 268"/>
              <a:gd name="T66" fmla="*/ 31 w 202"/>
              <a:gd name="T67" fmla="*/ 138 h 268"/>
              <a:gd name="T68" fmla="*/ 45 w 202"/>
              <a:gd name="T69" fmla="*/ 144 h 268"/>
              <a:gd name="T70" fmla="*/ 46 w 202"/>
              <a:gd name="T71" fmla="*/ 159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2" h="268">
                <a:moveTo>
                  <a:pt x="13" y="268"/>
                </a:moveTo>
                <a:cubicBezTo>
                  <a:pt x="13" y="268"/>
                  <a:pt x="13" y="268"/>
                  <a:pt x="13" y="268"/>
                </a:cubicBezTo>
                <a:cubicBezTo>
                  <a:pt x="10" y="268"/>
                  <a:pt x="7" y="266"/>
                  <a:pt x="5" y="264"/>
                </a:cubicBezTo>
                <a:cubicBezTo>
                  <a:pt x="2" y="259"/>
                  <a:pt x="4" y="253"/>
                  <a:pt x="5" y="251"/>
                </a:cubicBezTo>
                <a:cubicBezTo>
                  <a:pt x="31" y="155"/>
                  <a:pt x="31" y="155"/>
                  <a:pt x="31" y="155"/>
                </a:cubicBezTo>
                <a:cubicBezTo>
                  <a:pt x="31" y="155"/>
                  <a:pt x="31" y="154"/>
                  <a:pt x="31" y="15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16" y="154"/>
                  <a:pt x="16" y="154"/>
                  <a:pt x="16" y="154"/>
                </a:cubicBezTo>
                <a:cubicBezTo>
                  <a:pt x="10" y="154"/>
                  <a:pt x="5" y="151"/>
                  <a:pt x="2" y="147"/>
                </a:cubicBezTo>
                <a:cubicBezTo>
                  <a:pt x="0" y="142"/>
                  <a:pt x="0" y="137"/>
                  <a:pt x="3" y="131"/>
                </a:cubicBezTo>
                <a:cubicBezTo>
                  <a:pt x="67" y="15"/>
                  <a:pt x="67" y="15"/>
                  <a:pt x="67" y="15"/>
                </a:cubicBezTo>
                <a:cubicBezTo>
                  <a:pt x="72" y="7"/>
                  <a:pt x="83" y="0"/>
                  <a:pt x="92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92" y="0"/>
                  <a:pt x="197" y="3"/>
                  <a:pt x="199" y="8"/>
                </a:cubicBezTo>
                <a:cubicBezTo>
                  <a:pt x="202" y="12"/>
                  <a:pt x="201" y="18"/>
                  <a:pt x="197" y="23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59" y="108"/>
                  <a:pt x="159" y="108"/>
                  <a:pt x="159" y="108"/>
                </a:cubicBezTo>
                <a:cubicBezTo>
                  <a:pt x="168" y="108"/>
                  <a:pt x="171" y="113"/>
                  <a:pt x="172" y="115"/>
                </a:cubicBezTo>
                <a:cubicBezTo>
                  <a:pt x="172" y="118"/>
                  <a:pt x="174" y="123"/>
                  <a:pt x="166" y="129"/>
                </a:cubicBezTo>
                <a:cubicBezTo>
                  <a:pt x="23" y="263"/>
                  <a:pt x="23" y="263"/>
                  <a:pt x="23" y="263"/>
                </a:cubicBezTo>
                <a:cubicBezTo>
                  <a:pt x="23" y="263"/>
                  <a:pt x="23" y="263"/>
                  <a:pt x="23" y="263"/>
                </a:cubicBezTo>
                <a:cubicBezTo>
                  <a:pt x="19" y="266"/>
                  <a:pt x="16" y="268"/>
                  <a:pt x="13" y="268"/>
                </a:cubicBezTo>
                <a:close/>
                <a:moveTo>
                  <a:pt x="46" y="159"/>
                </a:moveTo>
                <a:cubicBezTo>
                  <a:pt x="25" y="239"/>
                  <a:pt x="25" y="239"/>
                  <a:pt x="25" y="239"/>
                </a:cubicBezTo>
                <a:cubicBezTo>
                  <a:pt x="149" y="124"/>
                  <a:pt x="149" y="124"/>
                  <a:pt x="149" y="124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19" y="124"/>
                  <a:pt x="114" y="121"/>
                  <a:pt x="112" y="117"/>
                </a:cubicBezTo>
                <a:cubicBezTo>
                  <a:pt x="110" y="112"/>
                  <a:pt x="111" y="107"/>
                  <a:pt x="115" y="102"/>
                </a:cubicBezTo>
                <a:cubicBezTo>
                  <a:pt x="181" y="16"/>
                  <a:pt x="181" y="16"/>
                  <a:pt x="181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88" y="16"/>
                  <a:pt x="83" y="19"/>
                  <a:pt x="81" y="23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37" y="138"/>
                  <a:pt x="42" y="140"/>
                  <a:pt x="45" y="144"/>
                </a:cubicBezTo>
                <a:cubicBezTo>
                  <a:pt x="48" y="149"/>
                  <a:pt x="48" y="154"/>
                  <a:pt x="46" y="1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144"/>
          <p:cNvSpPr>
            <a:spLocks noEditPoints="1"/>
          </p:cNvSpPr>
          <p:nvPr/>
        </p:nvSpPr>
        <p:spPr bwMode="auto">
          <a:xfrm>
            <a:off x="4822218" y="2953310"/>
            <a:ext cx="52388" cy="58738"/>
          </a:xfrm>
          <a:custGeom>
            <a:avLst/>
            <a:gdLst>
              <a:gd name="T0" fmla="*/ 4 w 62"/>
              <a:gd name="T1" fmla="*/ 68 h 68"/>
              <a:gd name="T2" fmla="*/ 3 w 62"/>
              <a:gd name="T3" fmla="*/ 67 h 68"/>
              <a:gd name="T4" fmla="*/ 1 w 62"/>
              <a:gd name="T5" fmla="*/ 62 h 68"/>
              <a:gd name="T6" fmla="*/ 5 w 62"/>
              <a:gd name="T7" fmla="*/ 56 h 68"/>
              <a:gd name="T8" fmla="*/ 10 w 62"/>
              <a:gd name="T9" fmla="*/ 54 h 68"/>
              <a:gd name="T10" fmla="*/ 12 w 62"/>
              <a:gd name="T11" fmla="*/ 59 h 68"/>
              <a:gd name="T12" fmla="*/ 8 w 62"/>
              <a:gd name="T13" fmla="*/ 66 h 68"/>
              <a:gd name="T14" fmla="*/ 4 w 62"/>
              <a:gd name="T15" fmla="*/ 68 h 68"/>
              <a:gd name="T16" fmla="*/ 16 w 62"/>
              <a:gd name="T17" fmla="*/ 48 h 68"/>
              <a:gd name="T18" fmla="*/ 14 w 62"/>
              <a:gd name="T19" fmla="*/ 47 h 68"/>
              <a:gd name="T20" fmla="*/ 12 w 62"/>
              <a:gd name="T21" fmla="*/ 42 h 68"/>
              <a:gd name="T22" fmla="*/ 29 w 62"/>
              <a:gd name="T23" fmla="*/ 11 h 68"/>
              <a:gd name="T24" fmla="*/ 48 w 62"/>
              <a:gd name="T25" fmla="*/ 0 h 68"/>
              <a:gd name="T26" fmla="*/ 58 w 62"/>
              <a:gd name="T27" fmla="*/ 0 h 68"/>
              <a:gd name="T28" fmla="*/ 62 w 62"/>
              <a:gd name="T29" fmla="*/ 4 h 68"/>
              <a:gd name="T30" fmla="*/ 58 w 62"/>
              <a:gd name="T31" fmla="*/ 8 h 68"/>
              <a:gd name="T32" fmla="*/ 48 w 62"/>
              <a:gd name="T33" fmla="*/ 8 h 68"/>
              <a:gd name="T34" fmla="*/ 36 w 62"/>
              <a:gd name="T35" fmla="*/ 15 h 68"/>
              <a:gd name="T36" fmla="*/ 19 w 62"/>
              <a:gd name="T37" fmla="*/ 46 h 68"/>
              <a:gd name="T38" fmla="*/ 16 w 62"/>
              <a:gd name="T39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" h="68">
                <a:moveTo>
                  <a:pt x="4" y="68"/>
                </a:moveTo>
                <a:cubicBezTo>
                  <a:pt x="4" y="68"/>
                  <a:pt x="3" y="68"/>
                  <a:pt x="3" y="67"/>
                </a:cubicBezTo>
                <a:cubicBezTo>
                  <a:pt x="1" y="66"/>
                  <a:pt x="0" y="64"/>
                  <a:pt x="1" y="62"/>
                </a:cubicBezTo>
                <a:cubicBezTo>
                  <a:pt x="5" y="56"/>
                  <a:pt x="5" y="56"/>
                  <a:pt x="5" y="56"/>
                </a:cubicBezTo>
                <a:cubicBezTo>
                  <a:pt x="6" y="54"/>
                  <a:pt x="8" y="53"/>
                  <a:pt x="10" y="54"/>
                </a:cubicBezTo>
                <a:cubicBezTo>
                  <a:pt x="12" y="55"/>
                  <a:pt x="13" y="58"/>
                  <a:pt x="12" y="59"/>
                </a:cubicBezTo>
                <a:cubicBezTo>
                  <a:pt x="8" y="66"/>
                  <a:pt x="8" y="66"/>
                  <a:pt x="8" y="66"/>
                </a:cubicBezTo>
                <a:cubicBezTo>
                  <a:pt x="7" y="67"/>
                  <a:pt x="6" y="68"/>
                  <a:pt x="4" y="68"/>
                </a:cubicBezTo>
                <a:close/>
                <a:moveTo>
                  <a:pt x="16" y="48"/>
                </a:moveTo>
                <a:cubicBezTo>
                  <a:pt x="15" y="48"/>
                  <a:pt x="14" y="47"/>
                  <a:pt x="14" y="47"/>
                </a:cubicBezTo>
                <a:cubicBezTo>
                  <a:pt x="12" y="46"/>
                  <a:pt x="11" y="44"/>
                  <a:pt x="12" y="42"/>
                </a:cubicBezTo>
                <a:cubicBezTo>
                  <a:pt x="29" y="11"/>
                  <a:pt x="29" y="11"/>
                  <a:pt x="29" y="11"/>
                </a:cubicBezTo>
                <a:cubicBezTo>
                  <a:pt x="33" y="5"/>
                  <a:pt x="41" y="0"/>
                  <a:pt x="4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1" y="0"/>
                  <a:pt x="62" y="2"/>
                  <a:pt x="62" y="4"/>
                </a:cubicBezTo>
                <a:cubicBezTo>
                  <a:pt x="62" y="6"/>
                  <a:pt x="61" y="8"/>
                  <a:pt x="58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4" y="8"/>
                  <a:pt x="38" y="11"/>
                  <a:pt x="36" y="15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7" y="48"/>
                  <a:pt x="16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70"/>
          <p:cNvSpPr>
            <a:spLocks noEditPoints="1"/>
          </p:cNvSpPr>
          <p:nvPr/>
        </p:nvSpPr>
        <p:spPr bwMode="auto">
          <a:xfrm>
            <a:off x="4382481" y="2951723"/>
            <a:ext cx="231775" cy="185738"/>
          </a:xfrm>
          <a:custGeom>
            <a:avLst/>
            <a:gdLst>
              <a:gd name="T0" fmla="*/ 164 w 272"/>
              <a:gd name="T1" fmla="*/ 219 h 219"/>
              <a:gd name="T2" fmla="*/ 64 w 272"/>
              <a:gd name="T3" fmla="*/ 219 h 219"/>
              <a:gd name="T4" fmla="*/ 0 w 272"/>
              <a:gd name="T5" fmla="*/ 154 h 219"/>
              <a:gd name="T6" fmla="*/ 31 w 272"/>
              <a:gd name="T7" fmla="*/ 99 h 219"/>
              <a:gd name="T8" fmla="*/ 65 w 272"/>
              <a:gd name="T9" fmla="*/ 64 h 219"/>
              <a:gd name="T10" fmla="*/ 164 w 272"/>
              <a:gd name="T11" fmla="*/ 0 h 219"/>
              <a:gd name="T12" fmla="*/ 272 w 272"/>
              <a:gd name="T13" fmla="*/ 109 h 219"/>
              <a:gd name="T14" fmla="*/ 168 w 272"/>
              <a:gd name="T15" fmla="*/ 218 h 219"/>
              <a:gd name="T16" fmla="*/ 164 w 272"/>
              <a:gd name="T17" fmla="*/ 219 h 219"/>
              <a:gd name="T18" fmla="*/ 69 w 272"/>
              <a:gd name="T19" fmla="*/ 79 h 219"/>
              <a:gd name="T20" fmla="*/ 46 w 272"/>
              <a:gd name="T21" fmla="*/ 103 h 219"/>
              <a:gd name="T22" fmla="*/ 47 w 272"/>
              <a:gd name="T23" fmla="*/ 103 h 219"/>
              <a:gd name="T24" fmla="*/ 42 w 272"/>
              <a:gd name="T25" fmla="*/ 111 h 219"/>
              <a:gd name="T26" fmla="*/ 16 w 272"/>
              <a:gd name="T27" fmla="*/ 154 h 219"/>
              <a:gd name="T28" fmla="*/ 64 w 272"/>
              <a:gd name="T29" fmla="*/ 203 h 219"/>
              <a:gd name="T30" fmla="*/ 162 w 272"/>
              <a:gd name="T31" fmla="*/ 203 h 219"/>
              <a:gd name="T32" fmla="*/ 165 w 272"/>
              <a:gd name="T33" fmla="*/ 202 h 219"/>
              <a:gd name="T34" fmla="*/ 256 w 272"/>
              <a:gd name="T35" fmla="*/ 109 h 219"/>
              <a:gd name="T36" fmla="*/ 164 w 272"/>
              <a:gd name="T37" fmla="*/ 16 h 219"/>
              <a:gd name="T38" fmla="*/ 78 w 272"/>
              <a:gd name="T39" fmla="*/ 74 h 219"/>
              <a:gd name="T40" fmla="*/ 70 w 272"/>
              <a:gd name="T41" fmla="*/ 79 h 219"/>
              <a:gd name="T42" fmla="*/ 69 w 272"/>
              <a:gd name="T43" fmla="*/ 7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2" h="219">
                <a:moveTo>
                  <a:pt x="164" y="219"/>
                </a:moveTo>
                <a:cubicBezTo>
                  <a:pt x="64" y="219"/>
                  <a:pt x="64" y="219"/>
                  <a:pt x="64" y="219"/>
                </a:cubicBezTo>
                <a:cubicBezTo>
                  <a:pt x="29" y="219"/>
                  <a:pt x="0" y="190"/>
                  <a:pt x="0" y="154"/>
                </a:cubicBezTo>
                <a:cubicBezTo>
                  <a:pt x="0" y="132"/>
                  <a:pt x="12" y="111"/>
                  <a:pt x="31" y="99"/>
                </a:cubicBezTo>
                <a:cubicBezTo>
                  <a:pt x="32" y="81"/>
                  <a:pt x="47" y="66"/>
                  <a:pt x="65" y="64"/>
                </a:cubicBezTo>
                <a:cubicBezTo>
                  <a:pt x="83" y="25"/>
                  <a:pt x="121" y="0"/>
                  <a:pt x="164" y="0"/>
                </a:cubicBezTo>
                <a:cubicBezTo>
                  <a:pt x="224" y="0"/>
                  <a:pt x="272" y="49"/>
                  <a:pt x="272" y="109"/>
                </a:cubicBezTo>
                <a:cubicBezTo>
                  <a:pt x="272" y="167"/>
                  <a:pt x="226" y="216"/>
                  <a:pt x="168" y="218"/>
                </a:cubicBezTo>
                <a:cubicBezTo>
                  <a:pt x="167" y="219"/>
                  <a:pt x="165" y="219"/>
                  <a:pt x="164" y="219"/>
                </a:cubicBezTo>
                <a:close/>
                <a:moveTo>
                  <a:pt x="69" y="79"/>
                </a:moveTo>
                <a:cubicBezTo>
                  <a:pt x="57" y="79"/>
                  <a:pt x="46" y="90"/>
                  <a:pt x="46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7"/>
                  <a:pt x="45" y="109"/>
                  <a:pt x="42" y="111"/>
                </a:cubicBezTo>
                <a:cubicBezTo>
                  <a:pt x="27" y="119"/>
                  <a:pt x="16" y="136"/>
                  <a:pt x="16" y="154"/>
                </a:cubicBezTo>
                <a:cubicBezTo>
                  <a:pt x="16" y="181"/>
                  <a:pt x="38" y="203"/>
                  <a:pt x="64" y="203"/>
                </a:cubicBezTo>
                <a:cubicBezTo>
                  <a:pt x="162" y="203"/>
                  <a:pt x="162" y="203"/>
                  <a:pt x="162" y="203"/>
                </a:cubicBezTo>
                <a:cubicBezTo>
                  <a:pt x="163" y="202"/>
                  <a:pt x="164" y="202"/>
                  <a:pt x="165" y="202"/>
                </a:cubicBezTo>
                <a:cubicBezTo>
                  <a:pt x="215" y="201"/>
                  <a:pt x="256" y="160"/>
                  <a:pt x="256" y="109"/>
                </a:cubicBezTo>
                <a:cubicBezTo>
                  <a:pt x="256" y="58"/>
                  <a:pt x="215" y="16"/>
                  <a:pt x="164" y="16"/>
                </a:cubicBezTo>
                <a:cubicBezTo>
                  <a:pt x="126" y="16"/>
                  <a:pt x="92" y="39"/>
                  <a:pt x="78" y="74"/>
                </a:cubicBezTo>
                <a:cubicBezTo>
                  <a:pt x="77" y="77"/>
                  <a:pt x="73" y="79"/>
                  <a:pt x="70" y="79"/>
                </a:cubicBezTo>
                <a:cubicBezTo>
                  <a:pt x="70" y="79"/>
                  <a:pt x="70" y="79"/>
                  <a:pt x="69" y="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71"/>
          <p:cNvSpPr>
            <a:spLocks/>
          </p:cNvSpPr>
          <p:nvPr/>
        </p:nvSpPr>
        <p:spPr bwMode="auto">
          <a:xfrm>
            <a:off x="4579331" y="3027923"/>
            <a:ext cx="7938" cy="14288"/>
          </a:xfrm>
          <a:custGeom>
            <a:avLst/>
            <a:gdLst>
              <a:gd name="T0" fmla="*/ 5 w 9"/>
              <a:gd name="T1" fmla="*/ 16 h 16"/>
              <a:gd name="T2" fmla="*/ 1 w 9"/>
              <a:gd name="T3" fmla="*/ 11 h 16"/>
              <a:gd name="T4" fmla="*/ 0 w 9"/>
              <a:gd name="T5" fmla="*/ 5 h 16"/>
              <a:gd name="T6" fmla="*/ 4 w 9"/>
              <a:gd name="T7" fmla="*/ 0 h 16"/>
              <a:gd name="T8" fmla="*/ 8 w 9"/>
              <a:gd name="T9" fmla="*/ 4 h 16"/>
              <a:gd name="T10" fmla="*/ 9 w 9"/>
              <a:gd name="T11" fmla="*/ 11 h 16"/>
              <a:gd name="T12" fmla="*/ 5 w 9"/>
              <a:gd name="T13" fmla="*/ 16 h 16"/>
              <a:gd name="T14" fmla="*/ 5 w 9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6">
                <a:moveTo>
                  <a:pt x="5" y="16"/>
                </a:moveTo>
                <a:cubicBezTo>
                  <a:pt x="3" y="16"/>
                  <a:pt x="1" y="14"/>
                  <a:pt x="1" y="11"/>
                </a:cubicBezTo>
                <a:cubicBezTo>
                  <a:pt x="1" y="9"/>
                  <a:pt x="1" y="7"/>
                  <a:pt x="0" y="5"/>
                </a:cubicBezTo>
                <a:cubicBezTo>
                  <a:pt x="0" y="3"/>
                  <a:pt x="2" y="1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9" y="6"/>
                  <a:pt x="9" y="9"/>
                  <a:pt x="9" y="11"/>
                </a:cubicBezTo>
                <a:cubicBezTo>
                  <a:pt x="9" y="14"/>
                  <a:pt x="7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72"/>
          <p:cNvSpPr>
            <a:spLocks/>
          </p:cNvSpPr>
          <p:nvPr/>
        </p:nvSpPr>
        <p:spPr bwMode="auto">
          <a:xfrm>
            <a:off x="4526943" y="2980298"/>
            <a:ext cx="53975" cy="34925"/>
          </a:xfrm>
          <a:custGeom>
            <a:avLst/>
            <a:gdLst>
              <a:gd name="T0" fmla="*/ 59 w 64"/>
              <a:gd name="T1" fmla="*/ 41 h 41"/>
              <a:gd name="T2" fmla="*/ 56 w 64"/>
              <a:gd name="T3" fmla="*/ 39 h 41"/>
              <a:gd name="T4" fmla="*/ 4 w 64"/>
              <a:gd name="T5" fmla="*/ 8 h 41"/>
              <a:gd name="T6" fmla="*/ 0 w 64"/>
              <a:gd name="T7" fmla="*/ 4 h 41"/>
              <a:gd name="T8" fmla="*/ 4 w 64"/>
              <a:gd name="T9" fmla="*/ 0 h 41"/>
              <a:gd name="T10" fmla="*/ 63 w 64"/>
              <a:gd name="T11" fmla="*/ 35 h 41"/>
              <a:gd name="T12" fmla="*/ 61 w 64"/>
              <a:gd name="T13" fmla="*/ 40 h 41"/>
              <a:gd name="T14" fmla="*/ 59 w 64"/>
              <a:gd name="T1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41">
                <a:moveTo>
                  <a:pt x="59" y="41"/>
                </a:moveTo>
                <a:cubicBezTo>
                  <a:pt x="58" y="41"/>
                  <a:pt x="56" y="40"/>
                  <a:pt x="56" y="39"/>
                </a:cubicBezTo>
                <a:cubicBezTo>
                  <a:pt x="45" y="20"/>
                  <a:pt x="25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8" y="0"/>
                  <a:pt x="51" y="13"/>
                  <a:pt x="63" y="35"/>
                </a:cubicBezTo>
                <a:cubicBezTo>
                  <a:pt x="64" y="37"/>
                  <a:pt x="63" y="39"/>
                  <a:pt x="61" y="40"/>
                </a:cubicBezTo>
                <a:cubicBezTo>
                  <a:pt x="60" y="41"/>
                  <a:pt x="60" y="41"/>
                  <a:pt x="59" y="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73"/>
          <p:cNvSpPr>
            <a:spLocks noEditPoints="1"/>
          </p:cNvSpPr>
          <p:nvPr/>
        </p:nvSpPr>
        <p:spPr bwMode="auto">
          <a:xfrm>
            <a:off x="3707793" y="2929498"/>
            <a:ext cx="146050" cy="209550"/>
          </a:xfrm>
          <a:custGeom>
            <a:avLst/>
            <a:gdLst>
              <a:gd name="T0" fmla="*/ 85 w 171"/>
              <a:gd name="T1" fmla="*/ 246 h 246"/>
              <a:gd name="T2" fmla="*/ 0 w 171"/>
              <a:gd name="T3" fmla="*/ 160 h 246"/>
              <a:gd name="T4" fmla="*/ 51 w 171"/>
              <a:gd name="T5" fmla="*/ 32 h 246"/>
              <a:gd name="T6" fmla="*/ 55 w 171"/>
              <a:gd name="T7" fmla="*/ 24 h 246"/>
              <a:gd name="T8" fmla="*/ 85 w 171"/>
              <a:gd name="T9" fmla="*/ 0 h 246"/>
              <a:gd name="T10" fmla="*/ 115 w 171"/>
              <a:gd name="T11" fmla="*/ 24 h 246"/>
              <a:gd name="T12" fmla="*/ 120 w 171"/>
              <a:gd name="T13" fmla="*/ 33 h 246"/>
              <a:gd name="T14" fmla="*/ 171 w 171"/>
              <a:gd name="T15" fmla="*/ 160 h 246"/>
              <a:gd name="T16" fmla="*/ 85 w 171"/>
              <a:gd name="T17" fmla="*/ 246 h 246"/>
              <a:gd name="T18" fmla="*/ 85 w 171"/>
              <a:gd name="T19" fmla="*/ 16 h 246"/>
              <a:gd name="T20" fmla="*/ 70 w 171"/>
              <a:gd name="T21" fmla="*/ 31 h 246"/>
              <a:gd name="T22" fmla="*/ 65 w 171"/>
              <a:gd name="T23" fmla="*/ 40 h 246"/>
              <a:gd name="T24" fmla="*/ 16 w 171"/>
              <a:gd name="T25" fmla="*/ 160 h 246"/>
              <a:gd name="T26" fmla="*/ 85 w 171"/>
              <a:gd name="T27" fmla="*/ 230 h 246"/>
              <a:gd name="T28" fmla="*/ 155 w 171"/>
              <a:gd name="T29" fmla="*/ 160 h 246"/>
              <a:gd name="T30" fmla="*/ 106 w 171"/>
              <a:gd name="T31" fmla="*/ 41 h 246"/>
              <a:gd name="T32" fmla="*/ 101 w 171"/>
              <a:gd name="T33" fmla="*/ 31 h 246"/>
              <a:gd name="T34" fmla="*/ 85 w 171"/>
              <a:gd name="T35" fmla="*/ 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1" h="246">
                <a:moveTo>
                  <a:pt x="85" y="246"/>
                </a:moveTo>
                <a:cubicBezTo>
                  <a:pt x="38" y="246"/>
                  <a:pt x="0" y="208"/>
                  <a:pt x="0" y="160"/>
                </a:cubicBezTo>
                <a:cubicBezTo>
                  <a:pt x="0" y="137"/>
                  <a:pt x="24" y="85"/>
                  <a:pt x="51" y="32"/>
                </a:cubicBezTo>
                <a:cubicBezTo>
                  <a:pt x="53" y="29"/>
                  <a:pt x="54" y="26"/>
                  <a:pt x="55" y="24"/>
                </a:cubicBezTo>
                <a:cubicBezTo>
                  <a:pt x="63" y="9"/>
                  <a:pt x="74" y="0"/>
                  <a:pt x="85" y="0"/>
                </a:cubicBezTo>
                <a:cubicBezTo>
                  <a:pt x="92" y="0"/>
                  <a:pt x="105" y="3"/>
                  <a:pt x="115" y="24"/>
                </a:cubicBezTo>
                <a:cubicBezTo>
                  <a:pt x="116" y="26"/>
                  <a:pt x="118" y="30"/>
                  <a:pt x="120" y="33"/>
                </a:cubicBezTo>
                <a:cubicBezTo>
                  <a:pt x="147" y="85"/>
                  <a:pt x="171" y="137"/>
                  <a:pt x="171" y="160"/>
                </a:cubicBezTo>
                <a:cubicBezTo>
                  <a:pt x="171" y="208"/>
                  <a:pt x="133" y="246"/>
                  <a:pt x="85" y="246"/>
                </a:cubicBezTo>
                <a:close/>
                <a:moveTo>
                  <a:pt x="85" y="16"/>
                </a:moveTo>
                <a:cubicBezTo>
                  <a:pt x="80" y="16"/>
                  <a:pt x="74" y="22"/>
                  <a:pt x="70" y="31"/>
                </a:cubicBezTo>
                <a:cubicBezTo>
                  <a:pt x="68" y="33"/>
                  <a:pt x="67" y="36"/>
                  <a:pt x="65" y="40"/>
                </a:cubicBezTo>
                <a:cubicBezTo>
                  <a:pt x="52" y="66"/>
                  <a:pt x="16" y="137"/>
                  <a:pt x="16" y="160"/>
                </a:cubicBezTo>
                <a:cubicBezTo>
                  <a:pt x="16" y="199"/>
                  <a:pt x="47" y="230"/>
                  <a:pt x="85" y="230"/>
                </a:cubicBezTo>
                <a:cubicBezTo>
                  <a:pt x="124" y="230"/>
                  <a:pt x="155" y="199"/>
                  <a:pt x="155" y="160"/>
                </a:cubicBezTo>
                <a:cubicBezTo>
                  <a:pt x="155" y="137"/>
                  <a:pt x="120" y="70"/>
                  <a:pt x="106" y="41"/>
                </a:cubicBezTo>
                <a:cubicBezTo>
                  <a:pt x="104" y="37"/>
                  <a:pt x="102" y="34"/>
                  <a:pt x="101" y="31"/>
                </a:cubicBezTo>
                <a:cubicBezTo>
                  <a:pt x="96" y="22"/>
                  <a:pt x="90" y="16"/>
                  <a:pt x="8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74"/>
          <p:cNvSpPr>
            <a:spLocks/>
          </p:cNvSpPr>
          <p:nvPr/>
        </p:nvSpPr>
        <p:spPr bwMode="auto">
          <a:xfrm>
            <a:off x="3776056" y="3126348"/>
            <a:ext cx="12700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75"/>
          <p:cNvSpPr>
            <a:spLocks/>
          </p:cNvSpPr>
          <p:nvPr/>
        </p:nvSpPr>
        <p:spPr bwMode="auto">
          <a:xfrm>
            <a:off x="3779231" y="2994585"/>
            <a:ext cx="6350" cy="9525"/>
          </a:xfrm>
          <a:custGeom>
            <a:avLst/>
            <a:gdLst>
              <a:gd name="T0" fmla="*/ 4 w 8"/>
              <a:gd name="T1" fmla="*/ 12 h 12"/>
              <a:gd name="T2" fmla="*/ 0 w 8"/>
              <a:gd name="T3" fmla="*/ 8 h 12"/>
              <a:gd name="T4" fmla="*/ 0 w 8"/>
              <a:gd name="T5" fmla="*/ 4 h 12"/>
              <a:gd name="T6" fmla="*/ 4 w 8"/>
              <a:gd name="T7" fmla="*/ 0 h 12"/>
              <a:gd name="T8" fmla="*/ 8 w 8"/>
              <a:gd name="T9" fmla="*/ 4 h 12"/>
              <a:gd name="T10" fmla="*/ 8 w 8"/>
              <a:gd name="T11" fmla="*/ 8 h 12"/>
              <a:gd name="T12" fmla="*/ 4 w 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2">
                <a:moveTo>
                  <a:pt x="4" y="12"/>
                </a:move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76"/>
          <p:cNvSpPr>
            <a:spLocks/>
          </p:cNvSpPr>
          <p:nvPr/>
        </p:nvSpPr>
        <p:spPr bwMode="auto">
          <a:xfrm>
            <a:off x="3779231" y="3007285"/>
            <a:ext cx="6350" cy="125413"/>
          </a:xfrm>
          <a:custGeom>
            <a:avLst/>
            <a:gdLst>
              <a:gd name="T0" fmla="*/ 4 w 8"/>
              <a:gd name="T1" fmla="*/ 148 h 148"/>
              <a:gd name="T2" fmla="*/ 0 w 8"/>
              <a:gd name="T3" fmla="*/ 144 h 148"/>
              <a:gd name="T4" fmla="*/ 0 w 8"/>
              <a:gd name="T5" fmla="*/ 4 h 148"/>
              <a:gd name="T6" fmla="*/ 4 w 8"/>
              <a:gd name="T7" fmla="*/ 0 h 148"/>
              <a:gd name="T8" fmla="*/ 8 w 8"/>
              <a:gd name="T9" fmla="*/ 4 h 148"/>
              <a:gd name="T10" fmla="*/ 8 w 8"/>
              <a:gd name="T11" fmla="*/ 144 h 148"/>
              <a:gd name="T12" fmla="*/ 4 w 8"/>
              <a:gd name="T1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48">
                <a:moveTo>
                  <a:pt x="4" y="148"/>
                </a:moveTo>
                <a:cubicBezTo>
                  <a:pt x="2" y="148"/>
                  <a:pt x="0" y="146"/>
                  <a:pt x="0" y="14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6"/>
                  <a:pt x="6" y="148"/>
                  <a:pt x="4" y="1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77"/>
          <p:cNvSpPr>
            <a:spLocks/>
          </p:cNvSpPr>
          <p:nvPr/>
        </p:nvSpPr>
        <p:spPr bwMode="auto">
          <a:xfrm>
            <a:off x="3777643" y="3073960"/>
            <a:ext cx="34925" cy="33338"/>
          </a:xfrm>
          <a:custGeom>
            <a:avLst/>
            <a:gdLst>
              <a:gd name="T0" fmla="*/ 5 w 41"/>
              <a:gd name="T1" fmla="*/ 40 h 40"/>
              <a:gd name="T2" fmla="*/ 2 w 41"/>
              <a:gd name="T3" fmla="*/ 39 h 40"/>
              <a:gd name="T4" fmla="*/ 2 w 41"/>
              <a:gd name="T5" fmla="*/ 33 h 40"/>
              <a:gd name="T6" fmla="*/ 34 w 41"/>
              <a:gd name="T7" fmla="*/ 2 h 40"/>
              <a:gd name="T8" fmla="*/ 39 w 41"/>
              <a:gd name="T9" fmla="*/ 2 h 40"/>
              <a:gd name="T10" fmla="*/ 39 w 41"/>
              <a:gd name="T11" fmla="*/ 7 h 40"/>
              <a:gd name="T12" fmla="*/ 7 w 41"/>
              <a:gd name="T13" fmla="*/ 39 h 40"/>
              <a:gd name="T14" fmla="*/ 5 w 41"/>
              <a:gd name="T1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40">
                <a:moveTo>
                  <a:pt x="5" y="40"/>
                </a:moveTo>
                <a:cubicBezTo>
                  <a:pt x="4" y="40"/>
                  <a:pt x="3" y="40"/>
                  <a:pt x="2" y="39"/>
                </a:cubicBezTo>
                <a:cubicBezTo>
                  <a:pt x="0" y="38"/>
                  <a:pt x="0" y="35"/>
                  <a:pt x="2" y="33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0"/>
                  <a:pt x="38" y="0"/>
                  <a:pt x="39" y="2"/>
                </a:cubicBezTo>
                <a:cubicBezTo>
                  <a:pt x="41" y="3"/>
                  <a:pt x="41" y="6"/>
                  <a:pt x="39" y="7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0"/>
                  <a:pt x="6" y="40"/>
                  <a:pt x="5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78"/>
          <p:cNvSpPr>
            <a:spLocks/>
          </p:cNvSpPr>
          <p:nvPr/>
        </p:nvSpPr>
        <p:spPr bwMode="auto">
          <a:xfrm>
            <a:off x="3747481" y="3042210"/>
            <a:ext cx="7938" cy="7938"/>
          </a:xfrm>
          <a:custGeom>
            <a:avLst/>
            <a:gdLst>
              <a:gd name="T0" fmla="*/ 4 w 8"/>
              <a:gd name="T1" fmla="*/ 8 h 8"/>
              <a:gd name="T2" fmla="*/ 1 w 8"/>
              <a:gd name="T3" fmla="*/ 7 h 8"/>
              <a:gd name="T4" fmla="*/ 0 w 8"/>
              <a:gd name="T5" fmla="*/ 4 h 8"/>
              <a:gd name="T6" fmla="*/ 1 w 8"/>
              <a:gd name="T7" fmla="*/ 1 h 8"/>
              <a:gd name="T8" fmla="*/ 7 w 8"/>
              <a:gd name="T9" fmla="*/ 1 h 8"/>
              <a:gd name="T10" fmla="*/ 8 w 8"/>
              <a:gd name="T11" fmla="*/ 4 h 8"/>
              <a:gd name="T12" fmla="*/ 7 w 8"/>
              <a:gd name="T13" fmla="*/ 7 h 8"/>
              <a:gd name="T14" fmla="*/ 4 w 8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3" y="8"/>
                  <a:pt x="2" y="8"/>
                  <a:pt x="1" y="7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2"/>
                  <a:pt x="1" y="1"/>
                </a:cubicBezTo>
                <a:cubicBezTo>
                  <a:pt x="3" y="0"/>
                  <a:pt x="6" y="0"/>
                  <a:pt x="7" y="1"/>
                </a:cubicBezTo>
                <a:cubicBezTo>
                  <a:pt x="8" y="2"/>
                  <a:pt x="8" y="3"/>
                  <a:pt x="8" y="4"/>
                </a:cubicBezTo>
                <a:cubicBezTo>
                  <a:pt x="8" y="5"/>
                  <a:pt x="8" y="6"/>
                  <a:pt x="7" y="7"/>
                </a:cubicBezTo>
                <a:cubicBezTo>
                  <a:pt x="6" y="8"/>
                  <a:pt x="5" y="8"/>
                  <a:pt x="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79"/>
          <p:cNvSpPr>
            <a:spLocks/>
          </p:cNvSpPr>
          <p:nvPr/>
        </p:nvSpPr>
        <p:spPr bwMode="auto">
          <a:xfrm>
            <a:off x="3755418" y="3050148"/>
            <a:ext cx="28575" cy="28575"/>
          </a:xfrm>
          <a:custGeom>
            <a:avLst/>
            <a:gdLst>
              <a:gd name="T0" fmla="*/ 30 w 35"/>
              <a:gd name="T1" fmla="*/ 34 h 34"/>
              <a:gd name="T2" fmla="*/ 28 w 35"/>
              <a:gd name="T3" fmla="*/ 33 h 34"/>
              <a:gd name="T4" fmla="*/ 1 w 35"/>
              <a:gd name="T5" fmla="*/ 7 h 34"/>
              <a:gd name="T6" fmla="*/ 1 w 35"/>
              <a:gd name="T7" fmla="*/ 1 h 34"/>
              <a:gd name="T8" fmla="*/ 7 w 35"/>
              <a:gd name="T9" fmla="*/ 1 h 34"/>
              <a:gd name="T10" fmla="*/ 33 w 35"/>
              <a:gd name="T11" fmla="*/ 27 h 34"/>
              <a:gd name="T12" fmla="*/ 33 w 35"/>
              <a:gd name="T13" fmla="*/ 33 h 34"/>
              <a:gd name="T14" fmla="*/ 30 w 35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34">
                <a:moveTo>
                  <a:pt x="30" y="34"/>
                </a:moveTo>
                <a:cubicBezTo>
                  <a:pt x="29" y="34"/>
                  <a:pt x="28" y="34"/>
                  <a:pt x="28" y="33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0" y="3"/>
                  <a:pt x="1" y="1"/>
                </a:cubicBezTo>
                <a:cubicBezTo>
                  <a:pt x="3" y="0"/>
                  <a:pt x="6" y="0"/>
                  <a:pt x="7" y="1"/>
                </a:cubicBezTo>
                <a:cubicBezTo>
                  <a:pt x="33" y="27"/>
                  <a:pt x="33" y="27"/>
                  <a:pt x="33" y="27"/>
                </a:cubicBezTo>
                <a:cubicBezTo>
                  <a:pt x="35" y="29"/>
                  <a:pt x="35" y="32"/>
                  <a:pt x="33" y="33"/>
                </a:cubicBezTo>
                <a:cubicBezTo>
                  <a:pt x="33" y="34"/>
                  <a:pt x="32" y="34"/>
                  <a:pt x="30" y="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180"/>
          <p:cNvSpPr>
            <a:spLocks/>
          </p:cNvSpPr>
          <p:nvPr/>
        </p:nvSpPr>
        <p:spPr bwMode="auto">
          <a:xfrm>
            <a:off x="3777643" y="3004110"/>
            <a:ext cx="28575" cy="28575"/>
          </a:xfrm>
          <a:custGeom>
            <a:avLst/>
            <a:gdLst>
              <a:gd name="T0" fmla="*/ 5 w 34"/>
              <a:gd name="T1" fmla="*/ 33 h 33"/>
              <a:gd name="T2" fmla="*/ 2 w 34"/>
              <a:gd name="T3" fmla="*/ 32 h 33"/>
              <a:gd name="T4" fmla="*/ 2 w 34"/>
              <a:gd name="T5" fmla="*/ 26 h 33"/>
              <a:gd name="T6" fmla="*/ 27 w 34"/>
              <a:gd name="T7" fmla="*/ 1 h 33"/>
              <a:gd name="T8" fmla="*/ 32 w 34"/>
              <a:gd name="T9" fmla="*/ 1 h 33"/>
              <a:gd name="T10" fmla="*/ 32 w 34"/>
              <a:gd name="T11" fmla="*/ 7 h 33"/>
              <a:gd name="T12" fmla="*/ 7 w 34"/>
              <a:gd name="T13" fmla="*/ 32 h 33"/>
              <a:gd name="T14" fmla="*/ 5 w 34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3">
                <a:moveTo>
                  <a:pt x="5" y="33"/>
                </a:moveTo>
                <a:cubicBezTo>
                  <a:pt x="4" y="33"/>
                  <a:pt x="3" y="33"/>
                  <a:pt x="2" y="32"/>
                </a:cubicBezTo>
                <a:cubicBezTo>
                  <a:pt x="0" y="31"/>
                  <a:pt x="0" y="28"/>
                  <a:pt x="2" y="26"/>
                </a:cubicBezTo>
                <a:cubicBezTo>
                  <a:pt x="27" y="1"/>
                  <a:pt x="27" y="1"/>
                  <a:pt x="27" y="1"/>
                </a:cubicBezTo>
                <a:cubicBezTo>
                  <a:pt x="28" y="0"/>
                  <a:pt x="31" y="0"/>
                  <a:pt x="32" y="1"/>
                </a:cubicBezTo>
                <a:cubicBezTo>
                  <a:pt x="34" y="3"/>
                  <a:pt x="34" y="6"/>
                  <a:pt x="32" y="7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3"/>
                  <a:pt x="6" y="33"/>
                  <a:pt x="5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81"/>
          <p:cNvSpPr>
            <a:spLocks noEditPoints="1"/>
          </p:cNvSpPr>
          <p:nvPr/>
        </p:nvSpPr>
        <p:spPr bwMode="auto">
          <a:xfrm>
            <a:off x="5866794" y="2970773"/>
            <a:ext cx="142875" cy="144463"/>
          </a:xfrm>
          <a:custGeom>
            <a:avLst/>
            <a:gdLst>
              <a:gd name="T0" fmla="*/ 85 w 169"/>
              <a:gd name="T1" fmla="*/ 169 h 169"/>
              <a:gd name="T2" fmla="*/ 0 w 169"/>
              <a:gd name="T3" fmla="*/ 84 h 169"/>
              <a:gd name="T4" fmla="*/ 85 w 169"/>
              <a:gd name="T5" fmla="*/ 0 h 169"/>
              <a:gd name="T6" fmla="*/ 169 w 169"/>
              <a:gd name="T7" fmla="*/ 84 h 169"/>
              <a:gd name="T8" fmla="*/ 85 w 169"/>
              <a:gd name="T9" fmla="*/ 169 h 169"/>
              <a:gd name="T10" fmla="*/ 85 w 169"/>
              <a:gd name="T11" fmla="*/ 16 h 169"/>
              <a:gd name="T12" fmla="*/ 16 w 169"/>
              <a:gd name="T13" fmla="*/ 84 h 169"/>
              <a:gd name="T14" fmla="*/ 85 w 169"/>
              <a:gd name="T15" fmla="*/ 153 h 169"/>
              <a:gd name="T16" fmla="*/ 153 w 169"/>
              <a:gd name="T17" fmla="*/ 84 h 169"/>
              <a:gd name="T18" fmla="*/ 85 w 169"/>
              <a:gd name="T19" fmla="*/ 1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" h="169">
                <a:moveTo>
                  <a:pt x="85" y="169"/>
                </a:moveTo>
                <a:cubicBezTo>
                  <a:pt x="38" y="169"/>
                  <a:pt x="0" y="131"/>
                  <a:pt x="0" y="84"/>
                </a:cubicBezTo>
                <a:cubicBezTo>
                  <a:pt x="0" y="38"/>
                  <a:pt x="38" y="0"/>
                  <a:pt x="85" y="0"/>
                </a:cubicBezTo>
                <a:cubicBezTo>
                  <a:pt x="131" y="0"/>
                  <a:pt x="169" y="38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lose/>
                <a:moveTo>
                  <a:pt x="85" y="16"/>
                </a:moveTo>
                <a:cubicBezTo>
                  <a:pt x="47" y="16"/>
                  <a:pt x="16" y="46"/>
                  <a:pt x="16" y="84"/>
                </a:cubicBezTo>
                <a:cubicBezTo>
                  <a:pt x="16" y="122"/>
                  <a:pt x="47" y="153"/>
                  <a:pt x="85" y="153"/>
                </a:cubicBezTo>
                <a:cubicBezTo>
                  <a:pt x="123" y="153"/>
                  <a:pt x="153" y="122"/>
                  <a:pt x="153" y="84"/>
                </a:cubicBezTo>
                <a:cubicBezTo>
                  <a:pt x="153" y="46"/>
                  <a:pt x="123" y="16"/>
                  <a:pt x="8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182"/>
          <p:cNvSpPr>
            <a:spLocks/>
          </p:cNvSpPr>
          <p:nvPr/>
        </p:nvSpPr>
        <p:spPr bwMode="auto">
          <a:xfrm>
            <a:off x="5896957" y="2996173"/>
            <a:ext cx="38100" cy="25400"/>
          </a:xfrm>
          <a:custGeom>
            <a:avLst/>
            <a:gdLst>
              <a:gd name="T0" fmla="*/ 5 w 45"/>
              <a:gd name="T1" fmla="*/ 29 h 29"/>
              <a:gd name="T2" fmla="*/ 3 w 45"/>
              <a:gd name="T3" fmla="*/ 28 h 29"/>
              <a:gd name="T4" fmla="*/ 1 w 45"/>
              <a:gd name="T5" fmla="*/ 23 h 29"/>
              <a:gd name="T6" fmla="*/ 41 w 45"/>
              <a:gd name="T7" fmla="*/ 0 h 29"/>
              <a:gd name="T8" fmla="*/ 45 w 45"/>
              <a:gd name="T9" fmla="*/ 4 h 29"/>
              <a:gd name="T10" fmla="*/ 41 w 45"/>
              <a:gd name="T11" fmla="*/ 8 h 29"/>
              <a:gd name="T12" fmla="*/ 8 w 45"/>
              <a:gd name="T13" fmla="*/ 27 h 29"/>
              <a:gd name="T14" fmla="*/ 5 w 45"/>
              <a:gd name="T1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29">
                <a:moveTo>
                  <a:pt x="5" y="29"/>
                </a:moveTo>
                <a:cubicBezTo>
                  <a:pt x="4" y="29"/>
                  <a:pt x="4" y="29"/>
                  <a:pt x="3" y="28"/>
                </a:cubicBezTo>
                <a:cubicBezTo>
                  <a:pt x="1" y="27"/>
                  <a:pt x="0" y="25"/>
                  <a:pt x="1" y="23"/>
                </a:cubicBezTo>
                <a:cubicBezTo>
                  <a:pt x="10" y="9"/>
                  <a:pt x="25" y="0"/>
                  <a:pt x="41" y="0"/>
                </a:cubicBezTo>
                <a:cubicBezTo>
                  <a:pt x="43" y="0"/>
                  <a:pt x="45" y="2"/>
                  <a:pt x="45" y="4"/>
                </a:cubicBezTo>
                <a:cubicBezTo>
                  <a:pt x="45" y="6"/>
                  <a:pt x="43" y="8"/>
                  <a:pt x="41" y="8"/>
                </a:cubicBezTo>
                <a:cubicBezTo>
                  <a:pt x="28" y="8"/>
                  <a:pt x="15" y="15"/>
                  <a:pt x="8" y="27"/>
                </a:cubicBezTo>
                <a:cubicBezTo>
                  <a:pt x="8" y="28"/>
                  <a:pt x="6" y="29"/>
                  <a:pt x="5" y="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83"/>
          <p:cNvSpPr>
            <a:spLocks/>
          </p:cNvSpPr>
          <p:nvPr/>
        </p:nvSpPr>
        <p:spPr bwMode="auto">
          <a:xfrm>
            <a:off x="5892194" y="3024748"/>
            <a:ext cx="7938" cy="14288"/>
          </a:xfrm>
          <a:custGeom>
            <a:avLst/>
            <a:gdLst>
              <a:gd name="T0" fmla="*/ 4 w 10"/>
              <a:gd name="T1" fmla="*/ 17 h 17"/>
              <a:gd name="T2" fmla="*/ 0 w 10"/>
              <a:gd name="T3" fmla="*/ 13 h 17"/>
              <a:gd name="T4" fmla="*/ 1 w 10"/>
              <a:gd name="T5" fmla="*/ 4 h 17"/>
              <a:gd name="T6" fmla="*/ 6 w 10"/>
              <a:gd name="T7" fmla="*/ 1 h 17"/>
              <a:gd name="T8" fmla="*/ 9 w 10"/>
              <a:gd name="T9" fmla="*/ 6 h 17"/>
              <a:gd name="T10" fmla="*/ 8 w 10"/>
              <a:gd name="T11" fmla="*/ 13 h 17"/>
              <a:gd name="T12" fmla="*/ 4 w 10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7">
                <a:moveTo>
                  <a:pt x="4" y="17"/>
                </a:moveTo>
                <a:cubicBezTo>
                  <a:pt x="2" y="17"/>
                  <a:pt x="0" y="15"/>
                  <a:pt x="0" y="13"/>
                </a:cubicBezTo>
                <a:cubicBezTo>
                  <a:pt x="0" y="9"/>
                  <a:pt x="0" y="7"/>
                  <a:pt x="1" y="4"/>
                </a:cubicBezTo>
                <a:cubicBezTo>
                  <a:pt x="2" y="2"/>
                  <a:pt x="4" y="0"/>
                  <a:pt x="6" y="1"/>
                </a:cubicBezTo>
                <a:cubicBezTo>
                  <a:pt x="8" y="1"/>
                  <a:pt x="10" y="4"/>
                  <a:pt x="9" y="6"/>
                </a:cubicBezTo>
                <a:cubicBezTo>
                  <a:pt x="8" y="9"/>
                  <a:pt x="8" y="10"/>
                  <a:pt x="8" y="13"/>
                </a:cubicBezTo>
                <a:cubicBezTo>
                  <a:pt x="8" y="15"/>
                  <a:pt x="6" y="17"/>
                  <a:pt x="4" y="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184"/>
          <p:cNvSpPr>
            <a:spLocks/>
          </p:cNvSpPr>
          <p:nvPr/>
        </p:nvSpPr>
        <p:spPr bwMode="auto">
          <a:xfrm>
            <a:off x="5933469" y="3123173"/>
            <a:ext cx="14288" cy="33338"/>
          </a:xfrm>
          <a:custGeom>
            <a:avLst/>
            <a:gdLst>
              <a:gd name="T0" fmla="*/ 8 w 16"/>
              <a:gd name="T1" fmla="*/ 40 h 40"/>
              <a:gd name="T2" fmla="*/ 0 w 16"/>
              <a:gd name="T3" fmla="*/ 32 h 40"/>
              <a:gd name="T4" fmla="*/ 0 w 16"/>
              <a:gd name="T5" fmla="*/ 8 h 40"/>
              <a:gd name="T6" fmla="*/ 8 w 16"/>
              <a:gd name="T7" fmla="*/ 0 h 40"/>
              <a:gd name="T8" fmla="*/ 16 w 16"/>
              <a:gd name="T9" fmla="*/ 8 h 40"/>
              <a:gd name="T10" fmla="*/ 16 w 16"/>
              <a:gd name="T11" fmla="*/ 32 h 40"/>
              <a:gd name="T12" fmla="*/ 8 w 16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0">
                <a:moveTo>
                  <a:pt x="8" y="40"/>
                </a:move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6"/>
                  <a:pt x="12" y="40"/>
                  <a:pt x="8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185"/>
          <p:cNvSpPr>
            <a:spLocks/>
          </p:cNvSpPr>
          <p:nvPr/>
        </p:nvSpPr>
        <p:spPr bwMode="auto">
          <a:xfrm>
            <a:off x="5933469" y="2929498"/>
            <a:ext cx="14288" cy="34925"/>
          </a:xfrm>
          <a:custGeom>
            <a:avLst/>
            <a:gdLst>
              <a:gd name="T0" fmla="*/ 8 w 16"/>
              <a:gd name="T1" fmla="*/ 40 h 40"/>
              <a:gd name="T2" fmla="*/ 0 w 16"/>
              <a:gd name="T3" fmla="*/ 32 h 40"/>
              <a:gd name="T4" fmla="*/ 0 w 16"/>
              <a:gd name="T5" fmla="*/ 8 h 40"/>
              <a:gd name="T6" fmla="*/ 8 w 16"/>
              <a:gd name="T7" fmla="*/ 0 h 40"/>
              <a:gd name="T8" fmla="*/ 16 w 16"/>
              <a:gd name="T9" fmla="*/ 8 h 40"/>
              <a:gd name="T10" fmla="*/ 16 w 16"/>
              <a:gd name="T11" fmla="*/ 32 h 40"/>
              <a:gd name="T12" fmla="*/ 8 w 16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0">
                <a:moveTo>
                  <a:pt x="8" y="40"/>
                </a:move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6"/>
                  <a:pt x="12" y="40"/>
                  <a:pt x="8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186"/>
          <p:cNvSpPr>
            <a:spLocks/>
          </p:cNvSpPr>
          <p:nvPr/>
        </p:nvSpPr>
        <p:spPr bwMode="auto">
          <a:xfrm>
            <a:off x="5855682" y="3096185"/>
            <a:ext cx="28575" cy="28575"/>
          </a:xfrm>
          <a:custGeom>
            <a:avLst/>
            <a:gdLst>
              <a:gd name="T0" fmla="*/ 8 w 34"/>
              <a:gd name="T1" fmla="*/ 33 h 33"/>
              <a:gd name="T2" fmla="*/ 3 w 34"/>
              <a:gd name="T3" fmla="*/ 31 h 33"/>
              <a:gd name="T4" fmla="*/ 3 w 34"/>
              <a:gd name="T5" fmla="*/ 20 h 33"/>
              <a:gd name="T6" fmla="*/ 20 w 34"/>
              <a:gd name="T7" fmla="*/ 3 h 33"/>
              <a:gd name="T8" fmla="*/ 31 w 34"/>
              <a:gd name="T9" fmla="*/ 3 h 33"/>
              <a:gd name="T10" fmla="*/ 31 w 34"/>
              <a:gd name="T11" fmla="*/ 14 h 33"/>
              <a:gd name="T12" fmla="*/ 14 w 34"/>
              <a:gd name="T13" fmla="*/ 31 h 33"/>
              <a:gd name="T14" fmla="*/ 8 w 34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3">
                <a:moveTo>
                  <a:pt x="8" y="33"/>
                </a:moveTo>
                <a:cubicBezTo>
                  <a:pt x="6" y="33"/>
                  <a:pt x="4" y="33"/>
                  <a:pt x="3" y="31"/>
                </a:cubicBezTo>
                <a:cubicBezTo>
                  <a:pt x="0" y="28"/>
                  <a:pt x="0" y="23"/>
                  <a:pt x="3" y="20"/>
                </a:cubicBezTo>
                <a:cubicBezTo>
                  <a:pt x="20" y="3"/>
                  <a:pt x="20" y="3"/>
                  <a:pt x="20" y="3"/>
                </a:cubicBezTo>
                <a:cubicBezTo>
                  <a:pt x="23" y="0"/>
                  <a:pt x="28" y="0"/>
                  <a:pt x="31" y="3"/>
                </a:cubicBezTo>
                <a:cubicBezTo>
                  <a:pt x="34" y="6"/>
                  <a:pt x="34" y="11"/>
                  <a:pt x="31" y="1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3"/>
                  <a:pt x="10" y="33"/>
                  <a:pt x="8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187"/>
          <p:cNvSpPr>
            <a:spLocks/>
          </p:cNvSpPr>
          <p:nvPr/>
        </p:nvSpPr>
        <p:spPr bwMode="auto">
          <a:xfrm>
            <a:off x="5992207" y="2959660"/>
            <a:ext cx="28575" cy="28575"/>
          </a:xfrm>
          <a:custGeom>
            <a:avLst/>
            <a:gdLst>
              <a:gd name="T0" fmla="*/ 9 w 34"/>
              <a:gd name="T1" fmla="*/ 34 h 34"/>
              <a:gd name="T2" fmla="*/ 3 w 34"/>
              <a:gd name="T3" fmla="*/ 32 h 34"/>
              <a:gd name="T4" fmla="*/ 3 w 34"/>
              <a:gd name="T5" fmla="*/ 20 h 34"/>
              <a:gd name="T6" fmla="*/ 20 w 34"/>
              <a:gd name="T7" fmla="*/ 3 h 34"/>
              <a:gd name="T8" fmla="*/ 31 w 34"/>
              <a:gd name="T9" fmla="*/ 3 h 34"/>
              <a:gd name="T10" fmla="*/ 31 w 34"/>
              <a:gd name="T11" fmla="*/ 15 h 34"/>
              <a:gd name="T12" fmla="*/ 14 w 34"/>
              <a:gd name="T13" fmla="*/ 32 h 34"/>
              <a:gd name="T14" fmla="*/ 9 w 34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4">
                <a:moveTo>
                  <a:pt x="9" y="34"/>
                </a:moveTo>
                <a:cubicBezTo>
                  <a:pt x="7" y="34"/>
                  <a:pt x="5" y="33"/>
                  <a:pt x="3" y="32"/>
                </a:cubicBezTo>
                <a:cubicBezTo>
                  <a:pt x="0" y="29"/>
                  <a:pt x="0" y="24"/>
                  <a:pt x="3" y="20"/>
                </a:cubicBezTo>
                <a:cubicBezTo>
                  <a:pt x="20" y="3"/>
                  <a:pt x="20" y="3"/>
                  <a:pt x="20" y="3"/>
                </a:cubicBezTo>
                <a:cubicBezTo>
                  <a:pt x="23" y="0"/>
                  <a:pt x="28" y="0"/>
                  <a:pt x="31" y="3"/>
                </a:cubicBezTo>
                <a:cubicBezTo>
                  <a:pt x="34" y="7"/>
                  <a:pt x="34" y="12"/>
                  <a:pt x="31" y="15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3"/>
                  <a:pt x="11" y="34"/>
                  <a:pt x="9" y="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188"/>
          <p:cNvSpPr>
            <a:spLocks/>
          </p:cNvSpPr>
          <p:nvPr/>
        </p:nvSpPr>
        <p:spPr bwMode="auto">
          <a:xfrm>
            <a:off x="5855682" y="2959660"/>
            <a:ext cx="28575" cy="28575"/>
          </a:xfrm>
          <a:custGeom>
            <a:avLst/>
            <a:gdLst>
              <a:gd name="T0" fmla="*/ 25 w 34"/>
              <a:gd name="T1" fmla="*/ 34 h 34"/>
              <a:gd name="T2" fmla="*/ 20 w 34"/>
              <a:gd name="T3" fmla="*/ 32 h 34"/>
              <a:gd name="T4" fmla="*/ 3 w 34"/>
              <a:gd name="T5" fmla="*/ 15 h 34"/>
              <a:gd name="T6" fmla="*/ 3 w 34"/>
              <a:gd name="T7" fmla="*/ 3 h 34"/>
              <a:gd name="T8" fmla="*/ 14 w 34"/>
              <a:gd name="T9" fmla="*/ 3 h 34"/>
              <a:gd name="T10" fmla="*/ 31 w 34"/>
              <a:gd name="T11" fmla="*/ 20 h 34"/>
              <a:gd name="T12" fmla="*/ 31 w 34"/>
              <a:gd name="T13" fmla="*/ 32 h 34"/>
              <a:gd name="T14" fmla="*/ 25 w 34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4">
                <a:moveTo>
                  <a:pt x="25" y="34"/>
                </a:moveTo>
                <a:cubicBezTo>
                  <a:pt x="23" y="34"/>
                  <a:pt x="21" y="33"/>
                  <a:pt x="20" y="32"/>
                </a:cubicBezTo>
                <a:cubicBezTo>
                  <a:pt x="3" y="15"/>
                  <a:pt x="3" y="15"/>
                  <a:pt x="3" y="15"/>
                </a:cubicBezTo>
                <a:cubicBezTo>
                  <a:pt x="0" y="12"/>
                  <a:pt x="0" y="7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24"/>
                  <a:pt x="34" y="29"/>
                  <a:pt x="31" y="32"/>
                </a:cubicBezTo>
                <a:cubicBezTo>
                  <a:pt x="29" y="33"/>
                  <a:pt x="27" y="34"/>
                  <a:pt x="25" y="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89"/>
          <p:cNvSpPr>
            <a:spLocks/>
          </p:cNvSpPr>
          <p:nvPr/>
        </p:nvSpPr>
        <p:spPr bwMode="auto">
          <a:xfrm>
            <a:off x="5992207" y="3096185"/>
            <a:ext cx="28575" cy="28575"/>
          </a:xfrm>
          <a:custGeom>
            <a:avLst/>
            <a:gdLst>
              <a:gd name="T0" fmla="*/ 26 w 34"/>
              <a:gd name="T1" fmla="*/ 33 h 33"/>
              <a:gd name="T2" fmla="*/ 20 w 34"/>
              <a:gd name="T3" fmla="*/ 31 h 33"/>
              <a:gd name="T4" fmla="*/ 3 w 34"/>
              <a:gd name="T5" fmla="*/ 14 h 33"/>
              <a:gd name="T6" fmla="*/ 3 w 34"/>
              <a:gd name="T7" fmla="*/ 3 h 33"/>
              <a:gd name="T8" fmla="*/ 14 w 34"/>
              <a:gd name="T9" fmla="*/ 3 h 33"/>
              <a:gd name="T10" fmla="*/ 31 w 34"/>
              <a:gd name="T11" fmla="*/ 20 h 33"/>
              <a:gd name="T12" fmla="*/ 31 w 34"/>
              <a:gd name="T13" fmla="*/ 31 h 33"/>
              <a:gd name="T14" fmla="*/ 26 w 34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3">
                <a:moveTo>
                  <a:pt x="26" y="33"/>
                </a:moveTo>
                <a:cubicBezTo>
                  <a:pt x="24" y="33"/>
                  <a:pt x="22" y="33"/>
                  <a:pt x="20" y="31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23"/>
                  <a:pt x="34" y="28"/>
                  <a:pt x="31" y="31"/>
                </a:cubicBezTo>
                <a:cubicBezTo>
                  <a:pt x="30" y="33"/>
                  <a:pt x="28" y="33"/>
                  <a:pt x="26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90"/>
          <p:cNvSpPr>
            <a:spLocks/>
          </p:cNvSpPr>
          <p:nvPr/>
        </p:nvSpPr>
        <p:spPr bwMode="auto">
          <a:xfrm>
            <a:off x="5822344" y="3039035"/>
            <a:ext cx="34925" cy="12700"/>
          </a:xfrm>
          <a:custGeom>
            <a:avLst/>
            <a:gdLst>
              <a:gd name="T0" fmla="*/ 32 w 40"/>
              <a:gd name="T1" fmla="*/ 16 h 16"/>
              <a:gd name="T2" fmla="*/ 8 w 40"/>
              <a:gd name="T3" fmla="*/ 16 h 16"/>
              <a:gd name="T4" fmla="*/ 0 w 40"/>
              <a:gd name="T5" fmla="*/ 8 h 16"/>
              <a:gd name="T6" fmla="*/ 8 w 40"/>
              <a:gd name="T7" fmla="*/ 0 h 16"/>
              <a:gd name="T8" fmla="*/ 32 w 40"/>
              <a:gd name="T9" fmla="*/ 0 h 16"/>
              <a:gd name="T10" fmla="*/ 40 w 40"/>
              <a:gd name="T11" fmla="*/ 8 h 16"/>
              <a:gd name="T12" fmla="*/ 32 w 40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16">
                <a:moveTo>
                  <a:pt x="32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40" y="4"/>
                  <a:pt x="40" y="8"/>
                </a:cubicBezTo>
                <a:cubicBezTo>
                  <a:pt x="40" y="12"/>
                  <a:pt x="36" y="16"/>
                  <a:pt x="32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91"/>
          <p:cNvSpPr>
            <a:spLocks/>
          </p:cNvSpPr>
          <p:nvPr/>
        </p:nvSpPr>
        <p:spPr bwMode="auto">
          <a:xfrm>
            <a:off x="6016019" y="3039035"/>
            <a:ext cx="34925" cy="12700"/>
          </a:xfrm>
          <a:custGeom>
            <a:avLst/>
            <a:gdLst>
              <a:gd name="T0" fmla="*/ 32 w 40"/>
              <a:gd name="T1" fmla="*/ 16 h 16"/>
              <a:gd name="T2" fmla="*/ 8 w 40"/>
              <a:gd name="T3" fmla="*/ 16 h 16"/>
              <a:gd name="T4" fmla="*/ 0 w 40"/>
              <a:gd name="T5" fmla="*/ 8 h 16"/>
              <a:gd name="T6" fmla="*/ 8 w 40"/>
              <a:gd name="T7" fmla="*/ 0 h 16"/>
              <a:gd name="T8" fmla="*/ 32 w 40"/>
              <a:gd name="T9" fmla="*/ 0 h 16"/>
              <a:gd name="T10" fmla="*/ 40 w 40"/>
              <a:gd name="T11" fmla="*/ 8 h 16"/>
              <a:gd name="T12" fmla="*/ 32 w 40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16">
                <a:moveTo>
                  <a:pt x="32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40" y="4"/>
                  <a:pt x="40" y="8"/>
                </a:cubicBezTo>
                <a:cubicBezTo>
                  <a:pt x="40" y="12"/>
                  <a:pt x="36" y="16"/>
                  <a:pt x="32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Freeform 443"/>
          <p:cNvSpPr>
            <a:spLocks noEditPoints="1"/>
          </p:cNvSpPr>
          <p:nvPr/>
        </p:nvSpPr>
        <p:spPr bwMode="auto">
          <a:xfrm>
            <a:off x="5476269" y="2932673"/>
            <a:ext cx="201613" cy="222250"/>
          </a:xfrm>
          <a:custGeom>
            <a:avLst/>
            <a:gdLst>
              <a:gd name="T0" fmla="*/ 131 w 237"/>
              <a:gd name="T1" fmla="*/ 261 h 261"/>
              <a:gd name="T2" fmla="*/ 0 w 237"/>
              <a:gd name="T3" fmla="*/ 131 h 261"/>
              <a:gd name="T4" fmla="*/ 129 w 237"/>
              <a:gd name="T5" fmla="*/ 0 h 261"/>
              <a:gd name="T6" fmla="*/ 129 w 237"/>
              <a:gd name="T7" fmla="*/ 0 h 261"/>
              <a:gd name="T8" fmla="*/ 137 w 237"/>
              <a:gd name="T9" fmla="*/ 4 h 261"/>
              <a:gd name="T10" fmla="*/ 136 w 237"/>
              <a:gd name="T11" fmla="*/ 12 h 261"/>
              <a:gd name="T12" fmla="*/ 112 w 237"/>
              <a:gd name="T13" fmla="*/ 82 h 261"/>
              <a:gd name="T14" fmla="*/ 227 w 237"/>
              <a:gd name="T15" fmla="*/ 197 h 261"/>
              <a:gd name="T16" fmla="*/ 228 w 237"/>
              <a:gd name="T17" fmla="*/ 197 h 261"/>
              <a:gd name="T18" fmla="*/ 236 w 237"/>
              <a:gd name="T19" fmla="*/ 202 h 261"/>
              <a:gd name="T20" fmla="*/ 235 w 237"/>
              <a:gd name="T21" fmla="*/ 210 h 261"/>
              <a:gd name="T22" fmla="*/ 131 w 237"/>
              <a:gd name="T23" fmla="*/ 261 h 261"/>
              <a:gd name="T24" fmla="*/ 113 w 237"/>
              <a:gd name="T25" fmla="*/ 16 h 261"/>
              <a:gd name="T26" fmla="*/ 16 w 237"/>
              <a:gd name="T27" fmla="*/ 130 h 261"/>
              <a:gd name="T28" fmla="*/ 131 w 237"/>
              <a:gd name="T29" fmla="*/ 245 h 261"/>
              <a:gd name="T30" fmla="*/ 212 w 237"/>
              <a:gd name="T31" fmla="*/ 212 h 261"/>
              <a:gd name="T32" fmla="*/ 96 w 237"/>
              <a:gd name="T33" fmla="*/ 82 h 261"/>
              <a:gd name="T34" fmla="*/ 113 w 237"/>
              <a:gd name="T35" fmla="*/ 16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7" h="261">
                <a:moveTo>
                  <a:pt x="131" y="261"/>
                </a:moveTo>
                <a:cubicBezTo>
                  <a:pt x="59" y="261"/>
                  <a:pt x="0" y="203"/>
                  <a:pt x="0" y="131"/>
                </a:cubicBezTo>
                <a:cubicBezTo>
                  <a:pt x="0" y="59"/>
                  <a:pt x="5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1"/>
                  <a:pt x="137" y="4"/>
                </a:cubicBezTo>
                <a:cubicBezTo>
                  <a:pt x="138" y="7"/>
                  <a:pt x="138" y="10"/>
                  <a:pt x="136" y="12"/>
                </a:cubicBezTo>
                <a:cubicBezTo>
                  <a:pt x="120" y="32"/>
                  <a:pt x="112" y="56"/>
                  <a:pt x="112" y="82"/>
                </a:cubicBezTo>
                <a:cubicBezTo>
                  <a:pt x="112" y="146"/>
                  <a:pt x="163" y="197"/>
                  <a:pt x="227" y="197"/>
                </a:cubicBezTo>
                <a:cubicBezTo>
                  <a:pt x="228" y="197"/>
                  <a:pt x="228" y="197"/>
                  <a:pt x="228" y="197"/>
                </a:cubicBezTo>
                <a:cubicBezTo>
                  <a:pt x="231" y="197"/>
                  <a:pt x="234" y="199"/>
                  <a:pt x="236" y="202"/>
                </a:cubicBezTo>
                <a:cubicBezTo>
                  <a:pt x="237" y="204"/>
                  <a:pt x="237" y="208"/>
                  <a:pt x="235" y="210"/>
                </a:cubicBezTo>
                <a:cubicBezTo>
                  <a:pt x="210" y="243"/>
                  <a:pt x="172" y="261"/>
                  <a:pt x="131" y="261"/>
                </a:cubicBezTo>
                <a:close/>
                <a:moveTo>
                  <a:pt x="113" y="16"/>
                </a:moveTo>
                <a:cubicBezTo>
                  <a:pt x="58" y="25"/>
                  <a:pt x="16" y="73"/>
                  <a:pt x="16" y="130"/>
                </a:cubicBezTo>
                <a:cubicBezTo>
                  <a:pt x="16" y="194"/>
                  <a:pt x="67" y="245"/>
                  <a:pt x="131" y="245"/>
                </a:cubicBezTo>
                <a:cubicBezTo>
                  <a:pt x="162" y="245"/>
                  <a:pt x="190" y="233"/>
                  <a:pt x="212" y="212"/>
                </a:cubicBezTo>
                <a:cubicBezTo>
                  <a:pt x="146" y="205"/>
                  <a:pt x="96" y="149"/>
                  <a:pt x="96" y="82"/>
                </a:cubicBezTo>
                <a:cubicBezTo>
                  <a:pt x="96" y="59"/>
                  <a:pt x="102" y="36"/>
                  <a:pt x="113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" name="Freeform 444"/>
          <p:cNvSpPr>
            <a:spLocks/>
          </p:cNvSpPr>
          <p:nvPr/>
        </p:nvSpPr>
        <p:spPr bwMode="auto">
          <a:xfrm>
            <a:off x="5501669" y="3051736"/>
            <a:ext cx="95250" cy="79375"/>
          </a:xfrm>
          <a:custGeom>
            <a:avLst/>
            <a:gdLst>
              <a:gd name="T0" fmla="*/ 107 w 111"/>
              <a:gd name="T1" fmla="*/ 94 h 94"/>
              <a:gd name="T2" fmla="*/ 1 w 111"/>
              <a:gd name="T3" fmla="*/ 5 h 94"/>
              <a:gd name="T4" fmla="*/ 4 w 111"/>
              <a:gd name="T5" fmla="*/ 0 h 94"/>
              <a:gd name="T6" fmla="*/ 9 w 111"/>
              <a:gd name="T7" fmla="*/ 3 h 94"/>
              <a:gd name="T8" fmla="*/ 107 w 111"/>
              <a:gd name="T9" fmla="*/ 86 h 94"/>
              <a:gd name="T10" fmla="*/ 111 w 111"/>
              <a:gd name="T11" fmla="*/ 90 h 94"/>
              <a:gd name="T12" fmla="*/ 107 w 111"/>
              <a:gd name="T1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94">
                <a:moveTo>
                  <a:pt x="107" y="94"/>
                </a:moveTo>
                <a:cubicBezTo>
                  <a:pt x="54" y="94"/>
                  <a:pt x="10" y="56"/>
                  <a:pt x="1" y="5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1"/>
                  <a:pt x="9" y="3"/>
                </a:cubicBezTo>
                <a:cubicBezTo>
                  <a:pt x="17" y="51"/>
                  <a:pt x="58" y="86"/>
                  <a:pt x="107" y="86"/>
                </a:cubicBezTo>
                <a:cubicBezTo>
                  <a:pt x="109" y="86"/>
                  <a:pt x="111" y="88"/>
                  <a:pt x="111" y="90"/>
                </a:cubicBezTo>
                <a:cubicBezTo>
                  <a:pt x="111" y="92"/>
                  <a:pt x="109" y="94"/>
                  <a:pt x="107" y="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Freeform 445"/>
          <p:cNvSpPr>
            <a:spLocks/>
          </p:cNvSpPr>
          <p:nvPr/>
        </p:nvSpPr>
        <p:spPr bwMode="auto">
          <a:xfrm>
            <a:off x="5501669" y="3037448"/>
            <a:ext cx="6350" cy="11113"/>
          </a:xfrm>
          <a:custGeom>
            <a:avLst/>
            <a:gdLst>
              <a:gd name="T0" fmla="*/ 4 w 8"/>
              <a:gd name="T1" fmla="*/ 14 h 14"/>
              <a:gd name="T2" fmla="*/ 0 w 8"/>
              <a:gd name="T3" fmla="*/ 10 h 14"/>
              <a:gd name="T4" fmla="*/ 0 w 8"/>
              <a:gd name="T5" fmla="*/ 4 h 14"/>
              <a:gd name="T6" fmla="*/ 4 w 8"/>
              <a:gd name="T7" fmla="*/ 0 h 14"/>
              <a:gd name="T8" fmla="*/ 8 w 8"/>
              <a:gd name="T9" fmla="*/ 4 h 14"/>
              <a:gd name="T10" fmla="*/ 8 w 8"/>
              <a:gd name="T11" fmla="*/ 10 h 14"/>
              <a:gd name="T12" fmla="*/ 4 w 8"/>
              <a:gd name="T13" fmla="*/ 14 h 14"/>
              <a:gd name="T14" fmla="*/ 4 w 8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14">
                <a:moveTo>
                  <a:pt x="4" y="14"/>
                </a:moveTo>
                <a:cubicBezTo>
                  <a:pt x="2" y="14"/>
                  <a:pt x="0" y="12"/>
                  <a:pt x="0" y="10"/>
                </a:cubicBezTo>
                <a:cubicBezTo>
                  <a:pt x="0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6"/>
                  <a:pt x="8" y="8"/>
                  <a:pt x="8" y="10"/>
                </a:cubicBezTo>
                <a:cubicBezTo>
                  <a:pt x="8" y="12"/>
                  <a:pt x="7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Freeform 446"/>
          <p:cNvSpPr>
            <a:spLocks/>
          </p:cNvSpPr>
          <p:nvPr/>
        </p:nvSpPr>
        <p:spPr bwMode="auto">
          <a:xfrm>
            <a:off x="5596919" y="2989823"/>
            <a:ext cx="12700" cy="12700"/>
          </a:xfrm>
          <a:custGeom>
            <a:avLst/>
            <a:gdLst>
              <a:gd name="T0" fmla="*/ 15 w 16"/>
              <a:gd name="T1" fmla="*/ 5 h 16"/>
              <a:gd name="T2" fmla="*/ 10 w 16"/>
              <a:gd name="T3" fmla="*/ 15 h 16"/>
              <a:gd name="T4" fmla="*/ 1 w 16"/>
              <a:gd name="T5" fmla="*/ 10 h 16"/>
              <a:gd name="T6" fmla="*/ 6 w 16"/>
              <a:gd name="T7" fmla="*/ 1 h 16"/>
              <a:gd name="T8" fmla="*/ 15 w 16"/>
              <a:gd name="T9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5" y="5"/>
                </a:moveTo>
                <a:cubicBezTo>
                  <a:pt x="16" y="9"/>
                  <a:pt x="14" y="13"/>
                  <a:pt x="10" y="15"/>
                </a:cubicBezTo>
                <a:cubicBezTo>
                  <a:pt x="7" y="16"/>
                  <a:pt x="3" y="14"/>
                  <a:pt x="1" y="10"/>
                </a:cubicBezTo>
                <a:cubicBezTo>
                  <a:pt x="0" y="6"/>
                  <a:pt x="2" y="2"/>
                  <a:pt x="6" y="1"/>
                </a:cubicBezTo>
                <a:cubicBezTo>
                  <a:pt x="10" y="0"/>
                  <a:pt x="14" y="2"/>
                  <a:pt x="15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Freeform 447"/>
          <p:cNvSpPr>
            <a:spLocks/>
          </p:cNvSpPr>
          <p:nvPr/>
        </p:nvSpPr>
        <p:spPr bwMode="auto">
          <a:xfrm>
            <a:off x="5636607" y="2959661"/>
            <a:ext cx="12700" cy="14288"/>
          </a:xfrm>
          <a:custGeom>
            <a:avLst/>
            <a:gdLst>
              <a:gd name="T0" fmla="*/ 14 w 16"/>
              <a:gd name="T1" fmla="*/ 5 h 16"/>
              <a:gd name="T2" fmla="*/ 10 w 16"/>
              <a:gd name="T3" fmla="*/ 14 h 16"/>
              <a:gd name="T4" fmla="*/ 1 w 16"/>
              <a:gd name="T5" fmla="*/ 10 h 16"/>
              <a:gd name="T6" fmla="*/ 5 w 16"/>
              <a:gd name="T7" fmla="*/ 1 h 16"/>
              <a:gd name="T8" fmla="*/ 14 w 16"/>
              <a:gd name="T9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4" y="5"/>
                </a:moveTo>
                <a:cubicBezTo>
                  <a:pt x="16" y="9"/>
                  <a:pt x="14" y="13"/>
                  <a:pt x="10" y="14"/>
                </a:cubicBezTo>
                <a:cubicBezTo>
                  <a:pt x="6" y="16"/>
                  <a:pt x="2" y="14"/>
                  <a:pt x="1" y="10"/>
                </a:cubicBezTo>
                <a:cubicBezTo>
                  <a:pt x="0" y="6"/>
                  <a:pt x="2" y="2"/>
                  <a:pt x="5" y="1"/>
                </a:cubicBezTo>
                <a:cubicBezTo>
                  <a:pt x="9" y="0"/>
                  <a:pt x="13" y="2"/>
                  <a:pt x="14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" name="Freeform 448"/>
          <p:cNvSpPr>
            <a:spLocks/>
          </p:cNvSpPr>
          <p:nvPr/>
        </p:nvSpPr>
        <p:spPr bwMode="auto">
          <a:xfrm>
            <a:off x="5622319" y="3013636"/>
            <a:ext cx="14288" cy="14288"/>
          </a:xfrm>
          <a:custGeom>
            <a:avLst/>
            <a:gdLst>
              <a:gd name="T0" fmla="*/ 15 w 16"/>
              <a:gd name="T1" fmla="*/ 6 h 16"/>
              <a:gd name="T2" fmla="*/ 10 w 16"/>
              <a:gd name="T3" fmla="*/ 15 h 16"/>
              <a:gd name="T4" fmla="*/ 1 w 16"/>
              <a:gd name="T5" fmla="*/ 11 h 16"/>
              <a:gd name="T6" fmla="*/ 6 w 16"/>
              <a:gd name="T7" fmla="*/ 2 h 16"/>
              <a:gd name="T8" fmla="*/ 15 w 16"/>
              <a:gd name="T9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5" y="6"/>
                </a:moveTo>
                <a:cubicBezTo>
                  <a:pt x="16" y="10"/>
                  <a:pt x="14" y="14"/>
                  <a:pt x="10" y="15"/>
                </a:cubicBezTo>
                <a:cubicBezTo>
                  <a:pt x="7" y="16"/>
                  <a:pt x="3" y="14"/>
                  <a:pt x="1" y="11"/>
                </a:cubicBezTo>
                <a:cubicBezTo>
                  <a:pt x="0" y="7"/>
                  <a:pt x="2" y="3"/>
                  <a:pt x="6" y="2"/>
                </a:cubicBezTo>
                <a:cubicBezTo>
                  <a:pt x="9" y="0"/>
                  <a:pt x="14" y="2"/>
                  <a:pt x="15" y="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" name="Freeform 454"/>
          <p:cNvSpPr>
            <a:spLocks noEditPoints="1"/>
          </p:cNvSpPr>
          <p:nvPr/>
        </p:nvSpPr>
        <p:spPr bwMode="auto">
          <a:xfrm>
            <a:off x="4084031" y="2931086"/>
            <a:ext cx="112713" cy="223838"/>
          </a:xfrm>
          <a:custGeom>
            <a:avLst/>
            <a:gdLst>
              <a:gd name="T0" fmla="*/ 67 w 134"/>
              <a:gd name="T1" fmla="*/ 264 h 264"/>
              <a:gd name="T2" fmla="*/ 0 w 134"/>
              <a:gd name="T3" fmla="*/ 196 h 264"/>
              <a:gd name="T4" fmla="*/ 29 w 134"/>
              <a:gd name="T5" fmla="*/ 141 h 264"/>
              <a:gd name="T6" fmla="*/ 29 w 134"/>
              <a:gd name="T7" fmla="*/ 38 h 264"/>
              <a:gd name="T8" fmla="*/ 67 w 134"/>
              <a:gd name="T9" fmla="*/ 0 h 264"/>
              <a:gd name="T10" fmla="*/ 105 w 134"/>
              <a:gd name="T11" fmla="*/ 38 h 264"/>
              <a:gd name="T12" fmla="*/ 105 w 134"/>
              <a:gd name="T13" fmla="*/ 141 h 264"/>
              <a:gd name="T14" fmla="*/ 134 w 134"/>
              <a:gd name="T15" fmla="*/ 196 h 264"/>
              <a:gd name="T16" fmla="*/ 67 w 134"/>
              <a:gd name="T17" fmla="*/ 264 h 264"/>
              <a:gd name="T18" fmla="*/ 67 w 134"/>
              <a:gd name="T19" fmla="*/ 16 h 264"/>
              <a:gd name="T20" fmla="*/ 45 w 134"/>
              <a:gd name="T21" fmla="*/ 38 h 264"/>
              <a:gd name="T22" fmla="*/ 45 w 134"/>
              <a:gd name="T23" fmla="*/ 145 h 264"/>
              <a:gd name="T24" fmla="*/ 41 w 134"/>
              <a:gd name="T25" fmla="*/ 152 h 264"/>
              <a:gd name="T26" fmla="*/ 16 w 134"/>
              <a:gd name="T27" fmla="*/ 196 h 264"/>
              <a:gd name="T28" fmla="*/ 67 w 134"/>
              <a:gd name="T29" fmla="*/ 248 h 264"/>
              <a:gd name="T30" fmla="*/ 118 w 134"/>
              <a:gd name="T31" fmla="*/ 196 h 264"/>
              <a:gd name="T32" fmla="*/ 93 w 134"/>
              <a:gd name="T33" fmla="*/ 153 h 264"/>
              <a:gd name="T34" fmla="*/ 89 w 134"/>
              <a:gd name="T35" fmla="*/ 146 h 264"/>
              <a:gd name="T36" fmla="*/ 89 w 134"/>
              <a:gd name="T37" fmla="*/ 38 h 264"/>
              <a:gd name="T38" fmla="*/ 67 w 134"/>
              <a:gd name="T39" fmla="*/ 16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264">
                <a:moveTo>
                  <a:pt x="67" y="264"/>
                </a:moveTo>
                <a:cubicBezTo>
                  <a:pt x="30" y="264"/>
                  <a:pt x="0" y="233"/>
                  <a:pt x="0" y="196"/>
                </a:cubicBezTo>
                <a:cubicBezTo>
                  <a:pt x="0" y="171"/>
                  <a:pt x="17" y="151"/>
                  <a:pt x="29" y="141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17"/>
                  <a:pt x="46" y="0"/>
                  <a:pt x="67" y="0"/>
                </a:cubicBezTo>
                <a:cubicBezTo>
                  <a:pt x="88" y="0"/>
                  <a:pt x="105" y="17"/>
                  <a:pt x="105" y="38"/>
                </a:cubicBezTo>
                <a:cubicBezTo>
                  <a:pt x="105" y="141"/>
                  <a:pt x="105" y="141"/>
                  <a:pt x="105" y="141"/>
                </a:cubicBezTo>
                <a:cubicBezTo>
                  <a:pt x="125" y="153"/>
                  <a:pt x="134" y="172"/>
                  <a:pt x="134" y="196"/>
                </a:cubicBezTo>
                <a:cubicBezTo>
                  <a:pt x="134" y="233"/>
                  <a:pt x="104" y="264"/>
                  <a:pt x="67" y="264"/>
                </a:cubicBezTo>
                <a:close/>
                <a:moveTo>
                  <a:pt x="67" y="16"/>
                </a:moveTo>
                <a:cubicBezTo>
                  <a:pt x="55" y="16"/>
                  <a:pt x="45" y="26"/>
                  <a:pt x="45" y="38"/>
                </a:cubicBezTo>
                <a:cubicBezTo>
                  <a:pt x="45" y="145"/>
                  <a:pt x="45" y="145"/>
                  <a:pt x="45" y="145"/>
                </a:cubicBezTo>
                <a:cubicBezTo>
                  <a:pt x="45" y="148"/>
                  <a:pt x="44" y="150"/>
                  <a:pt x="41" y="152"/>
                </a:cubicBezTo>
                <a:cubicBezTo>
                  <a:pt x="29" y="159"/>
                  <a:pt x="16" y="175"/>
                  <a:pt x="16" y="196"/>
                </a:cubicBezTo>
                <a:cubicBezTo>
                  <a:pt x="16" y="225"/>
                  <a:pt x="39" y="248"/>
                  <a:pt x="67" y="248"/>
                </a:cubicBezTo>
                <a:cubicBezTo>
                  <a:pt x="95" y="248"/>
                  <a:pt x="118" y="225"/>
                  <a:pt x="118" y="196"/>
                </a:cubicBezTo>
                <a:cubicBezTo>
                  <a:pt x="118" y="182"/>
                  <a:pt x="114" y="163"/>
                  <a:pt x="93" y="153"/>
                </a:cubicBezTo>
                <a:cubicBezTo>
                  <a:pt x="91" y="151"/>
                  <a:pt x="89" y="149"/>
                  <a:pt x="89" y="146"/>
                </a:cubicBezTo>
                <a:cubicBezTo>
                  <a:pt x="89" y="38"/>
                  <a:pt x="89" y="38"/>
                  <a:pt x="89" y="38"/>
                </a:cubicBezTo>
                <a:cubicBezTo>
                  <a:pt x="89" y="26"/>
                  <a:pt x="79" y="16"/>
                  <a:pt x="67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Freeform 455"/>
          <p:cNvSpPr>
            <a:spLocks/>
          </p:cNvSpPr>
          <p:nvPr/>
        </p:nvSpPr>
        <p:spPr bwMode="auto">
          <a:xfrm>
            <a:off x="4138006" y="3105711"/>
            <a:ext cx="38100" cy="30163"/>
          </a:xfrm>
          <a:custGeom>
            <a:avLst/>
            <a:gdLst>
              <a:gd name="T0" fmla="*/ 4 w 46"/>
              <a:gd name="T1" fmla="*/ 35 h 35"/>
              <a:gd name="T2" fmla="*/ 0 w 46"/>
              <a:gd name="T3" fmla="*/ 31 h 35"/>
              <a:gd name="T4" fmla="*/ 4 w 46"/>
              <a:gd name="T5" fmla="*/ 27 h 35"/>
              <a:gd name="T6" fmla="*/ 38 w 46"/>
              <a:gd name="T7" fmla="*/ 4 h 35"/>
              <a:gd name="T8" fmla="*/ 43 w 46"/>
              <a:gd name="T9" fmla="*/ 1 h 35"/>
              <a:gd name="T10" fmla="*/ 45 w 46"/>
              <a:gd name="T11" fmla="*/ 6 h 35"/>
              <a:gd name="T12" fmla="*/ 4 w 46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5">
                <a:moveTo>
                  <a:pt x="4" y="35"/>
                </a:moveTo>
                <a:cubicBezTo>
                  <a:pt x="1" y="35"/>
                  <a:pt x="0" y="33"/>
                  <a:pt x="0" y="31"/>
                </a:cubicBezTo>
                <a:cubicBezTo>
                  <a:pt x="0" y="29"/>
                  <a:pt x="1" y="27"/>
                  <a:pt x="4" y="27"/>
                </a:cubicBezTo>
                <a:cubicBezTo>
                  <a:pt x="19" y="27"/>
                  <a:pt x="32" y="18"/>
                  <a:pt x="38" y="4"/>
                </a:cubicBezTo>
                <a:cubicBezTo>
                  <a:pt x="39" y="1"/>
                  <a:pt x="41" y="0"/>
                  <a:pt x="43" y="1"/>
                </a:cubicBezTo>
                <a:cubicBezTo>
                  <a:pt x="45" y="2"/>
                  <a:pt x="46" y="4"/>
                  <a:pt x="45" y="6"/>
                </a:cubicBezTo>
                <a:cubicBezTo>
                  <a:pt x="39" y="24"/>
                  <a:pt x="22" y="35"/>
                  <a:pt x="4" y="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" name="Freeform 456"/>
          <p:cNvSpPr>
            <a:spLocks/>
          </p:cNvSpPr>
          <p:nvPr/>
        </p:nvSpPr>
        <p:spPr bwMode="auto">
          <a:xfrm>
            <a:off x="4171343" y="3094598"/>
            <a:ext cx="6350" cy="9525"/>
          </a:xfrm>
          <a:custGeom>
            <a:avLst/>
            <a:gdLst>
              <a:gd name="T0" fmla="*/ 4 w 8"/>
              <a:gd name="T1" fmla="*/ 12 h 12"/>
              <a:gd name="T2" fmla="*/ 4 w 8"/>
              <a:gd name="T3" fmla="*/ 12 h 12"/>
              <a:gd name="T4" fmla="*/ 0 w 8"/>
              <a:gd name="T5" fmla="*/ 7 h 12"/>
              <a:gd name="T6" fmla="*/ 0 w 8"/>
              <a:gd name="T7" fmla="*/ 4 h 12"/>
              <a:gd name="T8" fmla="*/ 4 w 8"/>
              <a:gd name="T9" fmla="*/ 0 h 12"/>
              <a:gd name="T10" fmla="*/ 8 w 8"/>
              <a:gd name="T11" fmla="*/ 4 h 12"/>
              <a:gd name="T12" fmla="*/ 8 w 8"/>
              <a:gd name="T13" fmla="*/ 8 h 12"/>
              <a:gd name="T14" fmla="*/ 4 w 8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1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7"/>
                </a:cubicBezTo>
                <a:cubicBezTo>
                  <a:pt x="0" y="6"/>
                  <a:pt x="0" y="5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6"/>
                  <a:pt x="8" y="7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Freeform 457"/>
          <p:cNvSpPr>
            <a:spLocks/>
          </p:cNvSpPr>
          <p:nvPr/>
        </p:nvSpPr>
        <p:spPr bwMode="auto">
          <a:xfrm>
            <a:off x="4114193" y="3034273"/>
            <a:ext cx="23813" cy="7938"/>
          </a:xfrm>
          <a:custGeom>
            <a:avLst/>
            <a:gdLst>
              <a:gd name="T0" fmla="*/ 24 w 28"/>
              <a:gd name="T1" fmla="*/ 8 h 8"/>
              <a:gd name="T2" fmla="*/ 4 w 28"/>
              <a:gd name="T3" fmla="*/ 8 h 8"/>
              <a:gd name="T4" fmla="*/ 0 w 28"/>
              <a:gd name="T5" fmla="*/ 4 h 8"/>
              <a:gd name="T6" fmla="*/ 4 w 28"/>
              <a:gd name="T7" fmla="*/ 0 h 8"/>
              <a:gd name="T8" fmla="*/ 24 w 28"/>
              <a:gd name="T9" fmla="*/ 0 h 8"/>
              <a:gd name="T10" fmla="*/ 28 w 28"/>
              <a:gd name="T11" fmla="*/ 4 h 8"/>
              <a:gd name="T12" fmla="*/ 24 w 2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">
                <a:moveTo>
                  <a:pt x="2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8" y="2"/>
                  <a:pt x="28" y="4"/>
                </a:cubicBezTo>
                <a:cubicBezTo>
                  <a:pt x="28" y="6"/>
                  <a:pt x="26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Freeform 458"/>
          <p:cNvSpPr>
            <a:spLocks/>
          </p:cNvSpPr>
          <p:nvPr/>
        </p:nvSpPr>
        <p:spPr bwMode="auto">
          <a:xfrm>
            <a:off x="4114193" y="3021573"/>
            <a:ext cx="23813" cy="6350"/>
          </a:xfrm>
          <a:custGeom>
            <a:avLst/>
            <a:gdLst>
              <a:gd name="T0" fmla="*/ 24 w 28"/>
              <a:gd name="T1" fmla="*/ 8 h 8"/>
              <a:gd name="T2" fmla="*/ 4 w 28"/>
              <a:gd name="T3" fmla="*/ 8 h 8"/>
              <a:gd name="T4" fmla="*/ 0 w 28"/>
              <a:gd name="T5" fmla="*/ 4 h 8"/>
              <a:gd name="T6" fmla="*/ 4 w 28"/>
              <a:gd name="T7" fmla="*/ 0 h 8"/>
              <a:gd name="T8" fmla="*/ 24 w 28"/>
              <a:gd name="T9" fmla="*/ 0 h 8"/>
              <a:gd name="T10" fmla="*/ 28 w 28"/>
              <a:gd name="T11" fmla="*/ 4 h 8"/>
              <a:gd name="T12" fmla="*/ 24 w 2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">
                <a:moveTo>
                  <a:pt x="2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8" y="2"/>
                  <a:pt x="28" y="4"/>
                </a:cubicBezTo>
                <a:cubicBezTo>
                  <a:pt x="28" y="6"/>
                  <a:pt x="26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" name="Freeform 459"/>
          <p:cNvSpPr>
            <a:spLocks/>
          </p:cNvSpPr>
          <p:nvPr/>
        </p:nvSpPr>
        <p:spPr bwMode="auto">
          <a:xfrm>
            <a:off x="4114193" y="2988236"/>
            <a:ext cx="23813" cy="6350"/>
          </a:xfrm>
          <a:custGeom>
            <a:avLst/>
            <a:gdLst>
              <a:gd name="T0" fmla="*/ 24 w 28"/>
              <a:gd name="T1" fmla="*/ 8 h 8"/>
              <a:gd name="T2" fmla="*/ 4 w 28"/>
              <a:gd name="T3" fmla="*/ 8 h 8"/>
              <a:gd name="T4" fmla="*/ 0 w 28"/>
              <a:gd name="T5" fmla="*/ 4 h 8"/>
              <a:gd name="T6" fmla="*/ 4 w 28"/>
              <a:gd name="T7" fmla="*/ 0 h 8"/>
              <a:gd name="T8" fmla="*/ 24 w 28"/>
              <a:gd name="T9" fmla="*/ 0 h 8"/>
              <a:gd name="T10" fmla="*/ 28 w 28"/>
              <a:gd name="T11" fmla="*/ 4 h 8"/>
              <a:gd name="T12" fmla="*/ 24 w 2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">
                <a:moveTo>
                  <a:pt x="2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8" y="2"/>
                  <a:pt x="28" y="4"/>
                </a:cubicBezTo>
                <a:cubicBezTo>
                  <a:pt x="28" y="6"/>
                  <a:pt x="26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Freeform 460"/>
          <p:cNvSpPr>
            <a:spLocks/>
          </p:cNvSpPr>
          <p:nvPr/>
        </p:nvSpPr>
        <p:spPr bwMode="auto">
          <a:xfrm>
            <a:off x="4114193" y="2973948"/>
            <a:ext cx="23813" cy="6350"/>
          </a:xfrm>
          <a:custGeom>
            <a:avLst/>
            <a:gdLst>
              <a:gd name="T0" fmla="*/ 24 w 28"/>
              <a:gd name="T1" fmla="*/ 8 h 8"/>
              <a:gd name="T2" fmla="*/ 4 w 28"/>
              <a:gd name="T3" fmla="*/ 8 h 8"/>
              <a:gd name="T4" fmla="*/ 0 w 28"/>
              <a:gd name="T5" fmla="*/ 4 h 8"/>
              <a:gd name="T6" fmla="*/ 4 w 28"/>
              <a:gd name="T7" fmla="*/ 0 h 8"/>
              <a:gd name="T8" fmla="*/ 24 w 28"/>
              <a:gd name="T9" fmla="*/ 0 h 8"/>
              <a:gd name="T10" fmla="*/ 28 w 28"/>
              <a:gd name="T11" fmla="*/ 4 h 8"/>
              <a:gd name="T12" fmla="*/ 24 w 2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">
                <a:moveTo>
                  <a:pt x="2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8" y="2"/>
                  <a:pt x="28" y="4"/>
                </a:cubicBezTo>
                <a:cubicBezTo>
                  <a:pt x="28" y="6"/>
                  <a:pt x="26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" name="Freeform 461"/>
          <p:cNvSpPr>
            <a:spLocks/>
          </p:cNvSpPr>
          <p:nvPr/>
        </p:nvSpPr>
        <p:spPr bwMode="auto">
          <a:xfrm>
            <a:off x="4114193" y="3004111"/>
            <a:ext cx="34925" cy="7938"/>
          </a:xfrm>
          <a:custGeom>
            <a:avLst/>
            <a:gdLst>
              <a:gd name="T0" fmla="*/ 36 w 40"/>
              <a:gd name="T1" fmla="*/ 8 h 8"/>
              <a:gd name="T2" fmla="*/ 4 w 40"/>
              <a:gd name="T3" fmla="*/ 8 h 8"/>
              <a:gd name="T4" fmla="*/ 0 w 40"/>
              <a:gd name="T5" fmla="*/ 4 h 8"/>
              <a:gd name="T6" fmla="*/ 4 w 40"/>
              <a:gd name="T7" fmla="*/ 0 h 8"/>
              <a:gd name="T8" fmla="*/ 36 w 40"/>
              <a:gd name="T9" fmla="*/ 0 h 8"/>
              <a:gd name="T10" fmla="*/ 40 w 40"/>
              <a:gd name="T11" fmla="*/ 4 h 8"/>
              <a:gd name="T12" fmla="*/ 36 w 4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6"/>
                  <a:pt x="38" y="8"/>
                  <a:pt x="3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6" name="Group 745"/>
          <p:cNvGrpSpPr/>
          <p:nvPr/>
        </p:nvGrpSpPr>
        <p:grpSpPr>
          <a:xfrm>
            <a:off x="3703030" y="4292414"/>
            <a:ext cx="2359025" cy="223839"/>
            <a:chOff x="4822826" y="5353051"/>
            <a:chExt cx="2359025" cy="2238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4" name="Freeform 428"/>
            <p:cNvSpPr>
              <a:spLocks noEditPoints="1"/>
            </p:cNvSpPr>
            <p:nvPr/>
          </p:nvSpPr>
          <p:spPr bwMode="auto">
            <a:xfrm>
              <a:off x="4822826" y="5353051"/>
              <a:ext cx="187325" cy="223838"/>
            </a:xfrm>
            <a:custGeom>
              <a:avLst/>
              <a:gdLst>
                <a:gd name="T0" fmla="*/ 27 w 221"/>
                <a:gd name="T1" fmla="*/ 263 h 263"/>
                <a:gd name="T2" fmla="*/ 0 w 221"/>
                <a:gd name="T3" fmla="*/ 230 h 263"/>
                <a:gd name="T4" fmla="*/ 0 w 221"/>
                <a:gd name="T5" fmla="*/ 33 h 263"/>
                <a:gd name="T6" fmla="*/ 27 w 221"/>
                <a:gd name="T7" fmla="*/ 0 h 263"/>
                <a:gd name="T8" fmla="*/ 47 w 221"/>
                <a:gd name="T9" fmla="*/ 6 h 263"/>
                <a:gd name="T10" fmla="*/ 203 w 221"/>
                <a:gd name="T11" fmla="*/ 105 h 263"/>
                <a:gd name="T12" fmla="*/ 221 w 221"/>
                <a:gd name="T13" fmla="*/ 132 h 263"/>
                <a:gd name="T14" fmla="*/ 202 w 221"/>
                <a:gd name="T15" fmla="*/ 159 h 263"/>
                <a:gd name="T16" fmla="*/ 47 w 221"/>
                <a:gd name="T17" fmla="*/ 257 h 263"/>
                <a:gd name="T18" fmla="*/ 27 w 221"/>
                <a:gd name="T19" fmla="*/ 263 h 263"/>
                <a:gd name="T20" fmla="*/ 27 w 221"/>
                <a:gd name="T21" fmla="*/ 16 h 263"/>
                <a:gd name="T22" fmla="*/ 16 w 221"/>
                <a:gd name="T23" fmla="*/ 33 h 263"/>
                <a:gd name="T24" fmla="*/ 16 w 221"/>
                <a:gd name="T25" fmla="*/ 230 h 263"/>
                <a:gd name="T26" fmla="*/ 27 w 221"/>
                <a:gd name="T27" fmla="*/ 247 h 263"/>
                <a:gd name="T28" fmla="*/ 39 w 221"/>
                <a:gd name="T29" fmla="*/ 244 h 263"/>
                <a:gd name="T30" fmla="*/ 194 w 221"/>
                <a:gd name="T31" fmla="*/ 145 h 263"/>
                <a:gd name="T32" fmla="*/ 205 w 221"/>
                <a:gd name="T33" fmla="*/ 132 h 263"/>
                <a:gd name="T34" fmla="*/ 194 w 221"/>
                <a:gd name="T35" fmla="*/ 119 h 263"/>
                <a:gd name="T36" fmla="*/ 39 w 221"/>
                <a:gd name="T37" fmla="*/ 19 h 263"/>
                <a:gd name="T38" fmla="*/ 27 w 221"/>
                <a:gd name="T39" fmla="*/ 1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63">
                  <a:moveTo>
                    <a:pt x="27" y="263"/>
                  </a:moveTo>
                  <a:cubicBezTo>
                    <a:pt x="11" y="263"/>
                    <a:pt x="0" y="250"/>
                    <a:pt x="0" y="2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3"/>
                    <a:pt x="11" y="0"/>
                    <a:pt x="27" y="0"/>
                  </a:cubicBezTo>
                  <a:cubicBezTo>
                    <a:pt x="34" y="0"/>
                    <a:pt x="40" y="2"/>
                    <a:pt x="47" y="6"/>
                  </a:cubicBezTo>
                  <a:cubicBezTo>
                    <a:pt x="203" y="105"/>
                    <a:pt x="203" y="105"/>
                    <a:pt x="203" y="105"/>
                  </a:cubicBezTo>
                  <a:cubicBezTo>
                    <a:pt x="214" y="111"/>
                    <a:pt x="221" y="121"/>
                    <a:pt x="221" y="132"/>
                  </a:cubicBezTo>
                  <a:cubicBezTo>
                    <a:pt x="221" y="142"/>
                    <a:pt x="214" y="152"/>
                    <a:pt x="202" y="159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0" y="261"/>
                    <a:pt x="34" y="263"/>
                    <a:pt x="27" y="263"/>
                  </a:cubicBezTo>
                  <a:close/>
                  <a:moveTo>
                    <a:pt x="27" y="16"/>
                  </a:moveTo>
                  <a:cubicBezTo>
                    <a:pt x="17" y="16"/>
                    <a:pt x="16" y="28"/>
                    <a:pt x="16" y="33"/>
                  </a:cubicBezTo>
                  <a:cubicBezTo>
                    <a:pt x="16" y="230"/>
                    <a:pt x="16" y="230"/>
                    <a:pt x="16" y="230"/>
                  </a:cubicBezTo>
                  <a:cubicBezTo>
                    <a:pt x="16" y="235"/>
                    <a:pt x="17" y="247"/>
                    <a:pt x="27" y="247"/>
                  </a:cubicBezTo>
                  <a:cubicBezTo>
                    <a:pt x="31" y="247"/>
                    <a:pt x="35" y="246"/>
                    <a:pt x="39" y="244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201" y="141"/>
                    <a:pt x="205" y="136"/>
                    <a:pt x="205" y="132"/>
                  </a:cubicBezTo>
                  <a:cubicBezTo>
                    <a:pt x="205" y="127"/>
                    <a:pt x="201" y="122"/>
                    <a:pt x="194" y="1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5" y="17"/>
                    <a:pt x="31" y="16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29"/>
            <p:cNvSpPr>
              <a:spLocks/>
            </p:cNvSpPr>
            <p:nvPr/>
          </p:nvSpPr>
          <p:spPr bwMode="auto">
            <a:xfrm>
              <a:off x="4910138" y="5500688"/>
              <a:ext cx="9525" cy="7938"/>
            </a:xfrm>
            <a:custGeom>
              <a:avLst/>
              <a:gdLst>
                <a:gd name="T0" fmla="*/ 5 w 12"/>
                <a:gd name="T1" fmla="*/ 10 h 10"/>
                <a:gd name="T2" fmla="*/ 2 w 12"/>
                <a:gd name="T3" fmla="*/ 9 h 10"/>
                <a:gd name="T4" fmla="*/ 3 w 12"/>
                <a:gd name="T5" fmla="*/ 3 h 10"/>
                <a:gd name="T6" fmla="*/ 5 w 12"/>
                <a:gd name="T7" fmla="*/ 2 h 10"/>
                <a:gd name="T8" fmla="*/ 11 w 12"/>
                <a:gd name="T9" fmla="*/ 3 h 10"/>
                <a:gd name="T10" fmla="*/ 9 w 12"/>
                <a:gd name="T11" fmla="*/ 8 h 10"/>
                <a:gd name="T12" fmla="*/ 7 w 12"/>
                <a:gd name="T13" fmla="*/ 10 h 10"/>
                <a:gd name="T14" fmla="*/ 5 w 1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5" y="10"/>
                  </a:moveTo>
                  <a:cubicBezTo>
                    <a:pt x="4" y="10"/>
                    <a:pt x="2" y="10"/>
                    <a:pt x="2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11" y="7"/>
                    <a:pt x="9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30"/>
            <p:cNvSpPr>
              <a:spLocks/>
            </p:cNvSpPr>
            <p:nvPr/>
          </p:nvSpPr>
          <p:spPr bwMode="auto">
            <a:xfrm>
              <a:off x="4860926" y="5508626"/>
              <a:ext cx="44450" cy="31750"/>
            </a:xfrm>
            <a:custGeom>
              <a:avLst/>
              <a:gdLst>
                <a:gd name="T0" fmla="*/ 4 w 54"/>
                <a:gd name="T1" fmla="*/ 37 h 37"/>
                <a:gd name="T2" fmla="*/ 1 w 54"/>
                <a:gd name="T3" fmla="*/ 35 h 37"/>
                <a:gd name="T4" fmla="*/ 2 w 54"/>
                <a:gd name="T5" fmla="*/ 30 h 37"/>
                <a:gd name="T6" fmla="*/ 47 w 54"/>
                <a:gd name="T7" fmla="*/ 2 h 37"/>
                <a:gd name="T8" fmla="*/ 53 w 54"/>
                <a:gd name="T9" fmla="*/ 3 h 37"/>
                <a:gd name="T10" fmla="*/ 51 w 54"/>
                <a:gd name="T11" fmla="*/ 8 h 37"/>
                <a:gd name="T12" fmla="*/ 7 w 54"/>
                <a:gd name="T13" fmla="*/ 37 h 37"/>
                <a:gd name="T14" fmla="*/ 4 w 54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37">
                  <a:moveTo>
                    <a:pt x="4" y="37"/>
                  </a:moveTo>
                  <a:cubicBezTo>
                    <a:pt x="3" y="37"/>
                    <a:pt x="2" y="37"/>
                    <a:pt x="1" y="35"/>
                  </a:cubicBezTo>
                  <a:cubicBezTo>
                    <a:pt x="0" y="34"/>
                    <a:pt x="0" y="31"/>
                    <a:pt x="2" y="3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0"/>
                    <a:pt x="51" y="1"/>
                    <a:pt x="53" y="3"/>
                  </a:cubicBezTo>
                  <a:cubicBezTo>
                    <a:pt x="54" y="5"/>
                    <a:pt x="53" y="7"/>
                    <a:pt x="51" y="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5" y="37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81"/>
            <p:cNvSpPr>
              <a:spLocks noEditPoints="1"/>
            </p:cNvSpPr>
            <p:nvPr/>
          </p:nvSpPr>
          <p:spPr bwMode="auto">
            <a:xfrm>
              <a:off x="5207001" y="5354638"/>
              <a:ext cx="60325" cy="220663"/>
            </a:xfrm>
            <a:custGeom>
              <a:avLst/>
              <a:gdLst>
                <a:gd name="T0" fmla="*/ 72 w 72"/>
                <a:gd name="T1" fmla="*/ 224 h 260"/>
                <a:gd name="T2" fmla="*/ 36 w 72"/>
                <a:gd name="T3" fmla="*/ 260 h 260"/>
                <a:gd name="T4" fmla="*/ 36 w 72"/>
                <a:gd name="T5" fmla="*/ 260 h 260"/>
                <a:gd name="T6" fmla="*/ 0 w 72"/>
                <a:gd name="T7" fmla="*/ 224 h 260"/>
                <a:gd name="T8" fmla="*/ 0 w 72"/>
                <a:gd name="T9" fmla="*/ 36 h 260"/>
                <a:gd name="T10" fmla="*/ 36 w 72"/>
                <a:gd name="T11" fmla="*/ 0 h 260"/>
                <a:gd name="T12" fmla="*/ 36 w 72"/>
                <a:gd name="T13" fmla="*/ 0 h 260"/>
                <a:gd name="T14" fmla="*/ 72 w 72"/>
                <a:gd name="T15" fmla="*/ 36 h 260"/>
                <a:gd name="T16" fmla="*/ 72 w 72"/>
                <a:gd name="T17" fmla="*/ 224 h 260"/>
                <a:gd name="T18" fmla="*/ 56 w 72"/>
                <a:gd name="T19" fmla="*/ 36 h 260"/>
                <a:gd name="T20" fmla="*/ 36 w 72"/>
                <a:gd name="T21" fmla="*/ 16 h 260"/>
                <a:gd name="T22" fmla="*/ 36 w 72"/>
                <a:gd name="T23" fmla="*/ 16 h 260"/>
                <a:gd name="T24" fmla="*/ 16 w 72"/>
                <a:gd name="T25" fmla="*/ 36 h 260"/>
                <a:gd name="T26" fmla="*/ 16 w 72"/>
                <a:gd name="T27" fmla="*/ 224 h 260"/>
                <a:gd name="T28" fmla="*/ 36 w 72"/>
                <a:gd name="T29" fmla="*/ 244 h 260"/>
                <a:gd name="T30" fmla="*/ 36 w 72"/>
                <a:gd name="T31" fmla="*/ 244 h 260"/>
                <a:gd name="T32" fmla="*/ 56 w 72"/>
                <a:gd name="T33" fmla="*/ 224 h 260"/>
                <a:gd name="T34" fmla="*/ 56 w 72"/>
                <a:gd name="T35" fmla="*/ 3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60">
                  <a:moveTo>
                    <a:pt x="72" y="224"/>
                  </a:moveTo>
                  <a:cubicBezTo>
                    <a:pt x="72" y="244"/>
                    <a:pt x="56" y="260"/>
                    <a:pt x="36" y="260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6" y="260"/>
                    <a:pt x="0" y="244"/>
                    <a:pt x="0" y="2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lnTo>
                    <a:pt x="72" y="224"/>
                  </a:lnTo>
                  <a:close/>
                  <a:moveTo>
                    <a:pt x="56" y="36"/>
                  </a:moveTo>
                  <a:cubicBezTo>
                    <a:pt x="56" y="25"/>
                    <a:pt x="4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5" y="16"/>
                    <a:pt x="16" y="25"/>
                    <a:pt x="16" y="36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16" y="235"/>
                    <a:pt x="25" y="244"/>
                    <a:pt x="36" y="244"/>
                  </a:cubicBezTo>
                  <a:cubicBezTo>
                    <a:pt x="36" y="244"/>
                    <a:pt x="36" y="244"/>
                    <a:pt x="36" y="244"/>
                  </a:cubicBezTo>
                  <a:cubicBezTo>
                    <a:pt x="47" y="244"/>
                    <a:pt x="56" y="235"/>
                    <a:pt x="56" y="224"/>
                  </a:cubicBezTo>
                  <a:lnTo>
                    <a:pt x="5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82"/>
            <p:cNvSpPr>
              <a:spLocks/>
            </p:cNvSpPr>
            <p:nvPr/>
          </p:nvSpPr>
          <p:spPr bwMode="auto">
            <a:xfrm>
              <a:off x="5226051" y="5392738"/>
              <a:ext cx="7938" cy="20638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83"/>
            <p:cNvSpPr>
              <a:spLocks/>
            </p:cNvSpPr>
            <p:nvPr/>
          </p:nvSpPr>
          <p:spPr bwMode="auto">
            <a:xfrm>
              <a:off x="5226051" y="5414963"/>
              <a:ext cx="7938" cy="7938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84"/>
            <p:cNvSpPr>
              <a:spLocks noEditPoints="1"/>
            </p:cNvSpPr>
            <p:nvPr/>
          </p:nvSpPr>
          <p:spPr bwMode="auto">
            <a:xfrm>
              <a:off x="5287963" y="5354638"/>
              <a:ext cx="60325" cy="220663"/>
            </a:xfrm>
            <a:custGeom>
              <a:avLst/>
              <a:gdLst>
                <a:gd name="T0" fmla="*/ 72 w 72"/>
                <a:gd name="T1" fmla="*/ 224 h 260"/>
                <a:gd name="T2" fmla="*/ 36 w 72"/>
                <a:gd name="T3" fmla="*/ 260 h 260"/>
                <a:gd name="T4" fmla="*/ 36 w 72"/>
                <a:gd name="T5" fmla="*/ 260 h 260"/>
                <a:gd name="T6" fmla="*/ 0 w 72"/>
                <a:gd name="T7" fmla="*/ 224 h 260"/>
                <a:gd name="T8" fmla="*/ 0 w 72"/>
                <a:gd name="T9" fmla="*/ 36 h 260"/>
                <a:gd name="T10" fmla="*/ 36 w 72"/>
                <a:gd name="T11" fmla="*/ 0 h 260"/>
                <a:gd name="T12" fmla="*/ 36 w 72"/>
                <a:gd name="T13" fmla="*/ 0 h 260"/>
                <a:gd name="T14" fmla="*/ 72 w 72"/>
                <a:gd name="T15" fmla="*/ 36 h 260"/>
                <a:gd name="T16" fmla="*/ 72 w 72"/>
                <a:gd name="T17" fmla="*/ 224 h 260"/>
                <a:gd name="T18" fmla="*/ 56 w 72"/>
                <a:gd name="T19" fmla="*/ 36 h 260"/>
                <a:gd name="T20" fmla="*/ 36 w 72"/>
                <a:gd name="T21" fmla="*/ 16 h 260"/>
                <a:gd name="T22" fmla="*/ 36 w 72"/>
                <a:gd name="T23" fmla="*/ 16 h 260"/>
                <a:gd name="T24" fmla="*/ 16 w 72"/>
                <a:gd name="T25" fmla="*/ 36 h 260"/>
                <a:gd name="T26" fmla="*/ 16 w 72"/>
                <a:gd name="T27" fmla="*/ 224 h 260"/>
                <a:gd name="T28" fmla="*/ 36 w 72"/>
                <a:gd name="T29" fmla="*/ 244 h 260"/>
                <a:gd name="T30" fmla="*/ 36 w 72"/>
                <a:gd name="T31" fmla="*/ 244 h 260"/>
                <a:gd name="T32" fmla="*/ 56 w 72"/>
                <a:gd name="T33" fmla="*/ 224 h 260"/>
                <a:gd name="T34" fmla="*/ 56 w 72"/>
                <a:gd name="T35" fmla="*/ 3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60">
                  <a:moveTo>
                    <a:pt x="72" y="224"/>
                  </a:moveTo>
                  <a:cubicBezTo>
                    <a:pt x="72" y="244"/>
                    <a:pt x="56" y="260"/>
                    <a:pt x="36" y="260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6" y="260"/>
                    <a:pt x="0" y="244"/>
                    <a:pt x="0" y="2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lnTo>
                    <a:pt x="72" y="224"/>
                  </a:lnTo>
                  <a:close/>
                  <a:moveTo>
                    <a:pt x="56" y="36"/>
                  </a:moveTo>
                  <a:cubicBezTo>
                    <a:pt x="56" y="25"/>
                    <a:pt x="4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5" y="16"/>
                    <a:pt x="16" y="25"/>
                    <a:pt x="16" y="36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16" y="235"/>
                    <a:pt x="25" y="244"/>
                    <a:pt x="36" y="244"/>
                  </a:cubicBezTo>
                  <a:cubicBezTo>
                    <a:pt x="36" y="244"/>
                    <a:pt x="36" y="244"/>
                    <a:pt x="36" y="244"/>
                  </a:cubicBezTo>
                  <a:cubicBezTo>
                    <a:pt x="47" y="244"/>
                    <a:pt x="56" y="235"/>
                    <a:pt x="56" y="224"/>
                  </a:cubicBezTo>
                  <a:lnTo>
                    <a:pt x="5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85"/>
            <p:cNvSpPr>
              <a:spLocks noEditPoints="1"/>
            </p:cNvSpPr>
            <p:nvPr/>
          </p:nvSpPr>
          <p:spPr bwMode="auto">
            <a:xfrm>
              <a:off x="5884863" y="5356226"/>
              <a:ext cx="219075" cy="220663"/>
            </a:xfrm>
            <a:custGeom>
              <a:avLst/>
              <a:gdLst>
                <a:gd name="T0" fmla="*/ 130 w 259"/>
                <a:gd name="T1" fmla="*/ 260 h 260"/>
                <a:gd name="T2" fmla="*/ 0 w 259"/>
                <a:gd name="T3" fmla="*/ 130 h 260"/>
                <a:gd name="T4" fmla="*/ 130 w 259"/>
                <a:gd name="T5" fmla="*/ 0 h 260"/>
                <a:gd name="T6" fmla="*/ 259 w 259"/>
                <a:gd name="T7" fmla="*/ 130 h 260"/>
                <a:gd name="T8" fmla="*/ 130 w 259"/>
                <a:gd name="T9" fmla="*/ 260 h 260"/>
                <a:gd name="T10" fmla="*/ 130 w 259"/>
                <a:gd name="T11" fmla="*/ 16 h 260"/>
                <a:gd name="T12" fmla="*/ 16 w 259"/>
                <a:gd name="T13" fmla="*/ 130 h 260"/>
                <a:gd name="T14" fmla="*/ 130 w 259"/>
                <a:gd name="T15" fmla="*/ 244 h 260"/>
                <a:gd name="T16" fmla="*/ 243 w 259"/>
                <a:gd name="T17" fmla="*/ 130 h 260"/>
                <a:gd name="T18" fmla="*/ 130 w 259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0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9"/>
                    <a:pt x="58" y="0"/>
                    <a:pt x="130" y="0"/>
                  </a:cubicBezTo>
                  <a:cubicBezTo>
                    <a:pt x="201" y="0"/>
                    <a:pt x="259" y="59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  <a:close/>
                  <a:moveTo>
                    <a:pt x="130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30" y="244"/>
                  </a:cubicBezTo>
                  <a:cubicBezTo>
                    <a:pt x="192" y="244"/>
                    <a:pt x="243" y="193"/>
                    <a:pt x="243" y="130"/>
                  </a:cubicBezTo>
                  <a:cubicBezTo>
                    <a:pt x="243" y="67"/>
                    <a:pt x="192" y="16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86"/>
            <p:cNvSpPr>
              <a:spLocks/>
            </p:cNvSpPr>
            <p:nvPr/>
          </p:nvSpPr>
          <p:spPr bwMode="auto">
            <a:xfrm>
              <a:off x="6011863" y="5383213"/>
              <a:ext cx="68263" cy="85725"/>
            </a:xfrm>
            <a:custGeom>
              <a:avLst/>
              <a:gdLst>
                <a:gd name="T0" fmla="*/ 75 w 79"/>
                <a:gd name="T1" fmla="*/ 101 h 101"/>
                <a:gd name="T2" fmla="*/ 71 w 79"/>
                <a:gd name="T3" fmla="*/ 97 h 101"/>
                <a:gd name="T4" fmla="*/ 3 w 79"/>
                <a:gd name="T5" fmla="*/ 8 h 101"/>
                <a:gd name="T6" fmla="*/ 0 w 79"/>
                <a:gd name="T7" fmla="*/ 3 h 101"/>
                <a:gd name="T8" fmla="*/ 5 w 79"/>
                <a:gd name="T9" fmla="*/ 0 h 101"/>
                <a:gd name="T10" fmla="*/ 79 w 79"/>
                <a:gd name="T11" fmla="*/ 97 h 101"/>
                <a:gd name="T12" fmla="*/ 75 w 79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75" y="101"/>
                  </a:moveTo>
                  <a:cubicBezTo>
                    <a:pt x="73" y="101"/>
                    <a:pt x="71" y="99"/>
                    <a:pt x="71" y="97"/>
                  </a:cubicBezTo>
                  <a:cubicBezTo>
                    <a:pt x="71" y="56"/>
                    <a:pt x="43" y="19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49" y="12"/>
                    <a:pt x="79" y="52"/>
                    <a:pt x="79" y="97"/>
                  </a:cubicBezTo>
                  <a:cubicBezTo>
                    <a:pt x="79" y="99"/>
                    <a:pt x="77" y="101"/>
                    <a:pt x="7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87"/>
            <p:cNvSpPr>
              <a:spLocks/>
            </p:cNvSpPr>
            <p:nvPr/>
          </p:nvSpPr>
          <p:spPr bwMode="auto">
            <a:xfrm>
              <a:off x="5991226" y="5381626"/>
              <a:ext cx="11113" cy="6350"/>
            </a:xfrm>
            <a:custGeom>
              <a:avLst/>
              <a:gdLst>
                <a:gd name="T0" fmla="*/ 9 w 13"/>
                <a:gd name="T1" fmla="*/ 8 h 8"/>
                <a:gd name="T2" fmla="*/ 9 w 13"/>
                <a:gd name="T3" fmla="*/ 8 h 8"/>
                <a:gd name="T4" fmla="*/ 4 w 13"/>
                <a:gd name="T5" fmla="*/ 8 h 8"/>
                <a:gd name="T6" fmla="*/ 0 w 13"/>
                <a:gd name="T7" fmla="*/ 4 h 8"/>
                <a:gd name="T8" fmla="*/ 4 w 13"/>
                <a:gd name="T9" fmla="*/ 0 h 8"/>
                <a:gd name="T10" fmla="*/ 9 w 13"/>
                <a:gd name="T11" fmla="*/ 0 h 8"/>
                <a:gd name="T12" fmla="*/ 13 w 13"/>
                <a:gd name="T13" fmla="*/ 4 h 8"/>
                <a:gd name="T14" fmla="*/ 9 w 13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3" y="6"/>
                    <a:pt x="11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88"/>
            <p:cNvSpPr>
              <a:spLocks noEditPoints="1"/>
            </p:cNvSpPr>
            <p:nvPr/>
          </p:nvSpPr>
          <p:spPr bwMode="auto">
            <a:xfrm>
              <a:off x="6003926" y="5435601"/>
              <a:ext cx="53975" cy="61913"/>
            </a:xfrm>
            <a:custGeom>
              <a:avLst/>
              <a:gdLst>
                <a:gd name="T0" fmla="*/ 9 w 63"/>
                <a:gd name="T1" fmla="*/ 73 h 73"/>
                <a:gd name="T2" fmla="*/ 0 w 63"/>
                <a:gd name="T3" fmla="*/ 62 h 73"/>
                <a:gd name="T4" fmla="*/ 0 w 63"/>
                <a:gd name="T5" fmla="*/ 10 h 73"/>
                <a:gd name="T6" fmla="*/ 10 w 63"/>
                <a:gd name="T7" fmla="*/ 0 h 73"/>
                <a:gd name="T8" fmla="*/ 15 w 63"/>
                <a:gd name="T9" fmla="*/ 2 h 73"/>
                <a:gd name="T10" fmla="*/ 57 w 63"/>
                <a:gd name="T11" fmla="*/ 28 h 73"/>
                <a:gd name="T12" fmla="*/ 63 w 63"/>
                <a:gd name="T13" fmla="*/ 37 h 73"/>
                <a:gd name="T14" fmla="*/ 57 w 63"/>
                <a:gd name="T15" fmla="*/ 45 h 73"/>
                <a:gd name="T16" fmla="*/ 15 w 63"/>
                <a:gd name="T17" fmla="*/ 71 h 73"/>
                <a:gd name="T18" fmla="*/ 9 w 63"/>
                <a:gd name="T19" fmla="*/ 73 h 73"/>
                <a:gd name="T20" fmla="*/ 10 w 63"/>
                <a:gd name="T21" fmla="*/ 8 h 73"/>
                <a:gd name="T22" fmla="*/ 8 w 63"/>
                <a:gd name="T23" fmla="*/ 10 h 73"/>
                <a:gd name="T24" fmla="*/ 8 w 63"/>
                <a:gd name="T25" fmla="*/ 62 h 73"/>
                <a:gd name="T26" fmla="*/ 9 w 63"/>
                <a:gd name="T27" fmla="*/ 65 h 73"/>
                <a:gd name="T28" fmla="*/ 11 w 63"/>
                <a:gd name="T29" fmla="*/ 64 h 73"/>
                <a:gd name="T30" fmla="*/ 54 w 63"/>
                <a:gd name="T31" fmla="*/ 38 h 73"/>
                <a:gd name="T32" fmla="*/ 55 w 63"/>
                <a:gd name="T33" fmla="*/ 37 h 73"/>
                <a:gd name="T34" fmla="*/ 53 w 63"/>
                <a:gd name="T35" fmla="*/ 34 h 73"/>
                <a:gd name="T36" fmla="*/ 11 w 63"/>
                <a:gd name="T37" fmla="*/ 8 h 73"/>
                <a:gd name="T38" fmla="*/ 10 w 63"/>
                <a:gd name="T39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73">
                  <a:moveTo>
                    <a:pt x="9" y="73"/>
                  </a:moveTo>
                  <a:cubicBezTo>
                    <a:pt x="3" y="73"/>
                    <a:pt x="0" y="68"/>
                    <a:pt x="0" y="6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10" y="0"/>
                  </a:cubicBezTo>
                  <a:cubicBezTo>
                    <a:pt x="12" y="0"/>
                    <a:pt x="13" y="0"/>
                    <a:pt x="15" y="2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61" y="30"/>
                    <a:pt x="63" y="33"/>
                    <a:pt x="63" y="37"/>
                  </a:cubicBezTo>
                  <a:cubicBezTo>
                    <a:pt x="63" y="40"/>
                    <a:pt x="61" y="43"/>
                    <a:pt x="57" y="45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3" y="72"/>
                    <a:pt x="12" y="73"/>
                    <a:pt x="9" y="73"/>
                  </a:cubicBezTo>
                  <a:close/>
                  <a:moveTo>
                    <a:pt x="10" y="8"/>
                  </a:moveTo>
                  <a:cubicBezTo>
                    <a:pt x="9" y="8"/>
                    <a:pt x="8" y="8"/>
                    <a:pt x="8" y="10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5"/>
                    <a:pt x="9" y="65"/>
                    <a:pt x="9" y="65"/>
                  </a:cubicBezTo>
                  <a:cubicBezTo>
                    <a:pt x="10" y="65"/>
                    <a:pt x="10" y="65"/>
                    <a:pt x="11" y="64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4" y="35"/>
                    <a:pt x="53" y="3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89"/>
            <p:cNvSpPr>
              <a:spLocks noEditPoints="1"/>
            </p:cNvSpPr>
            <p:nvPr/>
          </p:nvSpPr>
          <p:spPr bwMode="auto">
            <a:xfrm>
              <a:off x="5953126" y="5435601"/>
              <a:ext cx="52388" cy="61913"/>
            </a:xfrm>
            <a:custGeom>
              <a:avLst/>
              <a:gdLst>
                <a:gd name="T0" fmla="*/ 8 w 61"/>
                <a:gd name="T1" fmla="*/ 73 h 73"/>
                <a:gd name="T2" fmla="*/ 0 w 61"/>
                <a:gd name="T3" fmla="*/ 62 h 73"/>
                <a:gd name="T4" fmla="*/ 0 w 61"/>
                <a:gd name="T5" fmla="*/ 10 h 73"/>
                <a:gd name="T6" fmla="*/ 9 w 61"/>
                <a:gd name="T7" fmla="*/ 0 h 73"/>
                <a:gd name="T8" fmla="*/ 14 w 61"/>
                <a:gd name="T9" fmla="*/ 2 h 73"/>
                <a:gd name="T10" fmla="*/ 55 w 61"/>
                <a:gd name="T11" fmla="*/ 28 h 73"/>
                <a:gd name="T12" fmla="*/ 61 w 61"/>
                <a:gd name="T13" fmla="*/ 36 h 73"/>
                <a:gd name="T14" fmla="*/ 55 w 61"/>
                <a:gd name="T15" fmla="*/ 45 h 73"/>
                <a:gd name="T16" fmla="*/ 14 w 61"/>
                <a:gd name="T17" fmla="*/ 71 h 73"/>
                <a:gd name="T18" fmla="*/ 8 w 61"/>
                <a:gd name="T19" fmla="*/ 73 h 73"/>
                <a:gd name="T20" fmla="*/ 9 w 61"/>
                <a:gd name="T21" fmla="*/ 8 h 73"/>
                <a:gd name="T22" fmla="*/ 8 w 61"/>
                <a:gd name="T23" fmla="*/ 10 h 73"/>
                <a:gd name="T24" fmla="*/ 8 w 61"/>
                <a:gd name="T25" fmla="*/ 62 h 73"/>
                <a:gd name="T26" fmla="*/ 8 w 61"/>
                <a:gd name="T27" fmla="*/ 65 h 73"/>
                <a:gd name="T28" fmla="*/ 10 w 61"/>
                <a:gd name="T29" fmla="*/ 64 h 73"/>
                <a:gd name="T30" fmla="*/ 51 w 61"/>
                <a:gd name="T31" fmla="*/ 38 h 73"/>
                <a:gd name="T32" fmla="*/ 53 w 61"/>
                <a:gd name="T33" fmla="*/ 36 h 73"/>
                <a:gd name="T34" fmla="*/ 51 w 61"/>
                <a:gd name="T35" fmla="*/ 34 h 73"/>
                <a:gd name="T36" fmla="*/ 10 w 61"/>
                <a:gd name="T37" fmla="*/ 8 h 73"/>
                <a:gd name="T38" fmla="*/ 9 w 61"/>
                <a:gd name="T39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3">
                  <a:moveTo>
                    <a:pt x="8" y="73"/>
                  </a:moveTo>
                  <a:cubicBezTo>
                    <a:pt x="3" y="73"/>
                    <a:pt x="0" y="68"/>
                    <a:pt x="0" y="6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1" y="0"/>
                    <a:pt x="12" y="0"/>
                    <a:pt x="14" y="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9" y="30"/>
                    <a:pt x="61" y="33"/>
                    <a:pt x="61" y="36"/>
                  </a:cubicBezTo>
                  <a:cubicBezTo>
                    <a:pt x="61" y="40"/>
                    <a:pt x="59" y="43"/>
                    <a:pt x="55" y="45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2" y="72"/>
                    <a:pt x="10" y="73"/>
                    <a:pt x="8" y="73"/>
                  </a:cubicBezTo>
                  <a:close/>
                  <a:moveTo>
                    <a:pt x="9" y="8"/>
                  </a:moveTo>
                  <a:cubicBezTo>
                    <a:pt x="7" y="8"/>
                    <a:pt x="8" y="9"/>
                    <a:pt x="8" y="10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5"/>
                    <a:pt x="9" y="65"/>
                    <a:pt x="10" y="64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3" y="37"/>
                    <a:pt x="53" y="37"/>
                    <a:pt x="53" y="36"/>
                  </a:cubicBezTo>
                  <a:cubicBezTo>
                    <a:pt x="53" y="36"/>
                    <a:pt x="52" y="35"/>
                    <a:pt x="51" y="3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90"/>
            <p:cNvSpPr>
              <a:spLocks noEditPoints="1"/>
            </p:cNvSpPr>
            <p:nvPr/>
          </p:nvSpPr>
          <p:spPr bwMode="auto">
            <a:xfrm>
              <a:off x="6643688" y="5457826"/>
              <a:ext cx="44450" cy="46038"/>
            </a:xfrm>
            <a:custGeom>
              <a:avLst/>
              <a:gdLst>
                <a:gd name="T0" fmla="*/ 37 w 52"/>
                <a:gd name="T1" fmla="*/ 54 h 54"/>
                <a:gd name="T2" fmla="*/ 31 w 52"/>
                <a:gd name="T3" fmla="*/ 52 h 54"/>
                <a:gd name="T4" fmla="*/ 4 w 52"/>
                <a:gd name="T5" fmla="*/ 30 h 54"/>
                <a:gd name="T6" fmla="*/ 0 w 52"/>
                <a:gd name="T7" fmla="*/ 20 h 54"/>
                <a:gd name="T8" fmla="*/ 6 w 52"/>
                <a:gd name="T9" fmla="*/ 14 h 54"/>
                <a:gd name="T10" fmla="*/ 40 w 52"/>
                <a:gd name="T11" fmla="*/ 2 h 54"/>
                <a:gd name="T12" fmla="*/ 49 w 52"/>
                <a:gd name="T13" fmla="*/ 4 h 54"/>
                <a:gd name="T14" fmla="*/ 52 w 52"/>
                <a:gd name="T15" fmla="*/ 13 h 54"/>
                <a:gd name="T16" fmla="*/ 45 w 52"/>
                <a:gd name="T17" fmla="*/ 47 h 54"/>
                <a:gd name="T18" fmla="*/ 37 w 52"/>
                <a:gd name="T19" fmla="*/ 54 h 54"/>
                <a:gd name="T20" fmla="*/ 43 w 52"/>
                <a:gd name="T21" fmla="*/ 9 h 54"/>
                <a:gd name="T22" fmla="*/ 9 w 52"/>
                <a:gd name="T23" fmla="*/ 22 h 54"/>
                <a:gd name="T24" fmla="*/ 8 w 52"/>
                <a:gd name="T25" fmla="*/ 22 h 54"/>
                <a:gd name="T26" fmla="*/ 9 w 52"/>
                <a:gd name="T27" fmla="*/ 24 h 54"/>
                <a:gd name="T28" fmla="*/ 36 w 52"/>
                <a:gd name="T29" fmla="*/ 46 h 54"/>
                <a:gd name="T30" fmla="*/ 37 w 52"/>
                <a:gd name="T31" fmla="*/ 46 h 54"/>
                <a:gd name="T32" fmla="*/ 37 w 52"/>
                <a:gd name="T33" fmla="*/ 45 h 54"/>
                <a:gd name="T34" fmla="*/ 44 w 52"/>
                <a:gd name="T35" fmla="*/ 11 h 54"/>
                <a:gd name="T36" fmla="*/ 43 w 52"/>
                <a:gd name="T37" fmla="*/ 9 h 54"/>
                <a:gd name="T38" fmla="*/ 43 w 52"/>
                <a:gd name="T3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37" y="54"/>
                  </a:moveTo>
                  <a:cubicBezTo>
                    <a:pt x="35" y="54"/>
                    <a:pt x="33" y="53"/>
                    <a:pt x="31" y="52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27"/>
                    <a:pt x="0" y="24"/>
                    <a:pt x="0" y="20"/>
                  </a:cubicBezTo>
                  <a:cubicBezTo>
                    <a:pt x="1" y="17"/>
                    <a:pt x="3" y="15"/>
                    <a:pt x="6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3" y="0"/>
                    <a:pt x="47" y="2"/>
                    <a:pt x="49" y="4"/>
                  </a:cubicBezTo>
                  <a:cubicBezTo>
                    <a:pt x="51" y="7"/>
                    <a:pt x="52" y="10"/>
                    <a:pt x="52" y="13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51"/>
                    <a:pt x="41" y="54"/>
                    <a:pt x="37" y="54"/>
                  </a:cubicBezTo>
                  <a:close/>
                  <a:moveTo>
                    <a:pt x="43" y="9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4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5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0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91"/>
            <p:cNvSpPr>
              <a:spLocks noEditPoints="1"/>
            </p:cNvSpPr>
            <p:nvPr/>
          </p:nvSpPr>
          <p:spPr bwMode="auto">
            <a:xfrm>
              <a:off x="6602413" y="5356226"/>
              <a:ext cx="220663" cy="220663"/>
            </a:xfrm>
            <a:custGeom>
              <a:avLst/>
              <a:gdLst>
                <a:gd name="T0" fmla="*/ 130 w 260"/>
                <a:gd name="T1" fmla="*/ 260 h 260"/>
                <a:gd name="T2" fmla="*/ 0 w 260"/>
                <a:gd name="T3" fmla="*/ 130 h 260"/>
                <a:gd name="T4" fmla="*/ 130 w 260"/>
                <a:gd name="T5" fmla="*/ 0 h 260"/>
                <a:gd name="T6" fmla="*/ 260 w 260"/>
                <a:gd name="T7" fmla="*/ 130 h 260"/>
                <a:gd name="T8" fmla="*/ 130 w 260"/>
                <a:gd name="T9" fmla="*/ 260 h 260"/>
                <a:gd name="T10" fmla="*/ 130 w 260"/>
                <a:gd name="T11" fmla="*/ 16 h 260"/>
                <a:gd name="T12" fmla="*/ 16 w 260"/>
                <a:gd name="T13" fmla="*/ 130 h 260"/>
                <a:gd name="T14" fmla="*/ 130 w 260"/>
                <a:gd name="T15" fmla="*/ 244 h 260"/>
                <a:gd name="T16" fmla="*/ 244 w 260"/>
                <a:gd name="T17" fmla="*/ 130 h 260"/>
                <a:gd name="T18" fmla="*/ 130 w 260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60"/>
                  </a:moveTo>
                  <a:cubicBezTo>
                    <a:pt x="59" y="260"/>
                    <a:pt x="0" y="202"/>
                    <a:pt x="0" y="130"/>
                  </a:cubicBezTo>
                  <a:cubicBezTo>
                    <a:pt x="0" y="59"/>
                    <a:pt x="59" y="0"/>
                    <a:pt x="130" y="0"/>
                  </a:cubicBezTo>
                  <a:cubicBezTo>
                    <a:pt x="202" y="0"/>
                    <a:pt x="260" y="59"/>
                    <a:pt x="260" y="130"/>
                  </a:cubicBezTo>
                  <a:cubicBezTo>
                    <a:pt x="260" y="202"/>
                    <a:pt x="202" y="260"/>
                    <a:pt x="130" y="260"/>
                  </a:cubicBezTo>
                  <a:close/>
                  <a:moveTo>
                    <a:pt x="130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30" y="244"/>
                  </a:cubicBezTo>
                  <a:cubicBezTo>
                    <a:pt x="193" y="244"/>
                    <a:pt x="244" y="193"/>
                    <a:pt x="244" y="130"/>
                  </a:cubicBezTo>
                  <a:cubicBezTo>
                    <a:pt x="244" y="67"/>
                    <a:pt x="193" y="16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92"/>
            <p:cNvSpPr>
              <a:spLocks/>
            </p:cNvSpPr>
            <p:nvPr/>
          </p:nvSpPr>
          <p:spPr bwMode="auto">
            <a:xfrm>
              <a:off x="6659563" y="5413376"/>
              <a:ext cx="106363" cy="106363"/>
            </a:xfrm>
            <a:custGeom>
              <a:avLst/>
              <a:gdLst>
                <a:gd name="T0" fmla="*/ 63 w 126"/>
                <a:gd name="T1" fmla="*/ 126 h 126"/>
                <a:gd name="T2" fmla="*/ 59 w 126"/>
                <a:gd name="T3" fmla="*/ 122 h 126"/>
                <a:gd name="T4" fmla="*/ 63 w 126"/>
                <a:gd name="T5" fmla="*/ 118 h 126"/>
                <a:gd name="T6" fmla="*/ 118 w 126"/>
                <a:gd name="T7" fmla="*/ 63 h 126"/>
                <a:gd name="T8" fmla="*/ 63 w 126"/>
                <a:gd name="T9" fmla="*/ 8 h 126"/>
                <a:gd name="T10" fmla="*/ 8 w 126"/>
                <a:gd name="T11" fmla="*/ 63 h 126"/>
                <a:gd name="T12" fmla="*/ 4 w 126"/>
                <a:gd name="T13" fmla="*/ 67 h 126"/>
                <a:gd name="T14" fmla="*/ 0 w 126"/>
                <a:gd name="T15" fmla="*/ 63 h 126"/>
                <a:gd name="T16" fmla="*/ 63 w 126"/>
                <a:gd name="T17" fmla="*/ 0 h 126"/>
                <a:gd name="T18" fmla="*/ 126 w 126"/>
                <a:gd name="T19" fmla="*/ 63 h 126"/>
                <a:gd name="T20" fmla="*/ 63 w 126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26">
                  <a:moveTo>
                    <a:pt x="63" y="126"/>
                  </a:moveTo>
                  <a:cubicBezTo>
                    <a:pt x="61" y="126"/>
                    <a:pt x="59" y="124"/>
                    <a:pt x="59" y="122"/>
                  </a:cubicBezTo>
                  <a:cubicBezTo>
                    <a:pt x="59" y="120"/>
                    <a:pt x="61" y="118"/>
                    <a:pt x="63" y="118"/>
                  </a:cubicBezTo>
                  <a:cubicBezTo>
                    <a:pt x="93" y="118"/>
                    <a:pt x="118" y="94"/>
                    <a:pt x="118" y="63"/>
                  </a:cubicBezTo>
                  <a:cubicBezTo>
                    <a:pt x="118" y="33"/>
                    <a:pt x="93" y="8"/>
                    <a:pt x="63" y="8"/>
                  </a:cubicBezTo>
                  <a:cubicBezTo>
                    <a:pt x="33" y="8"/>
                    <a:pt x="8" y="33"/>
                    <a:pt x="8" y="63"/>
                  </a:cubicBezTo>
                  <a:cubicBezTo>
                    <a:pt x="8" y="65"/>
                    <a:pt x="6" y="67"/>
                    <a:pt x="4" y="67"/>
                  </a:cubicBezTo>
                  <a:cubicBezTo>
                    <a:pt x="2" y="67"/>
                    <a:pt x="0" y="65"/>
                    <a:pt x="0" y="63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6" y="29"/>
                    <a:pt x="126" y="63"/>
                  </a:cubicBezTo>
                  <a:cubicBezTo>
                    <a:pt x="126" y="98"/>
                    <a:pt x="98" y="126"/>
                    <a:pt x="6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93"/>
            <p:cNvSpPr>
              <a:spLocks/>
            </p:cNvSpPr>
            <p:nvPr/>
          </p:nvSpPr>
          <p:spPr bwMode="auto">
            <a:xfrm>
              <a:off x="6731001" y="5383213"/>
              <a:ext cx="66675" cy="85725"/>
            </a:xfrm>
            <a:custGeom>
              <a:avLst/>
              <a:gdLst>
                <a:gd name="T0" fmla="*/ 76 w 80"/>
                <a:gd name="T1" fmla="*/ 101 h 101"/>
                <a:gd name="T2" fmla="*/ 72 w 80"/>
                <a:gd name="T3" fmla="*/ 97 h 101"/>
                <a:gd name="T4" fmla="*/ 4 w 80"/>
                <a:gd name="T5" fmla="*/ 8 h 101"/>
                <a:gd name="T6" fmla="*/ 1 w 80"/>
                <a:gd name="T7" fmla="*/ 3 h 101"/>
                <a:gd name="T8" fmla="*/ 6 w 80"/>
                <a:gd name="T9" fmla="*/ 0 h 101"/>
                <a:gd name="T10" fmla="*/ 80 w 80"/>
                <a:gd name="T11" fmla="*/ 97 h 101"/>
                <a:gd name="T12" fmla="*/ 76 w 80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1">
                  <a:moveTo>
                    <a:pt x="76" y="101"/>
                  </a:moveTo>
                  <a:cubicBezTo>
                    <a:pt x="74" y="101"/>
                    <a:pt x="72" y="99"/>
                    <a:pt x="72" y="97"/>
                  </a:cubicBezTo>
                  <a:cubicBezTo>
                    <a:pt x="72" y="56"/>
                    <a:pt x="44" y="1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49" y="12"/>
                    <a:pt x="80" y="52"/>
                    <a:pt x="80" y="97"/>
                  </a:cubicBezTo>
                  <a:cubicBezTo>
                    <a:pt x="80" y="99"/>
                    <a:pt x="78" y="101"/>
                    <a:pt x="7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94"/>
            <p:cNvSpPr>
              <a:spLocks/>
            </p:cNvSpPr>
            <p:nvPr/>
          </p:nvSpPr>
          <p:spPr bwMode="auto">
            <a:xfrm>
              <a:off x="6708776" y="5381626"/>
              <a:ext cx="12700" cy="6350"/>
            </a:xfrm>
            <a:custGeom>
              <a:avLst/>
              <a:gdLst>
                <a:gd name="T0" fmla="*/ 10 w 14"/>
                <a:gd name="T1" fmla="*/ 8 h 8"/>
                <a:gd name="T2" fmla="*/ 9 w 14"/>
                <a:gd name="T3" fmla="*/ 8 h 8"/>
                <a:gd name="T4" fmla="*/ 4 w 14"/>
                <a:gd name="T5" fmla="*/ 8 h 8"/>
                <a:gd name="T6" fmla="*/ 0 w 14"/>
                <a:gd name="T7" fmla="*/ 4 h 8"/>
                <a:gd name="T8" fmla="*/ 4 w 14"/>
                <a:gd name="T9" fmla="*/ 0 h 8"/>
                <a:gd name="T10" fmla="*/ 10 w 14"/>
                <a:gd name="T11" fmla="*/ 0 h 8"/>
                <a:gd name="T12" fmla="*/ 14 w 14"/>
                <a:gd name="T13" fmla="*/ 4 h 8"/>
                <a:gd name="T14" fmla="*/ 10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0" y="8"/>
                  </a:moveTo>
                  <a:cubicBezTo>
                    <a:pt x="10" y="8"/>
                    <a:pt x="9" y="8"/>
                    <a:pt x="9" y="8"/>
                  </a:cubicBezTo>
                  <a:cubicBezTo>
                    <a:pt x="8" y="8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95"/>
            <p:cNvSpPr>
              <a:spLocks noEditPoints="1"/>
            </p:cNvSpPr>
            <p:nvPr/>
          </p:nvSpPr>
          <p:spPr bwMode="auto">
            <a:xfrm>
              <a:off x="5524501" y="5356226"/>
              <a:ext cx="219075" cy="220663"/>
            </a:xfrm>
            <a:custGeom>
              <a:avLst/>
              <a:gdLst>
                <a:gd name="T0" fmla="*/ 129 w 259"/>
                <a:gd name="T1" fmla="*/ 260 h 260"/>
                <a:gd name="T2" fmla="*/ 0 w 259"/>
                <a:gd name="T3" fmla="*/ 130 h 260"/>
                <a:gd name="T4" fmla="*/ 129 w 259"/>
                <a:gd name="T5" fmla="*/ 0 h 260"/>
                <a:gd name="T6" fmla="*/ 259 w 259"/>
                <a:gd name="T7" fmla="*/ 130 h 260"/>
                <a:gd name="T8" fmla="*/ 129 w 259"/>
                <a:gd name="T9" fmla="*/ 260 h 260"/>
                <a:gd name="T10" fmla="*/ 129 w 259"/>
                <a:gd name="T11" fmla="*/ 16 h 260"/>
                <a:gd name="T12" fmla="*/ 16 w 259"/>
                <a:gd name="T13" fmla="*/ 130 h 260"/>
                <a:gd name="T14" fmla="*/ 129 w 259"/>
                <a:gd name="T15" fmla="*/ 244 h 260"/>
                <a:gd name="T16" fmla="*/ 243 w 259"/>
                <a:gd name="T17" fmla="*/ 130 h 260"/>
                <a:gd name="T18" fmla="*/ 129 w 259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0">
                  <a:moveTo>
                    <a:pt x="129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9"/>
                    <a:pt x="58" y="0"/>
                    <a:pt x="129" y="0"/>
                  </a:cubicBezTo>
                  <a:cubicBezTo>
                    <a:pt x="201" y="0"/>
                    <a:pt x="259" y="59"/>
                    <a:pt x="259" y="130"/>
                  </a:cubicBezTo>
                  <a:cubicBezTo>
                    <a:pt x="259" y="202"/>
                    <a:pt x="201" y="260"/>
                    <a:pt x="129" y="260"/>
                  </a:cubicBezTo>
                  <a:close/>
                  <a:moveTo>
                    <a:pt x="129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29" y="244"/>
                  </a:cubicBezTo>
                  <a:cubicBezTo>
                    <a:pt x="192" y="244"/>
                    <a:pt x="243" y="193"/>
                    <a:pt x="243" y="130"/>
                  </a:cubicBezTo>
                  <a:cubicBezTo>
                    <a:pt x="243" y="67"/>
                    <a:pt x="192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96"/>
            <p:cNvSpPr>
              <a:spLocks/>
            </p:cNvSpPr>
            <p:nvPr/>
          </p:nvSpPr>
          <p:spPr bwMode="auto">
            <a:xfrm>
              <a:off x="5653088" y="5383213"/>
              <a:ext cx="66675" cy="85725"/>
            </a:xfrm>
            <a:custGeom>
              <a:avLst/>
              <a:gdLst>
                <a:gd name="T0" fmla="*/ 75 w 79"/>
                <a:gd name="T1" fmla="*/ 101 h 101"/>
                <a:gd name="T2" fmla="*/ 71 w 79"/>
                <a:gd name="T3" fmla="*/ 97 h 101"/>
                <a:gd name="T4" fmla="*/ 3 w 79"/>
                <a:gd name="T5" fmla="*/ 8 h 101"/>
                <a:gd name="T6" fmla="*/ 0 w 79"/>
                <a:gd name="T7" fmla="*/ 3 h 101"/>
                <a:gd name="T8" fmla="*/ 5 w 79"/>
                <a:gd name="T9" fmla="*/ 0 h 101"/>
                <a:gd name="T10" fmla="*/ 79 w 79"/>
                <a:gd name="T11" fmla="*/ 97 h 101"/>
                <a:gd name="T12" fmla="*/ 75 w 79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75" y="101"/>
                  </a:moveTo>
                  <a:cubicBezTo>
                    <a:pt x="73" y="101"/>
                    <a:pt x="71" y="99"/>
                    <a:pt x="71" y="97"/>
                  </a:cubicBezTo>
                  <a:cubicBezTo>
                    <a:pt x="71" y="56"/>
                    <a:pt x="43" y="19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49" y="12"/>
                    <a:pt x="79" y="52"/>
                    <a:pt x="79" y="97"/>
                  </a:cubicBezTo>
                  <a:cubicBezTo>
                    <a:pt x="79" y="99"/>
                    <a:pt x="77" y="101"/>
                    <a:pt x="7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97"/>
            <p:cNvSpPr>
              <a:spLocks/>
            </p:cNvSpPr>
            <p:nvPr/>
          </p:nvSpPr>
          <p:spPr bwMode="auto">
            <a:xfrm>
              <a:off x="5630863" y="5381626"/>
              <a:ext cx="11113" cy="6350"/>
            </a:xfrm>
            <a:custGeom>
              <a:avLst/>
              <a:gdLst>
                <a:gd name="T0" fmla="*/ 10 w 14"/>
                <a:gd name="T1" fmla="*/ 8 h 8"/>
                <a:gd name="T2" fmla="*/ 10 w 14"/>
                <a:gd name="T3" fmla="*/ 8 h 8"/>
                <a:gd name="T4" fmla="*/ 4 w 14"/>
                <a:gd name="T5" fmla="*/ 8 h 8"/>
                <a:gd name="T6" fmla="*/ 0 w 14"/>
                <a:gd name="T7" fmla="*/ 4 h 8"/>
                <a:gd name="T8" fmla="*/ 4 w 14"/>
                <a:gd name="T9" fmla="*/ 0 h 8"/>
                <a:gd name="T10" fmla="*/ 10 w 14"/>
                <a:gd name="T11" fmla="*/ 0 h 8"/>
                <a:gd name="T12" fmla="*/ 14 w 14"/>
                <a:gd name="T13" fmla="*/ 4 h 8"/>
                <a:gd name="T14" fmla="*/ 10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ubicBezTo>
                    <a:pt x="14" y="6"/>
                    <a:pt x="12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98"/>
            <p:cNvSpPr>
              <a:spLocks noEditPoints="1"/>
            </p:cNvSpPr>
            <p:nvPr/>
          </p:nvSpPr>
          <p:spPr bwMode="auto">
            <a:xfrm>
              <a:off x="5570538" y="5435601"/>
              <a:ext cx="57150" cy="61913"/>
            </a:xfrm>
            <a:custGeom>
              <a:avLst/>
              <a:gdLst>
                <a:gd name="T0" fmla="*/ 54 w 67"/>
                <a:gd name="T1" fmla="*/ 73 h 73"/>
                <a:gd name="T2" fmla="*/ 54 w 67"/>
                <a:gd name="T3" fmla="*/ 73 h 73"/>
                <a:gd name="T4" fmla="*/ 48 w 67"/>
                <a:gd name="T5" fmla="*/ 71 h 73"/>
                <a:gd name="T6" fmla="*/ 5 w 67"/>
                <a:gd name="T7" fmla="*/ 45 h 73"/>
                <a:gd name="T8" fmla="*/ 0 w 67"/>
                <a:gd name="T9" fmla="*/ 36 h 73"/>
                <a:gd name="T10" fmla="*/ 6 w 67"/>
                <a:gd name="T11" fmla="*/ 28 h 73"/>
                <a:gd name="T12" fmla="*/ 47 w 67"/>
                <a:gd name="T13" fmla="*/ 2 h 73"/>
                <a:gd name="T14" fmla="*/ 55 w 67"/>
                <a:gd name="T15" fmla="*/ 0 h 73"/>
                <a:gd name="T16" fmla="*/ 67 w 67"/>
                <a:gd name="T17" fmla="*/ 10 h 73"/>
                <a:gd name="T18" fmla="*/ 67 w 67"/>
                <a:gd name="T19" fmla="*/ 62 h 73"/>
                <a:gd name="T20" fmla="*/ 63 w 67"/>
                <a:gd name="T21" fmla="*/ 70 h 73"/>
                <a:gd name="T22" fmla="*/ 54 w 67"/>
                <a:gd name="T23" fmla="*/ 73 h 73"/>
                <a:gd name="T24" fmla="*/ 55 w 67"/>
                <a:gd name="T25" fmla="*/ 8 h 73"/>
                <a:gd name="T26" fmla="*/ 52 w 67"/>
                <a:gd name="T27" fmla="*/ 8 h 73"/>
                <a:gd name="T28" fmla="*/ 10 w 67"/>
                <a:gd name="T29" fmla="*/ 34 h 73"/>
                <a:gd name="T30" fmla="*/ 8 w 67"/>
                <a:gd name="T31" fmla="*/ 36 h 73"/>
                <a:gd name="T32" fmla="*/ 10 w 67"/>
                <a:gd name="T33" fmla="*/ 38 h 73"/>
                <a:gd name="T34" fmla="*/ 52 w 67"/>
                <a:gd name="T35" fmla="*/ 64 h 73"/>
                <a:gd name="T36" fmla="*/ 54 w 67"/>
                <a:gd name="T37" fmla="*/ 65 h 73"/>
                <a:gd name="T38" fmla="*/ 54 w 67"/>
                <a:gd name="T39" fmla="*/ 65 h 73"/>
                <a:gd name="T40" fmla="*/ 57 w 67"/>
                <a:gd name="T41" fmla="*/ 64 h 73"/>
                <a:gd name="T42" fmla="*/ 59 w 67"/>
                <a:gd name="T43" fmla="*/ 62 h 73"/>
                <a:gd name="T44" fmla="*/ 59 w 67"/>
                <a:gd name="T45" fmla="*/ 10 h 73"/>
                <a:gd name="T46" fmla="*/ 55 w 67"/>
                <a:gd name="T47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73">
                  <a:moveTo>
                    <a:pt x="54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52" y="73"/>
                    <a:pt x="50" y="72"/>
                    <a:pt x="48" y="7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43"/>
                    <a:pt x="0" y="40"/>
                    <a:pt x="0" y="36"/>
                  </a:cubicBezTo>
                  <a:cubicBezTo>
                    <a:pt x="0" y="33"/>
                    <a:pt x="2" y="30"/>
                    <a:pt x="6" y="28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50" y="0"/>
                    <a:pt x="53" y="0"/>
                    <a:pt x="55" y="0"/>
                  </a:cubicBezTo>
                  <a:cubicBezTo>
                    <a:pt x="61" y="0"/>
                    <a:pt x="67" y="4"/>
                    <a:pt x="67" y="10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8"/>
                    <a:pt x="63" y="70"/>
                  </a:cubicBezTo>
                  <a:cubicBezTo>
                    <a:pt x="61" y="72"/>
                    <a:pt x="57" y="73"/>
                    <a:pt x="54" y="73"/>
                  </a:cubicBezTo>
                  <a:close/>
                  <a:moveTo>
                    <a:pt x="55" y="8"/>
                  </a:moveTo>
                  <a:cubicBezTo>
                    <a:pt x="55" y="8"/>
                    <a:pt x="53" y="8"/>
                    <a:pt x="52" y="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5"/>
                    <a:pt x="8" y="36"/>
                    <a:pt x="8" y="36"/>
                  </a:cubicBezTo>
                  <a:cubicBezTo>
                    <a:pt x="8" y="37"/>
                    <a:pt x="8" y="37"/>
                    <a:pt x="10" y="3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65"/>
                    <a:pt x="53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7" y="65"/>
                    <a:pt x="57" y="64"/>
                  </a:cubicBezTo>
                  <a:cubicBezTo>
                    <a:pt x="58" y="64"/>
                    <a:pt x="59" y="63"/>
                    <a:pt x="59" y="62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8"/>
                    <a:pt x="56" y="8"/>
                    <a:pt x="5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99"/>
            <p:cNvSpPr>
              <a:spLocks noEditPoints="1"/>
            </p:cNvSpPr>
            <p:nvPr/>
          </p:nvSpPr>
          <p:spPr bwMode="auto">
            <a:xfrm>
              <a:off x="5622926" y="5432426"/>
              <a:ext cx="55563" cy="65088"/>
            </a:xfrm>
            <a:custGeom>
              <a:avLst/>
              <a:gdLst>
                <a:gd name="T0" fmla="*/ 53 w 65"/>
                <a:gd name="T1" fmla="*/ 76 h 76"/>
                <a:gd name="T2" fmla="*/ 53 w 65"/>
                <a:gd name="T3" fmla="*/ 76 h 76"/>
                <a:gd name="T4" fmla="*/ 47 w 65"/>
                <a:gd name="T5" fmla="*/ 74 h 76"/>
                <a:gd name="T6" fmla="*/ 6 w 65"/>
                <a:gd name="T7" fmla="*/ 48 h 76"/>
                <a:gd name="T8" fmla="*/ 0 w 65"/>
                <a:gd name="T9" fmla="*/ 39 h 76"/>
                <a:gd name="T10" fmla="*/ 6 w 65"/>
                <a:gd name="T11" fmla="*/ 31 h 76"/>
                <a:gd name="T12" fmla="*/ 48 w 65"/>
                <a:gd name="T13" fmla="*/ 5 h 76"/>
                <a:gd name="T14" fmla="*/ 65 w 65"/>
                <a:gd name="T15" fmla="*/ 13 h 76"/>
                <a:gd name="T16" fmla="*/ 65 w 65"/>
                <a:gd name="T17" fmla="*/ 65 h 76"/>
                <a:gd name="T18" fmla="*/ 61 w 65"/>
                <a:gd name="T19" fmla="*/ 73 h 76"/>
                <a:gd name="T20" fmla="*/ 53 w 65"/>
                <a:gd name="T21" fmla="*/ 76 h 76"/>
                <a:gd name="T22" fmla="*/ 54 w 65"/>
                <a:gd name="T23" fmla="*/ 11 h 76"/>
                <a:gd name="T24" fmla="*/ 52 w 65"/>
                <a:gd name="T25" fmla="*/ 11 h 76"/>
                <a:gd name="T26" fmla="*/ 10 w 65"/>
                <a:gd name="T27" fmla="*/ 37 h 76"/>
                <a:gd name="T28" fmla="*/ 8 w 65"/>
                <a:gd name="T29" fmla="*/ 39 h 76"/>
                <a:gd name="T30" fmla="*/ 10 w 65"/>
                <a:gd name="T31" fmla="*/ 41 h 76"/>
                <a:gd name="T32" fmla="*/ 51 w 65"/>
                <a:gd name="T33" fmla="*/ 67 h 76"/>
                <a:gd name="T34" fmla="*/ 53 w 65"/>
                <a:gd name="T35" fmla="*/ 68 h 76"/>
                <a:gd name="T36" fmla="*/ 53 w 65"/>
                <a:gd name="T37" fmla="*/ 68 h 76"/>
                <a:gd name="T38" fmla="*/ 55 w 65"/>
                <a:gd name="T39" fmla="*/ 67 h 76"/>
                <a:gd name="T40" fmla="*/ 57 w 65"/>
                <a:gd name="T41" fmla="*/ 65 h 76"/>
                <a:gd name="T42" fmla="*/ 57 w 65"/>
                <a:gd name="T43" fmla="*/ 13 h 76"/>
                <a:gd name="T44" fmla="*/ 54 w 65"/>
                <a:gd name="T45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76">
                  <a:moveTo>
                    <a:pt x="53" y="76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51" y="76"/>
                    <a:pt x="49" y="75"/>
                    <a:pt x="47" y="7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2" y="46"/>
                    <a:pt x="0" y="43"/>
                    <a:pt x="0" y="39"/>
                  </a:cubicBezTo>
                  <a:cubicBezTo>
                    <a:pt x="0" y="36"/>
                    <a:pt x="2" y="33"/>
                    <a:pt x="6" y="31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6" y="0"/>
                    <a:pt x="65" y="5"/>
                    <a:pt x="65" y="13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8"/>
                    <a:pt x="63" y="71"/>
                    <a:pt x="61" y="73"/>
                  </a:cubicBezTo>
                  <a:cubicBezTo>
                    <a:pt x="60" y="75"/>
                    <a:pt x="56" y="76"/>
                    <a:pt x="53" y="76"/>
                  </a:cubicBezTo>
                  <a:close/>
                  <a:moveTo>
                    <a:pt x="54" y="11"/>
                  </a:moveTo>
                  <a:cubicBezTo>
                    <a:pt x="54" y="11"/>
                    <a:pt x="53" y="11"/>
                    <a:pt x="52" y="11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40"/>
                    <a:pt x="9" y="40"/>
                    <a:pt x="10" y="4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2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5" y="68"/>
                    <a:pt x="55" y="67"/>
                  </a:cubicBezTo>
                  <a:cubicBezTo>
                    <a:pt x="55" y="67"/>
                    <a:pt x="57" y="66"/>
                    <a:pt x="57" y="65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5" y="11"/>
                    <a:pt x="5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15"/>
            <p:cNvSpPr>
              <a:spLocks noEditPoints="1"/>
            </p:cNvSpPr>
            <p:nvPr/>
          </p:nvSpPr>
          <p:spPr bwMode="auto">
            <a:xfrm>
              <a:off x="7091363" y="5421313"/>
              <a:ext cx="41275" cy="47625"/>
            </a:xfrm>
            <a:custGeom>
              <a:avLst/>
              <a:gdLst>
                <a:gd name="T0" fmla="*/ 9 w 49"/>
                <a:gd name="T1" fmla="*/ 55 h 55"/>
                <a:gd name="T2" fmla="*/ 0 w 49"/>
                <a:gd name="T3" fmla="*/ 46 h 55"/>
                <a:gd name="T4" fmla="*/ 0 w 49"/>
                <a:gd name="T5" fmla="*/ 10 h 55"/>
                <a:gd name="T6" fmla="*/ 2 w 49"/>
                <a:gd name="T7" fmla="*/ 4 h 55"/>
                <a:gd name="T8" fmla="*/ 14 w 49"/>
                <a:gd name="T9" fmla="*/ 3 h 55"/>
                <a:gd name="T10" fmla="*/ 44 w 49"/>
                <a:gd name="T11" fmla="*/ 20 h 55"/>
                <a:gd name="T12" fmla="*/ 49 w 49"/>
                <a:gd name="T13" fmla="*/ 28 h 55"/>
                <a:gd name="T14" fmla="*/ 45 w 49"/>
                <a:gd name="T15" fmla="*/ 35 h 55"/>
                <a:gd name="T16" fmla="*/ 15 w 49"/>
                <a:gd name="T17" fmla="*/ 53 h 55"/>
                <a:gd name="T18" fmla="*/ 9 w 49"/>
                <a:gd name="T19" fmla="*/ 55 h 55"/>
                <a:gd name="T20" fmla="*/ 9 w 49"/>
                <a:gd name="T21" fmla="*/ 9 h 55"/>
                <a:gd name="T22" fmla="*/ 8 w 49"/>
                <a:gd name="T23" fmla="*/ 10 h 55"/>
                <a:gd name="T24" fmla="*/ 8 w 49"/>
                <a:gd name="T25" fmla="*/ 46 h 55"/>
                <a:gd name="T26" fmla="*/ 11 w 49"/>
                <a:gd name="T27" fmla="*/ 46 h 55"/>
                <a:gd name="T28" fmla="*/ 41 w 49"/>
                <a:gd name="T29" fmla="*/ 28 h 55"/>
                <a:gd name="T30" fmla="*/ 41 w 49"/>
                <a:gd name="T31" fmla="*/ 28 h 55"/>
                <a:gd name="T32" fmla="*/ 40 w 49"/>
                <a:gd name="T33" fmla="*/ 27 h 55"/>
                <a:gd name="T34" fmla="*/ 10 w 49"/>
                <a:gd name="T35" fmla="*/ 10 h 55"/>
                <a:gd name="T36" fmla="*/ 9 w 49"/>
                <a:gd name="T37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5">
                  <a:moveTo>
                    <a:pt x="9" y="55"/>
                  </a:moveTo>
                  <a:cubicBezTo>
                    <a:pt x="4" y="55"/>
                    <a:pt x="1" y="51"/>
                    <a:pt x="0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6"/>
                    <a:pt x="2" y="4"/>
                  </a:cubicBezTo>
                  <a:cubicBezTo>
                    <a:pt x="5" y="1"/>
                    <a:pt x="10" y="0"/>
                    <a:pt x="14" y="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7" y="22"/>
                    <a:pt x="49" y="25"/>
                    <a:pt x="49" y="28"/>
                  </a:cubicBezTo>
                  <a:cubicBezTo>
                    <a:pt x="49" y="31"/>
                    <a:pt x="47" y="33"/>
                    <a:pt x="45" y="35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3" y="54"/>
                    <a:pt x="11" y="55"/>
                    <a:pt x="9" y="55"/>
                  </a:cubicBezTo>
                  <a:close/>
                  <a:moveTo>
                    <a:pt x="9" y="9"/>
                  </a:moveTo>
                  <a:cubicBezTo>
                    <a:pt x="9" y="9"/>
                    <a:pt x="8" y="9"/>
                    <a:pt x="8" y="1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7"/>
                    <a:pt x="9" y="47"/>
                    <a:pt x="11" y="4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0" y="28"/>
                    <a:pt x="40" y="2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516"/>
            <p:cNvSpPr>
              <a:spLocks noEditPoints="1"/>
            </p:cNvSpPr>
            <p:nvPr/>
          </p:nvSpPr>
          <p:spPr bwMode="auto">
            <a:xfrm>
              <a:off x="6961188" y="5356226"/>
              <a:ext cx="220663" cy="220663"/>
            </a:xfrm>
            <a:custGeom>
              <a:avLst/>
              <a:gdLst>
                <a:gd name="T0" fmla="*/ 130 w 259"/>
                <a:gd name="T1" fmla="*/ 260 h 260"/>
                <a:gd name="T2" fmla="*/ 0 w 259"/>
                <a:gd name="T3" fmla="*/ 130 h 260"/>
                <a:gd name="T4" fmla="*/ 130 w 259"/>
                <a:gd name="T5" fmla="*/ 0 h 260"/>
                <a:gd name="T6" fmla="*/ 259 w 259"/>
                <a:gd name="T7" fmla="*/ 130 h 260"/>
                <a:gd name="T8" fmla="*/ 130 w 259"/>
                <a:gd name="T9" fmla="*/ 260 h 260"/>
                <a:gd name="T10" fmla="*/ 130 w 259"/>
                <a:gd name="T11" fmla="*/ 16 h 260"/>
                <a:gd name="T12" fmla="*/ 16 w 259"/>
                <a:gd name="T13" fmla="*/ 130 h 260"/>
                <a:gd name="T14" fmla="*/ 130 w 259"/>
                <a:gd name="T15" fmla="*/ 244 h 260"/>
                <a:gd name="T16" fmla="*/ 243 w 259"/>
                <a:gd name="T17" fmla="*/ 130 h 260"/>
                <a:gd name="T18" fmla="*/ 130 w 259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0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9"/>
                    <a:pt x="58" y="0"/>
                    <a:pt x="130" y="0"/>
                  </a:cubicBezTo>
                  <a:cubicBezTo>
                    <a:pt x="201" y="0"/>
                    <a:pt x="259" y="59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  <a:close/>
                  <a:moveTo>
                    <a:pt x="130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30" y="244"/>
                  </a:cubicBezTo>
                  <a:cubicBezTo>
                    <a:pt x="192" y="244"/>
                    <a:pt x="243" y="193"/>
                    <a:pt x="243" y="130"/>
                  </a:cubicBezTo>
                  <a:cubicBezTo>
                    <a:pt x="243" y="67"/>
                    <a:pt x="192" y="16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17"/>
            <p:cNvSpPr>
              <a:spLocks/>
            </p:cNvSpPr>
            <p:nvPr/>
          </p:nvSpPr>
          <p:spPr bwMode="auto">
            <a:xfrm>
              <a:off x="7089776" y="5383213"/>
              <a:ext cx="66675" cy="85725"/>
            </a:xfrm>
            <a:custGeom>
              <a:avLst/>
              <a:gdLst>
                <a:gd name="T0" fmla="*/ 75 w 79"/>
                <a:gd name="T1" fmla="*/ 101 h 101"/>
                <a:gd name="T2" fmla="*/ 71 w 79"/>
                <a:gd name="T3" fmla="*/ 97 h 101"/>
                <a:gd name="T4" fmla="*/ 3 w 79"/>
                <a:gd name="T5" fmla="*/ 8 h 101"/>
                <a:gd name="T6" fmla="*/ 0 w 79"/>
                <a:gd name="T7" fmla="*/ 3 h 101"/>
                <a:gd name="T8" fmla="*/ 5 w 79"/>
                <a:gd name="T9" fmla="*/ 0 h 101"/>
                <a:gd name="T10" fmla="*/ 79 w 79"/>
                <a:gd name="T11" fmla="*/ 97 h 101"/>
                <a:gd name="T12" fmla="*/ 75 w 79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75" y="101"/>
                  </a:moveTo>
                  <a:cubicBezTo>
                    <a:pt x="73" y="101"/>
                    <a:pt x="71" y="99"/>
                    <a:pt x="71" y="97"/>
                  </a:cubicBezTo>
                  <a:cubicBezTo>
                    <a:pt x="71" y="56"/>
                    <a:pt x="43" y="19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49" y="12"/>
                    <a:pt x="79" y="52"/>
                    <a:pt x="79" y="97"/>
                  </a:cubicBezTo>
                  <a:cubicBezTo>
                    <a:pt x="79" y="99"/>
                    <a:pt x="77" y="101"/>
                    <a:pt x="7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518"/>
            <p:cNvSpPr>
              <a:spLocks/>
            </p:cNvSpPr>
            <p:nvPr/>
          </p:nvSpPr>
          <p:spPr bwMode="auto">
            <a:xfrm>
              <a:off x="7069138" y="5381626"/>
              <a:ext cx="11113" cy="6350"/>
            </a:xfrm>
            <a:custGeom>
              <a:avLst/>
              <a:gdLst>
                <a:gd name="T0" fmla="*/ 9 w 13"/>
                <a:gd name="T1" fmla="*/ 8 h 8"/>
                <a:gd name="T2" fmla="*/ 9 w 13"/>
                <a:gd name="T3" fmla="*/ 8 h 8"/>
                <a:gd name="T4" fmla="*/ 4 w 13"/>
                <a:gd name="T5" fmla="*/ 8 h 8"/>
                <a:gd name="T6" fmla="*/ 0 w 13"/>
                <a:gd name="T7" fmla="*/ 4 h 8"/>
                <a:gd name="T8" fmla="*/ 4 w 13"/>
                <a:gd name="T9" fmla="*/ 0 h 8"/>
                <a:gd name="T10" fmla="*/ 9 w 13"/>
                <a:gd name="T11" fmla="*/ 0 h 8"/>
                <a:gd name="T12" fmla="*/ 13 w 13"/>
                <a:gd name="T13" fmla="*/ 4 h 8"/>
                <a:gd name="T14" fmla="*/ 9 w 13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3" y="6"/>
                    <a:pt x="11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519"/>
            <p:cNvSpPr>
              <a:spLocks/>
            </p:cNvSpPr>
            <p:nvPr/>
          </p:nvSpPr>
          <p:spPr bwMode="auto">
            <a:xfrm>
              <a:off x="7004051" y="5438776"/>
              <a:ext cx="93663" cy="71438"/>
            </a:xfrm>
            <a:custGeom>
              <a:avLst/>
              <a:gdLst>
                <a:gd name="T0" fmla="*/ 15 w 111"/>
                <a:gd name="T1" fmla="*/ 81 h 83"/>
                <a:gd name="T2" fmla="*/ 3 w 111"/>
                <a:gd name="T3" fmla="*/ 79 h 83"/>
                <a:gd name="T4" fmla="*/ 1 w 111"/>
                <a:gd name="T5" fmla="*/ 74 h 83"/>
                <a:gd name="T6" fmla="*/ 6 w 111"/>
                <a:gd name="T7" fmla="*/ 71 h 83"/>
                <a:gd name="T8" fmla="*/ 59 w 111"/>
                <a:gd name="T9" fmla="*/ 39 h 83"/>
                <a:gd name="T10" fmla="*/ 108 w 111"/>
                <a:gd name="T11" fmla="*/ 4 h 83"/>
                <a:gd name="T12" fmla="*/ 111 w 111"/>
                <a:gd name="T13" fmla="*/ 9 h 83"/>
                <a:gd name="T14" fmla="*/ 106 w 111"/>
                <a:gd name="T15" fmla="*/ 12 h 83"/>
                <a:gd name="T16" fmla="*/ 66 w 111"/>
                <a:gd name="T17" fmla="*/ 42 h 83"/>
                <a:gd name="T18" fmla="*/ 15 w 111"/>
                <a:gd name="T19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83">
                  <a:moveTo>
                    <a:pt x="15" y="81"/>
                  </a:moveTo>
                  <a:cubicBezTo>
                    <a:pt x="8" y="81"/>
                    <a:pt x="3" y="79"/>
                    <a:pt x="3" y="79"/>
                  </a:cubicBezTo>
                  <a:cubicBezTo>
                    <a:pt x="1" y="78"/>
                    <a:pt x="0" y="76"/>
                    <a:pt x="1" y="74"/>
                  </a:cubicBezTo>
                  <a:cubicBezTo>
                    <a:pt x="1" y="72"/>
                    <a:pt x="4" y="71"/>
                    <a:pt x="6" y="71"/>
                  </a:cubicBezTo>
                  <a:cubicBezTo>
                    <a:pt x="7" y="72"/>
                    <a:pt x="38" y="83"/>
                    <a:pt x="59" y="39"/>
                  </a:cubicBezTo>
                  <a:cubicBezTo>
                    <a:pt x="78" y="0"/>
                    <a:pt x="106" y="4"/>
                    <a:pt x="108" y="4"/>
                  </a:cubicBezTo>
                  <a:cubicBezTo>
                    <a:pt x="110" y="4"/>
                    <a:pt x="111" y="6"/>
                    <a:pt x="111" y="9"/>
                  </a:cubicBezTo>
                  <a:cubicBezTo>
                    <a:pt x="111" y="11"/>
                    <a:pt x="109" y="12"/>
                    <a:pt x="106" y="12"/>
                  </a:cubicBezTo>
                  <a:cubicBezTo>
                    <a:pt x="105" y="12"/>
                    <a:pt x="83" y="9"/>
                    <a:pt x="66" y="42"/>
                  </a:cubicBezTo>
                  <a:cubicBezTo>
                    <a:pt x="51" y="75"/>
                    <a:pt x="29" y="81"/>
                    <a:pt x="1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520"/>
            <p:cNvSpPr>
              <a:spLocks noEditPoints="1"/>
            </p:cNvSpPr>
            <p:nvPr/>
          </p:nvSpPr>
          <p:spPr bwMode="auto">
            <a:xfrm>
              <a:off x="7091363" y="5475288"/>
              <a:ext cx="41275" cy="44450"/>
            </a:xfrm>
            <a:custGeom>
              <a:avLst/>
              <a:gdLst>
                <a:gd name="T0" fmla="*/ 9 w 49"/>
                <a:gd name="T1" fmla="*/ 53 h 53"/>
                <a:gd name="T2" fmla="*/ 9 w 49"/>
                <a:gd name="T3" fmla="*/ 53 h 53"/>
                <a:gd name="T4" fmla="*/ 2 w 49"/>
                <a:gd name="T5" fmla="*/ 51 h 53"/>
                <a:gd name="T6" fmla="*/ 0 w 49"/>
                <a:gd name="T7" fmla="*/ 45 h 53"/>
                <a:gd name="T8" fmla="*/ 0 w 49"/>
                <a:gd name="T9" fmla="*/ 8 h 53"/>
                <a:gd name="T10" fmla="*/ 9 w 49"/>
                <a:gd name="T11" fmla="*/ 0 h 53"/>
                <a:gd name="T12" fmla="*/ 15 w 49"/>
                <a:gd name="T13" fmla="*/ 1 h 53"/>
                <a:gd name="T14" fmla="*/ 45 w 49"/>
                <a:gd name="T15" fmla="*/ 20 h 53"/>
                <a:gd name="T16" fmla="*/ 49 w 49"/>
                <a:gd name="T17" fmla="*/ 27 h 53"/>
                <a:gd name="T18" fmla="*/ 44 w 49"/>
                <a:gd name="T19" fmla="*/ 34 h 53"/>
                <a:gd name="T20" fmla="*/ 14 w 49"/>
                <a:gd name="T21" fmla="*/ 52 h 53"/>
                <a:gd name="T22" fmla="*/ 9 w 49"/>
                <a:gd name="T23" fmla="*/ 53 h 53"/>
                <a:gd name="T24" fmla="*/ 9 w 49"/>
                <a:gd name="T25" fmla="*/ 8 h 53"/>
                <a:gd name="T26" fmla="*/ 8 w 49"/>
                <a:gd name="T27" fmla="*/ 8 h 53"/>
                <a:gd name="T28" fmla="*/ 8 w 49"/>
                <a:gd name="T29" fmla="*/ 45 h 53"/>
                <a:gd name="T30" fmla="*/ 10 w 49"/>
                <a:gd name="T31" fmla="*/ 45 h 53"/>
                <a:gd name="T32" fmla="*/ 40 w 49"/>
                <a:gd name="T33" fmla="*/ 27 h 53"/>
                <a:gd name="T34" fmla="*/ 41 w 49"/>
                <a:gd name="T35" fmla="*/ 27 h 53"/>
                <a:gd name="T36" fmla="*/ 41 w 49"/>
                <a:gd name="T37" fmla="*/ 27 h 53"/>
                <a:gd name="T38" fmla="*/ 11 w 49"/>
                <a:gd name="T39" fmla="*/ 8 h 53"/>
                <a:gd name="T40" fmla="*/ 9 w 49"/>
                <a:gd name="T41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53">
                  <a:moveTo>
                    <a:pt x="9" y="53"/>
                  </a:moveTo>
                  <a:cubicBezTo>
                    <a:pt x="9" y="53"/>
                    <a:pt x="9" y="53"/>
                    <a:pt x="9" y="53"/>
                  </a:cubicBezTo>
                  <a:cubicBezTo>
                    <a:pt x="7" y="53"/>
                    <a:pt x="4" y="52"/>
                    <a:pt x="2" y="51"/>
                  </a:cubicBezTo>
                  <a:cubicBezTo>
                    <a:pt x="1" y="49"/>
                    <a:pt x="0" y="47"/>
                    <a:pt x="0" y="4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4"/>
                    <a:pt x="4" y="0"/>
                    <a:pt x="9" y="0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7" y="22"/>
                    <a:pt x="49" y="24"/>
                    <a:pt x="49" y="27"/>
                  </a:cubicBezTo>
                  <a:cubicBezTo>
                    <a:pt x="49" y="30"/>
                    <a:pt x="47" y="33"/>
                    <a:pt x="44" y="34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1" y="53"/>
                    <a:pt x="9" y="53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9" y="46"/>
                    <a:pt x="10" y="45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521"/>
            <p:cNvSpPr>
              <a:spLocks/>
            </p:cNvSpPr>
            <p:nvPr/>
          </p:nvSpPr>
          <p:spPr bwMode="auto">
            <a:xfrm>
              <a:off x="7004051" y="5430838"/>
              <a:ext cx="93663" cy="69850"/>
            </a:xfrm>
            <a:custGeom>
              <a:avLst/>
              <a:gdLst>
                <a:gd name="T0" fmla="*/ 102 w 111"/>
                <a:gd name="T1" fmla="*/ 83 h 83"/>
                <a:gd name="T2" fmla="*/ 59 w 111"/>
                <a:gd name="T3" fmla="*/ 47 h 83"/>
                <a:gd name="T4" fmla="*/ 35 w 111"/>
                <a:gd name="T5" fmla="*/ 15 h 83"/>
                <a:gd name="T6" fmla="*/ 6 w 111"/>
                <a:gd name="T7" fmla="*/ 15 h 83"/>
                <a:gd name="T8" fmla="*/ 1 w 111"/>
                <a:gd name="T9" fmla="*/ 13 h 83"/>
                <a:gd name="T10" fmla="*/ 3 w 111"/>
                <a:gd name="T11" fmla="*/ 8 h 83"/>
                <a:gd name="T12" fmla="*/ 38 w 111"/>
                <a:gd name="T13" fmla="*/ 8 h 83"/>
                <a:gd name="T14" fmla="*/ 67 w 111"/>
                <a:gd name="T15" fmla="*/ 45 h 83"/>
                <a:gd name="T16" fmla="*/ 106 w 111"/>
                <a:gd name="T17" fmla="*/ 75 h 83"/>
                <a:gd name="T18" fmla="*/ 111 w 111"/>
                <a:gd name="T19" fmla="*/ 78 h 83"/>
                <a:gd name="T20" fmla="*/ 108 w 111"/>
                <a:gd name="T21" fmla="*/ 83 h 83"/>
                <a:gd name="T22" fmla="*/ 102 w 111"/>
                <a:gd name="T2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83">
                  <a:moveTo>
                    <a:pt x="102" y="83"/>
                  </a:moveTo>
                  <a:cubicBezTo>
                    <a:pt x="92" y="83"/>
                    <a:pt x="69" y="79"/>
                    <a:pt x="59" y="47"/>
                  </a:cubicBezTo>
                  <a:cubicBezTo>
                    <a:pt x="54" y="31"/>
                    <a:pt x="45" y="20"/>
                    <a:pt x="35" y="15"/>
                  </a:cubicBezTo>
                  <a:cubicBezTo>
                    <a:pt x="20" y="9"/>
                    <a:pt x="6" y="15"/>
                    <a:pt x="6" y="15"/>
                  </a:cubicBezTo>
                  <a:cubicBezTo>
                    <a:pt x="4" y="16"/>
                    <a:pt x="2" y="15"/>
                    <a:pt x="1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3" y="8"/>
                    <a:pt x="20" y="0"/>
                    <a:pt x="38" y="8"/>
                  </a:cubicBezTo>
                  <a:cubicBezTo>
                    <a:pt x="51" y="13"/>
                    <a:pt x="61" y="26"/>
                    <a:pt x="67" y="45"/>
                  </a:cubicBezTo>
                  <a:cubicBezTo>
                    <a:pt x="78" y="80"/>
                    <a:pt x="105" y="75"/>
                    <a:pt x="106" y="75"/>
                  </a:cubicBezTo>
                  <a:cubicBezTo>
                    <a:pt x="108" y="74"/>
                    <a:pt x="111" y="76"/>
                    <a:pt x="111" y="78"/>
                  </a:cubicBezTo>
                  <a:cubicBezTo>
                    <a:pt x="111" y="80"/>
                    <a:pt x="110" y="82"/>
                    <a:pt x="108" y="83"/>
                  </a:cubicBezTo>
                  <a:cubicBezTo>
                    <a:pt x="108" y="83"/>
                    <a:pt x="106" y="83"/>
                    <a:pt x="10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522"/>
            <p:cNvSpPr>
              <a:spLocks/>
            </p:cNvSpPr>
            <p:nvPr/>
          </p:nvSpPr>
          <p:spPr bwMode="auto">
            <a:xfrm>
              <a:off x="6272213" y="5353051"/>
              <a:ext cx="12700" cy="58738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5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5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23"/>
            <p:cNvSpPr>
              <a:spLocks/>
            </p:cNvSpPr>
            <p:nvPr/>
          </p:nvSpPr>
          <p:spPr bwMode="auto">
            <a:xfrm>
              <a:off x="6272213" y="5457826"/>
              <a:ext cx="12700" cy="119063"/>
            </a:xfrm>
            <a:custGeom>
              <a:avLst/>
              <a:gdLst>
                <a:gd name="T0" fmla="*/ 8 w 16"/>
                <a:gd name="T1" fmla="*/ 140 h 140"/>
                <a:gd name="T2" fmla="*/ 0 w 16"/>
                <a:gd name="T3" fmla="*/ 132 h 140"/>
                <a:gd name="T4" fmla="*/ 0 w 16"/>
                <a:gd name="T5" fmla="*/ 8 h 140"/>
                <a:gd name="T6" fmla="*/ 8 w 16"/>
                <a:gd name="T7" fmla="*/ 0 h 140"/>
                <a:gd name="T8" fmla="*/ 16 w 16"/>
                <a:gd name="T9" fmla="*/ 8 h 140"/>
                <a:gd name="T10" fmla="*/ 16 w 16"/>
                <a:gd name="T11" fmla="*/ 132 h 140"/>
                <a:gd name="T12" fmla="*/ 8 w 1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0">
                  <a:moveTo>
                    <a:pt x="8" y="140"/>
                  </a:moveTo>
                  <a:cubicBezTo>
                    <a:pt x="4" y="140"/>
                    <a:pt x="0" y="137"/>
                    <a:pt x="0" y="1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7"/>
                    <a:pt x="12" y="140"/>
                    <a:pt x="8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24"/>
            <p:cNvSpPr>
              <a:spLocks noEditPoints="1"/>
            </p:cNvSpPr>
            <p:nvPr/>
          </p:nvSpPr>
          <p:spPr bwMode="auto">
            <a:xfrm>
              <a:off x="6242051" y="5402263"/>
              <a:ext cx="71438" cy="69850"/>
            </a:xfrm>
            <a:custGeom>
              <a:avLst/>
              <a:gdLst>
                <a:gd name="T0" fmla="*/ 41 w 83"/>
                <a:gd name="T1" fmla="*/ 82 h 82"/>
                <a:gd name="T2" fmla="*/ 0 w 83"/>
                <a:gd name="T3" fmla="*/ 41 h 82"/>
                <a:gd name="T4" fmla="*/ 41 w 83"/>
                <a:gd name="T5" fmla="*/ 0 h 82"/>
                <a:gd name="T6" fmla="*/ 83 w 83"/>
                <a:gd name="T7" fmla="*/ 41 h 82"/>
                <a:gd name="T8" fmla="*/ 41 w 83"/>
                <a:gd name="T9" fmla="*/ 82 h 82"/>
                <a:gd name="T10" fmla="*/ 41 w 83"/>
                <a:gd name="T11" fmla="*/ 16 h 82"/>
                <a:gd name="T12" fmla="*/ 16 w 83"/>
                <a:gd name="T13" fmla="*/ 41 h 82"/>
                <a:gd name="T14" fmla="*/ 41 w 83"/>
                <a:gd name="T15" fmla="*/ 66 h 82"/>
                <a:gd name="T16" fmla="*/ 67 w 83"/>
                <a:gd name="T17" fmla="*/ 41 h 82"/>
                <a:gd name="T18" fmla="*/ 41 w 83"/>
                <a:gd name="T19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2">
                  <a:moveTo>
                    <a:pt x="41" y="82"/>
                  </a:moveTo>
                  <a:cubicBezTo>
                    <a:pt x="19" y="82"/>
                    <a:pt x="0" y="64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3" y="18"/>
                    <a:pt x="83" y="41"/>
                  </a:cubicBezTo>
                  <a:cubicBezTo>
                    <a:pt x="83" y="64"/>
                    <a:pt x="64" y="82"/>
                    <a:pt x="41" y="82"/>
                  </a:cubicBezTo>
                  <a:close/>
                  <a:moveTo>
                    <a:pt x="41" y="16"/>
                  </a:moveTo>
                  <a:cubicBezTo>
                    <a:pt x="28" y="16"/>
                    <a:pt x="16" y="27"/>
                    <a:pt x="16" y="41"/>
                  </a:cubicBezTo>
                  <a:cubicBezTo>
                    <a:pt x="16" y="55"/>
                    <a:pt x="28" y="66"/>
                    <a:pt x="41" y="66"/>
                  </a:cubicBezTo>
                  <a:cubicBezTo>
                    <a:pt x="55" y="66"/>
                    <a:pt x="67" y="55"/>
                    <a:pt x="67" y="41"/>
                  </a:cubicBezTo>
                  <a:cubicBezTo>
                    <a:pt x="67" y="27"/>
                    <a:pt x="55" y="16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25"/>
            <p:cNvSpPr>
              <a:spLocks/>
            </p:cNvSpPr>
            <p:nvPr/>
          </p:nvSpPr>
          <p:spPr bwMode="auto">
            <a:xfrm>
              <a:off x="6278563" y="5421313"/>
              <a:ext cx="9525" cy="7938"/>
            </a:xfrm>
            <a:custGeom>
              <a:avLst/>
              <a:gdLst>
                <a:gd name="T0" fmla="*/ 6 w 10"/>
                <a:gd name="T1" fmla="*/ 9 h 9"/>
                <a:gd name="T2" fmla="*/ 5 w 10"/>
                <a:gd name="T3" fmla="*/ 8 h 9"/>
                <a:gd name="T4" fmla="*/ 4 w 10"/>
                <a:gd name="T5" fmla="*/ 8 h 9"/>
                <a:gd name="T6" fmla="*/ 1 w 10"/>
                <a:gd name="T7" fmla="*/ 4 h 9"/>
                <a:gd name="T8" fmla="*/ 6 w 10"/>
                <a:gd name="T9" fmla="*/ 0 h 9"/>
                <a:gd name="T10" fmla="*/ 7 w 10"/>
                <a:gd name="T11" fmla="*/ 1 h 9"/>
                <a:gd name="T12" fmla="*/ 10 w 10"/>
                <a:gd name="T13" fmla="*/ 5 h 9"/>
                <a:gd name="T14" fmla="*/ 6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6" y="9"/>
                  </a:moveTo>
                  <a:cubicBezTo>
                    <a:pt x="6" y="9"/>
                    <a:pt x="5" y="9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3"/>
                    <a:pt x="10" y="5"/>
                  </a:cubicBezTo>
                  <a:cubicBezTo>
                    <a:pt x="9" y="7"/>
                    <a:pt x="8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26"/>
            <p:cNvSpPr>
              <a:spLocks/>
            </p:cNvSpPr>
            <p:nvPr/>
          </p:nvSpPr>
          <p:spPr bwMode="auto">
            <a:xfrm>
              <a:off x="6262688" y="5424488"/>
              <a:ext cx="14288" cy="19050"/>
            </a:xfrm>
            <a:custGeom>
              <a:avLst/>
              <a:gdLst>
                <a:gd name="T0" fmla="*/ 4 w 17"/>
                <a:gd name="T1" fmla="*/ 24 h 24"/>
                <a:gd name="T2" fmla="*/ 0 w 17"/>
                <a:gd name="T3" fmla="*/ 20 h 24"/>
                <a:gd name="T4" fmla="*/ 11 w 17"/>
                <a:gd name="T5" fmla="*/ 1 h 24"/>
                <a:gd name="T6" fmla="*/ 16 w 17"/>
                <a:gd name="T7" fmla="*/ 3 h 24"/>
                <a:gd name="T8" fmla="*/ 15 w 17"/>
                <a:gd name="T9" fmla="*/ 8 h 24"/>
                <a:gd name="T10" fmla="*/ 8 w 17"/>
                <a:gd name="T11" fmla="*/ 20 h 24"/>
                <a:gd name="T12" fmla="*/ 4 w 1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12"/>
                    <a:pt x="4" y="5"/>
                    <a:pt x="11" y="1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7"/>
                    <a:pt x="15" y="8"/>
                  </a:cubicBezTo>
                  <a:cubicBezTo>
                    <a:pt x="10" y="10"/>
                    <a:pt x="8" y="15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27"/>
            <p:cNvSpPr>
              <a:spLocks/>
            </p:cNvSpPr>
            <p:nvPr/>
          </p:nvSpPr>
          <p:spPr bwMode="auto">
            <a:xfrm>
              <a:off x="6346826" y="5353051"/>
              <a:ext cx="12700" cy="119063"/>
            </a:xfrm>
            <a:custGeom>
              <a:avLst/>
              <a:gdLst>
                <a:gd name="T0" fmla="*/ 8 w 16"/>
                <a:gd name="T1" fmla="*/ 140 h 140"/>
                <a:gd name="T2" fmla="*/ 0 w 16"/>
                <a:gd name="T3" fmla="*/ 132 h 140"/>
                <a:gd name="T4" fmla="*/ 0 w 16"/>
                <a:gd name="T5" fmla="*/ 8 h 140"/>
                <a:gd name="T6" fmla="*/ 8 w 16"/>
                <a:gd name="T7" fmla="*/ 0 h 140"/>
                <a:gd name="T8" fmla="*/ 16 w 16"/>
                <a:gd name="T9" fmla="*/ 8 h 140"/>
                <a:gd name="T10" fmla="*/ 16 w 16"/>
                <a:gd name="T11" fmla="*/ 132 h 140"/>
                <a:gd name="T12" fmla="*/ 8 w 1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0">
                  <a:moveTo>
                    <a:pt x="8" y="140"/>
                  </a:moveTo>
                  <a:cubicBezTo>
                    <a:pt x="4" y="140"/>
                    <a:pt x="0" y="137"/>
                    <a:pt x="0" y="1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7"/>
                    <a:pt x="12" y="140"/>
                    <a:pt x="8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28"/>
            <p:cNvSpPr>
              <a:spLocks/>
            </p:cNvSpPr>
            <p:nvPr/>
          </p:nvSpPr>
          <p:spPr bwMode="auto">
            <a:xfrm>
              <a:off x="6346826" y="5519738"/>
              <a:ext cx="12700" cy="57150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5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5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29"/>
            <p:cNvSpPr>
              <a:spLocks noEditPoints="1"/>
            </p:cNvSpPr>
            <p:nvPr/>
          </p:nvSpPr>
          <p:spPr bwMode="auto">
            <a:xfrm>
              <a:off x="6316663" y="5464176"/>
              <a:ext cx="71438" cy="68263"/>
            </a:xfrm>
            <a:custGeom>
              <a:avLst/>
              <a:gdLst>
                <a:gd name="T0" fmla="*/ 41 w 83"/>
                <a:gd name="T1" fmla="*/ 82 h 82"/>
                <a:gd name="T2" fmla="*/ 0 w 83"/>
                <a:gd name="T3" fmla="*/ 41 h 82"/>
                <a:gd name="T4" fmla="*/ 41 w 83"/>
                <a:gd name="T5" fmla="*/ 0 h 82"/>
                <a:gd name="T6" fmla="*/ 83 w 83"/>
                <a:gd name="T7" fmla="*/ 41 h 82"/>
                <a:gd name="T8" fmla="*/ 41 w 83"/>
                <a:gd name="T9" fmla="*/ 82 h 82"/>
                <a:gd name="T10" fmla="*/ 41 w 83"/>
                <a:gd name="T11" fmla="*/ 16 h 82"/>
                <a:gd name="T12" fmla="*/ 16 w 83"/>
                <a:gd name="T13" fmla="*/ 41 h 82"/>
                <a:gd name="T14" fmla="*/ 41 w 83"/>
                <a:gd name="T15" fmla="*/ 66 h 82"/>
                <a:gd name="T16" fmla="*/ 67 w 83"/>
                <a:gd name="T17" fmla="*/ 41 h 82"/>
                <a:gd name="T18" fmla="*/ 41 w 83"/>
                <a:gd name="T19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2">
                  <a:moveTo>
                    <a:pt x="41" y="82"/>
                  </a:moveTo>
                  <a:cubicBezTo>
                    <a:pt x="19" y="82"/>
                    <a:pt x="0" y="64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3" y="18"/>
                    <a:pt x="83" y="41"/>
                  </a:cubicBezTo>
                  <a:cubicBezTo>
                    <a:pt x="83" y="64"/>
                    <a:pt x="64" y="82"/>
                    <a:pt x="41" y="82"/>
                  </a:cubicBezTo>
                  <a:close/>
                  <a:moveTo>
                    <a:pt x="41" y="16"/>
                  </a:moveTo>
                  <a:cubicBezTo>
                    <a:pt x="28" y="16"/>
                    <a:pt x="16" y="27"/>
                    <a:pt x="16" y="41"/>
                  </a:cubicBezTo>
                  <a:cubicBezTo>
                    <a:pt x="16" y="55"/>
                    <a:pt x="28" y="66"/>
                    <a:pt x="41" y="66"/>
                  </a:cubicBezTo>
                  <a:cubicBezTo>
                    <a:pt x="55" y="66"/>
                    <a:pt x="67" y="55"/>
                    <a:pt x="67" y="41"/>
                  </a:cubicBezTo>
                  <a:cubicBezTo>
                    <a:pt x="67" y="27"/>
                    <a:pt x="55" y="16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30"/>
            <p:cNvSpPr>
              <a:spLocks/>
            </p:cNvSpPr>
            <p:nvPr/>
          </p:nvSpPr>
          <p:spPr bwMode="auto">
            <a:xfrm>
              <a:off x="6353176" y="5483226"/>
              <a:ext cx="9525" cy="7938"/>
            </a:xfrm>
            <a:custGeom>
              <a:avLst/>
              <a:gdLst>
                <a:gd name="T0" fmla="*/ 6 w 10"/>
                <a:gd name="T1" fmla="*/ 9 h 9"/>
                <a:gd name="T2" fmla="*/ 5 w 10"/>
                <a:gd name="T3" fmla="*/ 8 h 9"/>
                <a:gd name="T4" fmla="*/ 4 w 10"/>
                <a:gd name="T5" fmla="*/ 8 h 9"/>
                <a:gd name="T6" fmla="*/ 1 w 10"/>
                <a:gd name="T7" fmla="*/ 4 h 9"/>
                <a:gd name="T8" fmla="*/ 6 w 10"/>
                <a:gd name="T9" fmla="*/ 0 h 9"/>
                <a:gd name="T10" fmla="*/ 7 w 10"/>
                <a:gd name="T11" fmla="*/ 1 h 9"/>
                <a:gd name="T12" fmla="*/ 10 w 10"/>
                <a:gd name="T13" fmla="*/ 5 h 9"/>
                <a:gd name="T14" fmla="*/ 6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6" y="9"/>
                  </a:moveTo>
                  <a:cubicBezTo>
                    <a:pt x="6" y="9"/>
                    <a:pt x="5" y="9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3"/>
                    <a:pt x="10" y="5"/>
                  </a:cubicBezTo>
                  <a:cubicBezTo>
                    <a:pt x="9" y="7"/>
                    <a:pt x="8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31"/>
            <p:cNvSpPr>
              <a:spLocks/>
            </p:cNvSpPr>
            <p:nvPr/>
          </p:nvSpPr>
          <p:spPr bwMode="auto">
            <a:xfrm>
              <a:off x="6337301" y="5484813"/>
              <a:ext cx="14288" cy="20638"/>
            </a:xfrm>
            <a:custGeom>
              <a:avLst/>
              <a:gdLst>
                <a:gd name="T0" fmla="*/ 4 w 17"/>
                <a:gd name="T1" fmla="*/ 24 h 24"/>
                <a:gd name="T2" fmla="*/ 0 w 17"/>
                <a:gd name="T3" fmla="*/ 20 h 24"/>
                <a:gd name="T4" fmla="*/ 11 w 17"/>
                <a:gd name="T5" fmla="*/ 1 h 24"/>
                <a:gd name="T6" fmla="*/ 16 w 17"/>
                <a:gd name="T7" fmla="*/ 3 h 24"/>
                <a:gd name="T8" fmla="*/ 15 w 17"/>
                <a:gd name="T9" fmla="*/ 8 h 24"/>
                <a:gd name="T10" fmla="*/ 8 w 17"/>
                <a:gd name="T11" fmla="*/ 20 h 24"/>
                <a:gd name="T12" fmla="*/ 4 w 1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12"/>
                    <a:pt x="4" y="5"/>
                    <a:pt x="11" y="1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7"/>
                    <a:pt x="15" y="8"/>
                  </a:cubicBezTo>
                  <a:cubicBezTo>
                    <a:pt x="10" y="10"/>
                    <a:pt x="8" y="15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32"/>
            <p:cNvSpPr>
              <a:spLocks/>
            </p:cNvSpPr>
            <p:nvPr/>
          </p:nvSpPr>
          <p:spPr bwMode="auto">
            <a:xfrm>
              <a:off x="6424613" y="5353051"/>
              <a:ext cx="14288" cy="34925"/>
            </a:xfrm>
            <a:custGeom>
              <a:avLst/>
              <a:gdLst>
                <a:gd name="T0" fmla="*/ 8 w 16"/>
                <a:gd name="T1" fmla="*/ 40 h 40"/>
                <a:gd name="T2" fmla="*/ 0 w 16"/>
                <a:gd name="T3" fmla="*/ 32 h 40"/>
                <a:gd name="T4" fmla="*/ 0 w 16"/>
                <a:gd name="T5" fmla="*/ 8 h 40"/>
                <a:gd name="T6" fmla="*/ 8 w 16"/>
                <a:gd name="T7" fmla="*/ 0 h 40"/>
                <a:gd name="T8" fmla="*/ 16 w 16"/>
                <a:gd name="T9" fmla="*/ 8 h 40"/>
                <a:gd name="T10" fmla="*/ 16 w 16"/>
                <a:gd name="T11" fmla="*/ 32 h 40"/>
                <a:gd name="T12" fmla="*/ 8 w 1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40"/>
                  </a:moveTo>
                  <a:cubicBezTo>
                    <a:pt x="4" y="40"/>
                    <a:pt x="0" y="37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2" y="40"/>
                    <a:pt x="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33"/>
            <p:cNvSpPr>
              <a:spLocks/>
            </p:cNvSpPr>
            <p:nvPr/>
          </p:nvSpPr>
          <p:spPr bwMode="auto">
            <a:xfrm>
              <a:off x="6424613" y="5434013"/>
              <a:ext cx="14288" cy="142875"/>
            </a:xfrm>
            <a:custGeom>
              <a:avLst/>
              <a:gdLst>
                <a:gd name="T0" fmla="*/ 8 w 16"/>
                <a:gd name="T1" fmla="*/ 168 h 168"/>
                <a:gd name="T2" fmla="*/ 0 w 16"/>
                <a:gd name="T3" fmla="*/ 160 h 168"/>
                <a:gd name="T4" fmla="*/ 0 w 16"/>
                <a:gd name="T5" fmla="*/ 8 h 168"/>
                <a:gd name="T6" fmla="*/ 8 w 16"/>
                <a:gd name="T7" fmla="*/ 0 h 168"/>
                <a:gd name="T8" fmla="*/ 16 w 16"/>
                <a:gd name="T9" fmla="*/ 8 h 168"/>
                <a:gd name="T10" fmla="*/ 16 w 16"/>
                <a:gd name="T11" fmla="*/ 160 h 168"/>
                <a:gd name="T12" fmla="*/ 8 w 16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8">
                  <a:moveTo>
                    <a:pt x="8" y="168"/>
                  </a:moveTo>
                  <a:cubicBezTo>
                    <a:pt x="4" y="168"/>
                    <a:pt x="0" y="165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16" y="165"/>
                    <a:pt x="12" y="168"/>
                    <a:pt x="8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34"/>
            <p:cNvSpPr>
              <a:spLocks noEditPoints="1"/>
            </p:cNvSpPr>
            <p:nvPr/>
          </p:nvSpPr>
          <p:spPr bwMode="auto">
            <a:xfrm>
              <a:off x="6394451" y="5378451"/>
              <a:ext cx="71438" cy="69850"/>
            </a:xfrm>
            <a:custGeom>
              <a:avLst/>
              <a:gdLst>
                <a:gd name="T0" fmla="*/ 41 w 83"/>
                <a:gd name="T1" fmla="*/ 82 h 82"/>
                <a:gd name="T2" fmla="*/ 0 w 83"/>
                <a:gd name="T3" fmla="*/ 41 h 82"/>
                <a:gd name="T4" fmla="*/ 41 w 83"/>
                <a:gd name="T5" fmla="*/ 0 h 82"/>
                <a:gd name="T6" fmla="*/ 83 w 83"/>
                <a:gd name="T7" fmla="*/ 41 h 82"/>
                <a:gd name="T8" fmla="*/ 41 w 83"/>
                <a:gd name="T9" fmla="*/ 82 h 82"/>
                <a:gd name="T10" fmla="*/ 41 w 83"/>
                <a:gd name="T11" fmla="*/ 16 h 82"/>
                <a:gd name="T12" fmla="*/ 16 w 83"/>
                <a:gd name="T13" fmla="*/ 41 h 82"/>
                <a:gd name="T14" fmla="*/ 41 w 83"/>
                <a:gd name="T15" fmla="*/ 66 h 82"/>
                <a:gd name="T16" fmla="*/ 67 w 83"/>
                <a:gd name="T17" fmla="*/ 41 h 82"/>
                <a:gd name="T18" fmla="*/ 41 w 83"/>
                <a:gd name="T19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2">
                  <a:moveTo>
                    <a:pt x="41" y="82"/>
                  </a:moveTo>
                  <a:cubicBezTo>
                    <a:pt x="19" y="82"/>
                    <a:pt x="0" y="64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3" y="18"/>
                    <a:pt x="83" y="41"/>
                  </a:cubicBezTo>
                  <a:cubicBezTo>
                    <a:pt x="83" y="64"/>
                    <a:pt x="64" y="82"/>
                    <a:pt x="41" y="82"/>
                  </a:cubicBezTo>
                  <a:close/>
                  <a:moveTo>
                    <a:pt x="41" y="16"/>
                  </a:moveTo>
                  <a:cubicBezTo>
                    <a:pt x="28" y="16"/>
                    <a:pt x="16" y="27"/>
                    <a:pt x="16" y="41"/>
                  </a:cubicBezTo>
                  <a:cubicBezTo>
                    <a:pt x="16" y="55"/>
                    <a:pt x="28" y="66"/>
                    <a:pt x="41" y="66"/>
                  </a:cubicBezTo>
                  <a:cubicBezTo>
                    <a:pt x="55" y="66"/>
                    <a:pt x="67" y="55"/>
                    <a:pt x="67" y="41"/>
                  </a:cubicBezTo>
                  <a:cubicBezTo>
                    <a:pt x="67" y="27"/>
                    <a:pt x="55" y="16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35"/>
            <p:cNvSpPr>
              <a:spLocks/>
            </p:cNvSpPr>
            <p:nvPr/>
          </p:nvSpPr>
          <p:spPr bwMode="auto">
            <a:xfrm>
              <a:off x="6430963" y="5399088"/>
              <a:ext cx="9525" cy="6350"/>
            </a:xfrm>
            <a:custGeom>
              <a:avLst/>
              <a:gdLst>
                <a:gd name="T0" fmla="*/ 6 w 10"/>
                <a:gd name="T1" fmla="*/ 9 h 9"/>
                <a:gd name="T2" fmla="*/ 5 w 10"/>
                <a:gd name="T3" fmla="*/ 8 h 9"/>
                <a:gd name="T4" fmla="*/ 4 w 10"/>
                <a:gd name="T5" fmla="*/ 8 h 9"/>
                <a:gd name="T6" fmla="*/ 1 w 10"/>
                <a:gd name="T7" fmla="*/ 4 h 9"/>
                <a:gd name="T8" fmla="*/ 6 w 10"/>
                <a:gd name="T9" fmla="*/ 0 h 9"/>
                <a:gd name="T10" fmla="*/ 7 w 10"/>
                <a:gd name="T11" fmla="*/ 1 h 9"/>
                <a:gd name="T12" fmla="*/ 10 w 10"/>
                <a:gd name="T13" fmla="*/ 5 h 9"/>
                <a:gd name="T14" fmla="*/ 6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6" y="9"/>
                  </a:moveTo>
                  <a:cubicBezTo>
                    <a:pt x="6" y="9"/>
                    <a:pt x="5" y="9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3"/>
                    <a:pt x="10" y="5"/>
                  </a:cubicBezTo>
                  <a:cubicBezTo>
                    <a:pt x="9" y="7"/>
                    <a:pt x="8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36"/>
            <p:cNvSpPr>
              <a:spLocks/>
            </p:cNvSpPr>
            <p:nvPr/>
          </p:nvSpPr>
          <p:spPr bwMode="auto">
            <a:xfrm>
              <a:off x="6415088" y="5400676"/>
              <a:ext cx="14288" cy="19050"/>
            </a:xfrm>
            <a:custGeom>
              <a:avLst/>
              <a:gdLst>
                <a:gd name="T0" fmla="*/ 4 w 17"/>
                <a:gd name="T1" fmla="*/ 24 h 24"/>
                <a:gd name="T2" fmla="*/ 0 w 17"/>
                <a:gd name="T3" fmla="*/ 20 h 24"/>
                <a:gd name="T4" fmla="*/ 11 w 17"/>
                <a:gd name="T5" fmla="*/ 1 h 24"/>
                <a:gd name="T6" fmla="*/ 16 w 17"/>
                <a:gd name="T7" fmla="*/ 3 h 24"/>
                <a:gd name="T8" fmla="*/ 15 w 17"/>
                <a:gd name="T9" fmla="*/ 8 h 24"/>
                <a:gd name="T10" fmla="*/ 8 w 17"/>
                <a:gd name="T11" fmla="*/ 20 h 24"/>
                <a:gd name="T12" fmla="*/ 4 w 1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12"/>
                    <a:pt x="4" y="5"/>
                    <a:pt x="11" y="1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7"/>
                    <a:pt x="15" y="8"/>
                  </a:cubicBezTo>
                  <a:cubicBezTo>
                    <a:pt x="10" y="10"/>
                    <a:pt x="8" y="15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5" name="Group 744"/>
          <p:cNvGrpSpPr/>
          <p:nvPr/>
        </p:nvGrpSpPr>
        <p:grpSpPr>
          <a:xfrm>
            <a:off x="1117600" y="4220975"/>
            <a:ext cx="2386013" cy="230188"/>
            <a:chOff x="4806951" y="4983163"/>
            <a:chExt cx="2386013" cy="2301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6950076" y="5010150"/>
              <a:ext cx="212725" cy="203200"/>
            </a:xfrm>
            <a:custGeom>
              <a:avLst/>
              <a:gdLst>
                <a:gd name="T0" fmla="*/ 104 w 250"/>
                <a:gd name="T1" fmla="*/ 238 h 238"/>
                <a:gd name="T2" fmla="*/ 104 w 250"/>
                <a:gd name="T3" fmla="*/ 238 h 238"/>
                <a:gd name="T4" fmla="*/ 76 w 250"/>
                <a:gd name="T5" fmla="*/ 221 h 238"/>
                <a:gd name="T6" fmla="*/ 25 w 250"/>
                <a:gd name="T7" fmla="*/ 170 h 238"/>
                <a:gd name="T8" fmla="*/ 24 w 250"/>
                <a:gd name="T9" fmla="*/ 114 h 238"/>
                <a:gd name="T10" fmla="*/ 139 w 250"/>
                <a:gd name="T11" fmla="*/ 3 h 238"/>
                <a:gd name="T12" fmla="*/ 151 w 250"/>
                <a:gd name="T13" fmla="*/ 3 h 238"/>
                <a:gd name="T14" fmla="*/ 150 w 250"/>
                <a:gd name="T15" fmla="*/ 14 h 238"/>
                <a:gd name="T16" fmla="*/ 35 w 250"/>
                <a:gd name="T17" fmla="*/ 126 h 238"/>
                <a:gd name="T18" fmla="*/ 37 w 250"/>
                <a:gd name="T19" fmla="*/ 159 h 238"/>
                <a:gd name="T20" fmla="*/ 88 w 250"/>
                <a:gd name="T21" fmla="*/ 210 h 238"/>
                <a:gd name="T22" fmla="*/ 104 w 250"/>
                <a:gd name="T23" fmla="*/ 222 h 238"/>
                <a:gd name="T24" fmla="*/ 120 w 250"/>
                <a:gd name="T25" fmla="*/ 211 h 238"/>
                <a:gd name="T26" fmla="*/ 236 w 250"/>
                <a:gd name="T27" fmla="*/ 99 h 238"/>
                <a:gd name="T28" fmla="*/ 247 w 250"/>
                <a:gd name="T29" fmla="*/ 99 h 238"/>
                <a:gd name="T30" fmla="*/ 247 w 250"/>
                <a:gd name="T31" fmla="*/ 110 h 238"/>
                <a:gd name="T32" fmla="*/ 131 w 250"/>
                <a:gd name="T33" fmla="*/ 222 h 238"/>
                <a:gd name="T34" fmla="*/ 104 w 250"/>
                <a:gd name="T3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" h="238">
                  <a:moveTo>
                    <a:pt x="104" y="238"/>
                  </a:moveTo>
                  <a:cubicBezTo>
                    <a:pt x="104" y="238"/>
                    <a:pt x="104" y="238"/>
                    <a:pt x="104" y="238"/>
                  </a:cubicBezTo>
                  <a:cubicBezTo>
                    <a:pt x="94" y="238"/>
                    <a:pt x="87" y="232"/>
                    <a:pt x="76" y="221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5" y="150"/>
                    <a:pt x="0" y="138"/>
                    <a:pt x="24" y="114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43" y="0"/>
                    <a:pt x="148" y="0"/>
                    <a:pt x="151" y="3"/>
                  </a:cubicBezTo>
                  <a:cubicBezTo>
                    <a:pt x="154" y="6"/>
                    <a:pt x="154" y="11"/>
                    <a:pt x="150" y="14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20" y="141"/>
                    <a:pt x="20" y="143"/>
                    <a:pt x="37" y="159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93" y="216"/>
                    <a:pt x="100" y="222"/>
                    <a:pt x="104" y="222"/>
                  </a:cubicBezTo>
                  <a:cubicBezTo>
                    <a:pt x="108" y="222"/>
                    <a:pt x="114" y="216"/>
                    <a:pt x="120" y="211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9" y="96"/>
                    <a:pt x="244" y="96"/>
                    <a:pt x="247" y="99"/>
                  </a:cubicBezTo>
                  <a:cubicBezTo>
                    <a:pt x="250" y="102"/>
                    <a:pt x="250" y="107"/>
                    <a:pt x="247" y="110"/>
                  </a:cubicBezTo>
                  <a:cubicBezTo>
                    <a:pt x="131" y="222"/>
                    <a:pt x="131" y="222"/>
                    <a:pt x="131" y="222"/>
                  </a:cubicBezTo>
                  <a:cubicBezTo>
                    <a:pt x="121" y="232"/>
                    <a:pt x="113" y="238"/>
                    <a:pt x="10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6978651" y="4984750"/>
              <a:ext cx="204788" cy="206375"/>
            </a:xfrm>
            <a:custGeom>
              <a:avLst/>
              <a:gdLst>
                <a:gd name="T0" fmla="*/ 105 w 242"/>
                <a:gd name="T1" fmla="*/ 243 h 243"/>
                <a:gd name="T2" fmla="*/ 99 w 242"/>
                <a:gd name="T3" fmla="*/ 240 h 243"/>
                <a:gd name="T4" fmla="*/ 99 w 242"/>
                <a:gd name="T5" fmla="*/ 229 h 243"/>
                <a:gd name="T6" fmla="*/ 215 w 242"/>
                <a:gd name="T7" fmla="*/ 118 h 243"/>
                <a:gd name="T8" fmla="*/ 213 w 242"/>
                <a:gd name="T9" fmla="*/ 84 h 243"/>
                <a:gd name="T10" fmla="*/ 162 w 242"/>
                <a:gd name="T11" fmla="*/ 33 h 243"/>
                <a:gd name="T12" fmla="*/ 130 w 242"/>
                <a:gd name="T13" fmla="*/ 33 h 243"/>
                <a:gd name="T14" fmla="*/ 14 w 242"/>
                <a:gd name="T15" fmla="*/ 144 h 243"/>
                <a:gd name="T16" fmla="*/ 3 w 242"/>
                <a:gd name="T17" fmla="*/ 144 h 243"/>
                <a:gd name="T18" fmla="*/ 3 w 242"/>
                <a:gd name="T19" fmla="*/ 133 h 243"/>
                <a:gd name="T20" fmla="*/ 119 w 242"/>
                <a:gd name="T21" fmla="*/ 21 h 243"/>
                <a:gd name="T22" fmla="*/ 174 w 242"/>
                <a:gd name="T23" fmla="*/ 22 h 243"/>
                <a:gd name="T24" fmla="*/ 224 w 242"/>
                <a:gd name="T25" fmla="*/ 73 h 243"/>
                <a:gd name="T26" fmla="*/ 242 w 242"/>
                <a:gd name="T27" fmla="*/ 100 h 243"/>
                <a:gd name="T28" fmla="*/ 226 w 242"/>
                <a:gd name="T29" fmla="*/ 129 h 243"/>
                <a:gd name="T30" fmla="*/ 110 w 242"/>
                <a:gd name="T31" fmla="*/ 241 h 243"/>
                <a:gd name="T32" fmla="*/ 105 w 242"/>
                <a:gd name="T3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243">
                  <a:moveTo>
                    <a:pt x="105" y="243"/>
                  </a:moveTo>
                  <a:cubicBezTo>
                    <a:pt x="103" y="243"/>
                    <a:pt x="101" y="242"/>
                    <a:pt x="99" y="240"/>
                  </a:cubicBezTo>
                  <a:cubicBezTo>
                    <a:pt x="96" y="237"/>
                    <a:pt x="96" y="232"/>
                    <a:pt x="99" y="229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30" y="103"/>
                    <a:pt x="230" y="101"/>
                    <a:pt x="213" y="8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46" y="17"/>
                    <a:pt x="145" y="17"/>
                    <a:pt x="130" y="33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1" y="147"/>
                    <a:pt x="6" y="147"/>
                    <a:pt x="3" y="144"/>
                  </a:cubicBezTo>
                  <a:cubicBezTo>
                    <a:pt x="0" y="141"/>
                    <a:pt x="0" y="136"/>
                    <a:pt x="3" y="13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40" y="0"/>
                    <a:pt x="152" y="0"/>
                    <a:pt x="174" y="2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35" y="83"/>
                    <a:pt x="241" y="91"/>
                    <a:pt x="242" y="100"/>
                  </a:cubicBezTo>
                  <a:cubicBezTo>
                    <a:pt x="242" y="110"/>
                    <a:pt x="236" y="119"/>
                    <a:pt x="226" y="129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09" y="242"/>
                    <a:pt x="107" y="243"/>
                    <a:pt x="10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7118351" y="4983163"/>
              <a:ext cx="74613" cy="69850"/>
            </a:xfrm>
            <a:custGeom>
              <a:avLst/>
              <a:gdLst>
                <a:gd name="T0" fmla="*/ 54 w 87"/>
                <a:gd name="T1" fmla="*/ 82 h 82"/>
                <a:gd name="T2" fmla="*/ 49 w 87"/>
                <a:gd name="T3" fmla="*/ 80 h 82"/>
                <a:gd name="T4" fmla="*/ 49 w 87"/>
                <a:gd name="T5" fmla="*/ 69 h 82"/>
                <a:gd name="T6" fmla="*/ 51 w 87"/>
                <a:gd name="T7" fmla="*/ 67 h 82"/>
                <a:gd name="T8" fmla="*/ 52 w 87"/>
                <a:gd name="T9" fmla="*/ 33 h 82"/>
                <a:gd name="T10" fmla="*/ 17 w 87"/>
                <a:gd name="T11" fmla="*/ 33 h 82"/>
                <a:gd name="T12" fmla="*/ 15 w 87"/>
                <a:gd name="T13" fmla="*/ 35 h 82"/>
                <a:gd name="T14" fmla="*/ 3 w 87"/>
                <a:gd name="T15" fmla="*/ 35 h 82"/>
                <a:gd name="T16" fmla="*/ 3 w 87"/>
                <a:gd name="T17" fmla="*/ 23 h 82"/>
                <a:gd name="T18" fmla="*/ 5 w 87"/>
                <a:gd name="T19" fmla="*/ 22 h 82"/>
                <a:gd name="T20" fmla="*/ 63 w 87"/>
                <a:gd name="T21" fmla="*/ 21 h 82"/>
                <a:gd name="T22" fmla="*/ 62 w 87"/>
                <a:gd name="T23" fmla="*/ 78 h 82"/>
                <a:gd name="T24" fmla="*/ 60 w 87"/>
                <a:gd name="T25" fmla="*/ 80 h 82"/>
                <a:gd name="T26" fmla="*/ 54 w 87"/>
                <a:gd name="T2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82">
                  <a:moveTo>
                    <a:pt x="54" y="82"/>
                  </a:moveTo>
                  <a:cubicBezTo>
                    <a:pt x="52" y="82"/>
                    <a:pt x="50" y="82"/>
                    <a:pt x="49" y="80"/>
                  </a:cubicBezTo>
                  <a:cubicBezTo>
                    <a:pt x="46" y="77"/>
                    <a:pt x="46" y="72"/>
                    <a:pt x="49" y="6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67" y="51"/>
                    <a:pt x="67" y="47"/>
                    <a:pt x="52" y="33"/>
                  </a:cubicBezTo>
                  <a:cubicBezTo>
                    <a:pt x="37" y="17"/>
                    <a:pt x="32" y="17"/>
                    <a:pt x="17" y="3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2" y="38"/>
                    <a:pt x="7" y="38"/>
                    <a:pt x="3" y="35"/>
                  </a:cubicBezTo>
                  <a:cubicBezTo>
                    <a:pt x="0" y="32"/>
                    <a:pt x="0" y="27"/>
                    <a:pt x="3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7" y="0"/>
                    <a:pt x="42" y="0"/>
                    <a:pt x="63" y="21"/>
                  </a:cubicBezTo>
                  <a:cubicBezTo>
                    <a:pt x="87" y="45"/>
                    <a:pt x="82" y="58"/>
                    <a:pt x="62" y="78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8" y="82"/>
                    <a:pt x="56" y="82"/>
                    <a:pt x="5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7010401" y="5099050"/>
              <a:ext cx="9525" cy="9525"/>
            </a:xfrm>
            <a:custGeom>
              <a:avLst/>
              <a:gdLst>
                <a:gd name="T0" fmla="*/ 4 w 12"/>
                <a:gd name="T1" fmla="*/ 11 h 11"/>
                <a:gd name="T2" fmla="*/ 2 w 12"/>
                <a:gd name="T3" fmla="*/ 10 h 11"/>
                <a:gd name="T4" fmla="*/ 2 w 12"/>
                <a:gd name="T5" fmla="*/ 4 h 11"/>
                <a:gd name="T6" fmla="*/ 4 w 12"/>
                <a:gd name="T7" fmla="*/ 1 h 11"/>
                <a:gd name="T8" fmla="*/ 10 w 12"/>
                <a:gd name="T9" fmla="*/ 1 h 11"/>
                <a:gd name="T10" fmla="*/ 10 w 12"/>
                <a:gd name="T11" fmla="*/ 7 h 11"/>
                <a:gd name="T12" fmla="*/ 7 w 12"/>
                <a:gd name="T13" fmla="*/ 10 h 11"/>
                <a:gd name="T14" fmla="*/ 4 w 1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9" y="0"/>
                    <a:pt x="10" y="1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6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7024688" y="5067300"/>
              <a:ext cx="30163" cy="26988"/>
            </a:xfrm>
            <a:custGeom>
              <a:avLst/>
              <a:gdLst>
                <a:gd name="T0" fmla="*/ 4 w 36"/>
                <a:gd name="T1" fmla="*/ 33 h 33"/>
                <a:gd name="T2" fmla="*/ 2 w 36"/>
                <a:gd name="T3" fmla="*/ 32 h 33"/>
                <a:gd name="T4" fmla="*/ 2 w 36"/>
                <a:gd name="T5" fmla="*/ 26 h 33"/>
                <a:gd name="T6" fmla="*/ 28 w 36"/>
                <a:gd name="T7" fmla="*/ 1 h 33"/>
                <a:gd name="T8" fmla="*/ 34 w 36"/>
                <a:gd name="T9" fmla="*/ 1 h 33"/>
                <a:gd name="T10" fmla="*/ 34 w 36"/>
                <a:gd name="T11" fmla="*/ 7 h 33"/>
                <a:gd name="T12" fmla="*/ 7 w 36"/>
                <a:gd name="T13" fmla="*/ 32 h 33"/>
                <a:gd name="T14" fmla="*/ 4 w 36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3">
                  <a:moveTo>
                    <a:pt x="4" y="33"/>
                  </a:moveTo>
                  <a:cubicBezTo>
                    <a:pt x="3" y="33"/>
                    <a:pt x="2" y="33"/>
                    <a:pt x="2" y="32"/>
                  </a:cubicBezTo>
                  <a:cubicBezTo>
                    <a:pt x="0" y="30"/>
                    <a:pt x="0" y="28"/>
                    <a:pt x="2" y="2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3" y="0"/>
                    <a:pt x="34" y="1"/>
                  </a:cubicBezTo>
                  <a:cubicBezTo>
                    <a:pt x="36" y="3"/>
                    <a:pt x="36" y="5"/>
                    <a:pt x="34" y="7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7102476" y="5043488"/>
              <a:ext cx="28575" cy="26988"/>
            </a:xfrm>
            <a:custGeom>
              <a:avLst/>
              <a:gdLst>
                <a:gd name="T0" fmla="*/ 5 w 34"/>
                <a:gd name="T1" fmla="*/ 32 h 32"/>
                <a:gd name="T2" fmla="*/ 2 w 34"/>
                <a:gd name="T3" fmla="*/ 30 h 32"/>
                <a:gd name="T4" fmla="*/ 2 w 34"/>
                <a:gd name="T5" fmla="*/ 25 h 32"/>
                <a:gd name="T6" fmla="*/ 27 w 34"/>
                <a:gd name="T7" fmla="*/ 1 h 32"/>
                <a:gd name="T8" fmla="*/ 32 w 34"/>
                <a:gd name="T9" fmla="*/ 1 h 32"/>
                <a:gd name="T10" fmla="*/ 32 w 34"/>
                <a:gd name="T11" fmla="*/ 7 h 32"/>
                <a:gd name="T12" fmla="*/ 7 w 34"/>
                <a:gd name="T13" fmla="*/ 30 h 32"/>
                <a:gd name="T14" fmla="*/ 5 w 34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2">
                  <a:moveTo>
                    <a:pt x="5" y="32"/>
                  </a:moveTo>
                  <a:cubicBezTo>
                    <a:pt x="3" y="32"/>
                    <a:pt x="2" y="31"/>
                    <a:pt x="2" y="30"/>
                  </a:cubicBezTo>
                  <a:cubicBezTo>
                    <a:pt x="0" y="29"/>
                    <a:pt x="0" y="26"/>
                    <a:pt x="2" y="2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31" y="0"/>
                    <a:pt x="32" y="1"/>
                  </a:cubicBezTo>
                  <a:cubicBezTo>
                    <a:pt x="34" y="3"/>
                    <a:pt x="34" y="5"/>
                    <a:pt x="32" y="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6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7104063" y="5041900"/>
              <a:ext cx="26988" cy="28575"/>
            </a:xfrm>
            <a:custGeom>
              <a:avLst/>
              <a:gdLst>
                <a:gd name="T0" fmla="*/ 28 w 32"/>
                <a:gd name="T1" fmla="*/ 33 h 33"/>
                <a:gd name="T2" fmla="*/ 25 w 32"/>
                <a:gd name="T3" fmla="*/ 32 h 33"/>
                <a:gd name="T4" fmla="*/ 1 w 32"/>
                <a:gd name="T5" fmla="*/ 7 h 33"/>
                <a:gd name="T6" fmla="*/ 1 w 32"/>
                <a:gd name="T7" fmla="*/ 2 h 33"/>
                <a:gd name="T8" fmla="*/ 7 w 32"/>
                <a:gd name="T9" fmla="*/ 2 h 33"/>
                <a:gd name="T10" fmla="*/ 31 w 32"/>
                <a:gd name="T11" fmla="*/ 27 h 33"/>
                <a:gd name="T12" fmla="*/ 30 w 32"/>
                <a:gd name="T13" fmla="*/ 32 h 33"/>
                <a:gd name="T14" fmla="*/ 28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28" y="33"/>
                  </a:moveTo>
                  <a:cubicBezTo>
                    <a:pt x="27" y="33"/>
                    <a:pt x="26" y="33"/>
                    <a:pt x="25" y="3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8"/>
                    <a:pt x="32" y="31"/>
                    <a:pt x="30" y="32"/>
                  </a:cubicBezTo>
                  <a:cubicBezTo>
                    <a:pt x="30" y="33"/>
                    <a:pt x="29" y="33"/>
                    <a:pt x="2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7004051" y="5141913"/>
              <a:ext cx="26988" cy="26988"/>
            </a:xfrm>
            <a:custGeom>
              <a:avLst/>
              <a:gdLst>
                <a:gd name="T0" fmla="*/ 28 w 32"/>
                <a:gd name="T1" fmla="*/ 33 h 33"/>
                <a:gd name="T2" fmla="*/ 25 w 32"/>
                <a:gd name="T3" fmla="*/ 32 h 33"/>
                <a:gd name="T4" fmla="*/ 2 w 32"/>
                <a:gd name="T5" fmla="*/ 7 h 33"/>
                <a:gd name="T6" fmla="*/ 2 w 32"/>
                <a:gd name="T7" fmla="*/ 1 h 33"/>
                <a:gd name="T8" fmla="*/ 7 w 32"/>
                <a:gd name="T9" fmla="*/ 1 h 33"/>
                <a:gd name="T10" fmla="*/ 31 w 32"/>
                <a:gd name="T11" fmla="*/ 26 h 33"/>
                <a:gd name="T12" fmla="*/ 31 w 32"/>
                <a:gd name="T13" fmla="*/ 32 h 33"/>
                <a:gd name="T14" fmla="*/ 28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28" y="33"/>
                  </a:moveTo>
                  <a:cubicBezTo>
                    <a:pt x="27" y="33"/>
                    <a:pt x="26" y="33"/>
                    <a:pt x="25" y="3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8"/>
                    <a:pt x="32" y="30"/>
                    <a:pt x="31" y="32"/>
                  </a:cubicBezTo>
                  <a:cubicBezTo>
                    <a:pt x="30" y="33"/>
                    <a:pt x="29" y="33"/>
                    <a:pt x="2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7"/>
            <p:cNvSpPr>
              <a:spLocks noEditPoints="1"/>
            </p:cNvSpPr>
            <p:nvPr/>
          </p:nvSpPr>
          <p:spPr bwMode="auto">
            <a:xfrm>
              <a:off x="6305551" y="5111750"/>
              <a:ext cx="96838" cy="96838"/>
            </a:xfrm>
            <a:custGeom>
              <a:avLst/>
              <a:gdLst>
                <a:gd name="T0" fmla="*/ 57 w 114"/>
                <a:gd name="T1" fmla="*/ 114 h 114"/>
                <a:gd name="T2" fmla="*/ 0 w 114"/>
                <a:gd name="T3" fmla="*/ 57 h 114"/>
                <a:gd name="T4" fmla="*/ 57 w 114"/>
                <a:gd name="T5" fmla="*/ 0 h 114"/>
                <a:gd name="T6" fmla="*/ 114 w 114"/>
                <a:gd name="T7" fmla="*/ 57 h 114"/>
                <a:gd name="T8" fmla="*/ 57 w 114"/>
                <a:gd name="T9" fmla="*/ 114 h 114"/>
                <a:gd name="T10" fmla="*/ 57 w 114"/>
                <a:gd name="T11" fmla="*/ 16 h 114"/>
                <a:gd name="T12" fmla="*/ 16 w 114"/>
                <a:gd name="T13" fmla="*/ 57 h 114"/>
                <a:gd name="T14" fmla="*/ 57 w 114"/>
                <a:gd name="T15" fmla="*/ 98 h 114"/>
                <a:gd name="T16" fmla="*/ 98 w 114"/>
                <a:gd name="T17" fmla="*/ 57 h 114"/>
                <a:gd name="T18" fmla="*/ 57 w 114"/>
                <a:gd name="T19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114"/>
                  </a:moveTo>
                  <a:cubicBezTo>
                    <a:pt x="25" y="114"/>
                    <a:pt x="0" y="88"/>
                    <a:pt x="0" y="57"/>
                  </a:cubicBezTo>
                  <a:cubicBezTo>
                    <a:pt x="0" y="25"/>
                    <a:pt x="25" y="0"/>
                    <a:pt x="57" y="0"/>
                  </a:cubicBezTo>
                  <a:cubicBezTo>
                    <a:pt x="88" y="0"/>
                    <a:pt x="114" y="25"/>
                    <a:pt x="114" y="57"/>
                  </a:cubicBezTo>
                  <a:cubicBezTo>
                    <a:pt x="114" y="88"/>
                    <a:pt x="88" y="114"/>
                    <a:pt x="57" y="114"/>
                  </a:cubicBezTo>
                  <a:close/>
                  <a:moveTo>
                    <a:pt x="57" y="16"/>
                  </a:moveTo>
                  <a:cubicBezTo>
                    <a:pt x="34" y="16"/>
                    <a:pt x="16" y="34"/>
                    <a:pt x="16" y="57"/>
                  </a:cubicBezTo>
                  <a:cubicBezTo>
                    <a:pt x="16" y="79"/>
                    <a:pt x="34" y="98"/>
                    <a:pt x="57" y="98"/>
                  </a:cubicBezTo>
                  <a:cubicBezTo>
                    <a:pt x="79" y="98"/>
                    <a:pt x="98" y="79"/>
                    <a:pt x="98" y="57"/>
                  </a:cubicBezTo>
                  <a:cubicBezTo>
                    <a:pt x="98" y="34"/>
                    <a:pt x="79" y="16"/>
                    <a:pt x="5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8"/>
            <p:cNvSpPr>
              <a:spLocks/>
            </p:cNvSpPr>
            <p:nvPr/>
          </p:nvSpPr>
          <p:spPr bwMode="auto">
            <a:xfrm>
              <a:off x="6329363" y="5133975"/>
              <a:ext cx="26988" cy="19050"/>
            </a:xfrm>
            <a:custGeom>
              <a:avLst/>
              <a:gdLst>
                <a:gd name="T0" fmla="*/ 5 w 32"/>
                <a:gd name="T1" fmla="*/ 21 h 21"/>
                <a:gd name="T2" fmla="*/ 3 w 32"/>
                <a:gd name="T3" fmla="*/ 21 h 21"/>
                <a:gd name="T4" fmla="*/ 1 w 32"/>
                <a:gd name="T5" fmla="*/ 15 h 21"/>
                <a:gd name="T6" fmla="*/ 28 w 32"/>
                <a:gd name="T7" fmla="*/ 0 h 21"/>
                <a:gd name="T8" fmla="*/ 32 w 32"/>
                <a:gd name="T9" fmla="*/ 4 h 21"/>
                <a:gd name="T10" fmla="*/ 28 w 32"/>
                <a:gd name="T11" fmla="*/ 8 h 21"/>
                <a:gd name="T12" fmla="*/ 8 w 32"/>
                <a:gd name="T13" fmla="*/ 19 h 21"/>
                <a:gd name="T14" fmla="*/ 5 w 3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1">
                  <a:moveTo>
                    <a:pt x="5" y="21"/>
                  </a:moveTo>
                  <a:cubicBezTo>
                    <a:pt x="4" y="21"/>
                    <a:pt x="3" y="21"/>
                    <a:pt x="3" y="21"/>
                  </a:cubicBezTo>
                  <a:cubicBezTo>
                    <a:pt x="1" y="20"/>
                    <a:pt x="0" y="17"/>
                    <a:pt x="1" y="15"/>
                  </a:cubicBezTo>
                  <a:cubicBezTo>
                    <a:pt x="7" y="6"/>
                    <a:pt x="17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6"/>
                    <a:pt x="30" y="8"/>
                    <a:pt x="28" y="8"/>
                  </a:cubicBezTo>
                  <a:cubicBezTo>
                    <a:pt x="20" y="8"/>
                    <a:pt x="12" y="12"/>
                    <a:pt x="8" y="19"/>
                  </a:cubicBezTo>
                  <a:cubicBezTo>
                    <a:pt x="7" y="21"/>
                    <a:pt x="6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9"/>
            <p:cNvSpPr>
              <a:spLocks/>
            </p:cNvSpPr>
            <p:nvPr/>
          </p:nvSpPr>
          <p:spPr bwMode="auto">
            <a:xfrm>
              <a:off x="6327776" y="5157788"/>
              <a:ext cx="6350" cy="12700"/>
            </a:xfrm>
            <a:custGeom>
              <a:avLst/>
              <a:gdLst>
                <a:gd name="T0" fmla="*/ 5 w 9"/>
                <a:gd name="T1" fmla="*/ 15 h 15"/>
                <a:gd name="T2" fmla="*/ 1 w 9"/>
                <a:gd name="T3" fmla="*/ 12 h 15"/>
                <a:gd name="T4" fmla="*/ 0 w 9"/>
                <a:gd name="T5" fmla="*/ 4 h 15"/>
                <a:gd name="T6" fmla="*/ 4 w 9"/>
                <a:gd name="T7" fmla="*/ 0 h 15"/>
                <a:gd name="T8" fmla="*/ 8 w 9"/>
                <a:gd name="T9" fmla="*/ 4 h 15"/>
                <a:gd name="T10" fmla="*/ 9 w 9"/>
                <a:gd name="T11" fmla="*/ 10 h 15"/>
                <a:gd name="T12" fmla="*/ 6 w 9"/>
                <a:gd name="T13" fmla="*/ 14 h 15"/>
                <a:gd name="T14" fmla="*/ 5 w 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5" y="15"/>
                  </a:moveTo>
                  <a:cubicBezTo>
                    <a:pt x="3" y="15"/>
                    <a:pt x="2" y="13"/>
                    <a:pt x="1" y="12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8"/>
                    <a:pt x="9" y="10"/>
                  </a:cubicBezTo>
                  <a:cubicBezTo>
                    <a:pt x="9" y="12"/>
                    <a:pt x="8" y="14"/>
                    <a:pt x="6" y="14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0"/>
            <p:cNvSpPr>
              <a:spLocks/>
            </p:cNvSpPr>
            <p:nvPr/>
          </p:nvSpPr>
          <p:spPr bwMode="auto">
            <a:xfrm>
              <a:off x="6303963" y="5075238"/>
              <a:ext cx="98425" cy="26988"/>
            </a:xfrm>
            <a:custGeom>
              <a:avLst/>
              <a:gdLst>
                <a:gd name="T0" fmla="*/ 107 w 116"/>
                <a:gd name="T1" fmla="*/ 30 h 31"/>
                <a:gd name="T2" fmla="*/ 103 w 116"/>
                <a:gd name="T3" fmla="*/ 29 h 31"/>
                <a:gd name="T4" fmla="*/ 58 w 116"/>
                <a:gd name="T5" fmla="*/ 16 h 31"/>
                <a:gd name="T6" fmla="*/ 13 w 116"/>
                <a:gd name="T7" fmla="*/ 29 h 31"/>
                <a:gd name="T8" fmla="*/ 2 w 116"/>
                <a:gd name="T9" fmla="*/ 26 h 31"/>
                <a:gd name="T10" fmla="*/ 5 w 116"/>
                <a:gd name="T11" fmla="*/ 15 h 31"/>
                <a:gd name="T12" fmla="*/ 58 w 116"/>
                <a:gd name="T13" fmla="*/ 0 h 31"/>
                <a:gd name="T14" fmla="*/ 111 w 116"/>
                <a:gd name="T15" fmla="*/ 15 h 31"/>
                <a:gd name="T16" fmla="*/ 114 w 116"/>
                <a:gd name="T17" fmla="*/ 26 h 31"/>
                <a:gd name="T18" fmla="*/ 107 w 116"/>
                <a:gd name="T1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1">
                  <a:moveTo>
                    <a:pt x="107" y="30"/>
                  </a:moveTo>
                  <a:cubicBezTo>
                    <a:pt x="105" y="30"/>
                    <a:pt x="104" y="30"/>
                    <a:pt x="103" y="29"/>
                  </a:cubicBezTo>
                  <a:cubicBezTo>
                    <a:pt x="89" y="21"/>
                    <a:pt x="74" y="16"/>
                    <a:pt x="58" y="16"/>
                  </a:cubicBezTo>
                  <a:cubicBezTo>
                    <a:pt x="42" y="16"/>
                    <a:pt x="27" y="20"/>
                    <a:pt x="13" y="29"/>
                  </a:cubicBezTo>
                  <a:cubicBezTo>
                    <a:pt x="10" y="31"/>
                    <a:pt x="5" y="30"/>
                    <a:pt x="2" y="26"/>
                  </a:cubicBezTo>
                  <a:cubicBezTo>
                    <a:pt x="0" y="22"/>
                    <a:pt x="1" y="17"/>
                    <a:pt x="5" y="15"/>
                  </a:cubicBezTo>
                  <a:cubicBezTo>
                    <a:pt x="21" y="5"/>
                    <a:pt x="39" y="0"/>
                    <a:pt x="58" y="0"/>
                  </a:cubicBezTo>
                  <a:cubicBezTo>
                    <a:pt x="77" y="0"/>
                    <a:pt x="95" y="5"/>
                    <a:pt x="111" y="15"/>
                  </a:cubicBezTo>
                  <a:cubicBezTo>
                    <a:pt x="115" y="18"/>
                    <a:pt x="116" y="23"/>
                    <a:pt x="114" y="26"/>
                  </a:cubicBezTo>
                  <a:cubicBezTo>
                    <a:pt x="112" y="29"/>
                    <a:pt x="109" y="30"/>
                    <a:pt x="10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41"/>
            <p:cNvSpPr>
              <a:spLocks/>
            </p:cNvSpPr>
            <p:nvPr/>
          </p:nvSpPr>
          <p:spPr bwMode="auto">
            <a:xfrm>
              <a:off x="6283326" y="5033963"/>
              <a:ext cx="142875" cy="31750"/>
            </a:xfrm>
            <a:custGeom>
              <a:avLst/>
              <a:gdLst>
                <a:gd name="T0" fmla="*/ 157 w 167"/>
                <a:gd name="T1" fmla="*/ 38 h 38"/>
                <a:gd name="T2" fmla="*/ 153 w 167"/>
                <a:gd name="T3" fmla="*/ 37 h 38"/>
                <a:gd name="T4" fmla="*/ 82 w 167"/>
                <a:gd name="T5" fmla="*/ 16 h 38"/>
                <a:gd name="T6" fmla="*/ 13 w 167"/>
                <a:gd name="T7" fmla="*/ 35 h 38"/>
                <a:gd name="T8" fmla="*/ 2 w 167"/>
                <a:gd name="T9" fmla="*/ 32 h 38"/>
                <a:gd name="T10" fmla="*/ 5 w 167"/>
                <a:gd name="T11" fmla="*/ 21 h 38"/>
                <a:gd name="T12" fmla="*/ 82 w 167"/>
                <a:gd name="T13" fmla="*/ 0 h 38"/>
                <a:gd name="T14" fmla="*/ 162 w 167"/>
                <a:gd name="T15" fmla="*/ 23 h 38"/>
                <a:gd name="T16" fmla="*/ 164 w 167"/>
                <a:gd name="T17" fmla="*/ 34 h 38"/>
                <a:gd name="T18" fmla="*/ 157 w 16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38">
                  <a:moveTo>
                    <a:pt x="157" y="38"/>
                  </a:moveTo>
                  <a:cubicBezTo>
                    <a:pt x="156" y="38"/>
                    <a:pt x="154" y="37"/>
                    <a:pt x="153" y="37"/>
                  </a:cubicBezTo>
                  <a:cubicBezTo>
                    <a:pt x="132" y="23"/>
                    <a:pt x="107" y="16"/>
                    <a:pt x="82" y="16"/>
                  </a:cubicBezTo>
                  <a:cubicBezTo>
                    <a:pt x="57" y="16"/>
                    <a:pt x="34" y="23"/>
                    <a:pt x="13" y="35"/>
                  </a:cubicBezTo>
                  <a:cubicBezTo>
                    <a:pt x="9" y="37"/>
                    <a:pt x="4" y="36"/>
                    <a:pt x="2" y="32"/>
                  </a:cubicBezTo>
                  <a:cubicBezTo>
                    <a:pt x="0" y="29"/>
                    <a:pt x="1" y="24"/>
                    <a:pt x="5" y="21"/>
                  </a:cubicBezTo>
                  <a:cubicBezTo>
                    <a:pt x="28" y="7"/>
                    <a:pt x="54" y="0"/>
                    <a:pt x="82" y="0"/>
                  </a:cubicBezTo>
                  <a:cubicBezTo>
                    <a:pt x="110" y="0"/>
                    <a:pt x="138" y="8"/>
                    <a:pt x="162" y="23"/>
                  </a:cubicBezTo>
                  <a:cubicBezTo>
                    <a:pt x="165" y="25"/>
                    <a:pt x="167" y="30"/>
                    <a:pt x="164" y="34"/>
                  </a:cubicBezTo>
                  <a:cubicBezTo>
                    <a:pt x="163" y="36"/>
                    <a:pt x="160" y="38"/>
                    <a:pt x="15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2"/>
            <p:cNvSpPr>
              <a:spLocks/>
            </p:cNvSpPr>
            <p:nvPr/>
          </p:nvSpPr>
          <p:spPr bwMode="auto">
            <a:xfrm>
              <a:off x="6262688" y="4992688"/>
              <a:ext cx="182563" cy="36513"/>
            </a:xfrm>
            <a:custGeom>
              <a:avLst/>
              <a:gdLst>
                <a:gd name="T0" fmla="*/ 206 w 215"/>
                <a:gd name="T1" fmla="*/ 44 h 44"/>
                <a:gd name="T2" fmla="*/ 202 w 215"/>
                <a:gd name="T3" fmla="*/ 42 h 44"/>
                <a:gd name="T4" fmla="*/ 107 w 215"/>
                <a:gd name="T5" fmla="*/ 16 h 44"/>
                <a:gd name="T6" fmla="*/ 13 w 215"/>
                <a:gd name="T7" fmla="*/ 42 h 44"/>
                <a:gd name="T8" fmla="*/ 2 w 215"/>
                <a:gd name="T9" fmla="*/ 39 h 44"/>
                <a:gd name="T10" fmla="*/ 5 w 215"/>
                <a:gd name="T11" fmla="*/ 28 h 44"/>
                <a:gd name="T12" fmla="*/ 107 w 215"/>
                <a:gd name="T13" fmla="*/ 0 h 44"/>
                <a:gd name="T14" fmla="*/ 210 w 215"/>
                <a:gd name="T15" fmla="*/ 29 h 44"/>
                <a:gd name="T16" fmla="*/ 213 w 215"/>
                <a:gd name="T17" fmla="*/ 40 h 44"/>
                <a:gd name="T18" fmla="*/ 206 w 215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4">
                  <a:moveTo>
                    <a:pt x="206" y="44"/>
                  </a:moveTo>
                  <a:cubicBezTo>
                    <a:pt x="205" y="44"/>
                    <a:pt x="203" y="43"/>
                    <a:pt x="202" y="42"/>
                  </a:cubicBezTo>
                  <a:cubicBezTo>
                    <a:pt x="173" y="25"/>
                    <a:pt x="140" y="16"/>
                    <a:pt x="107" y="16"/>
                  </a:cubicBezTo>
                  <a:cubicBezTo>
                    <a:pt x="74" y="16"/>
                    <a:pt x="41" y="25"/>
                    <a:pt x="13" y="42"/>
                  </a:cubicBezTo>
                  <a:cubicBezTo>
                    <a:pt x="9" y="44"/>
                    <a:pt x="4" y="43"/>
                    <a:pt x="2" y="39"/>
                  </a:cubicBezTo>
                  <a:cubicBezTo>
                    <a:pt x="0" y="35"/>
                    <a:pt x="1" y="30"/>
                    <a:pt x="5" y="28"/>
                  </a:cubicBezTo>
                  <a:cubicBezTo>
                    <a:pt x="36" y="10"/>
                    <a:pt x="71" y="0"/>
                    <a:pt x="107" y="0"/>
                  </a:cubicBezTo>
                  <a:cubicBezTo>
                    <a:pt x="143" y="0"/>
                    <a:pt x="179" y="10"/>
                    <a:pt x="210" y="29"/>
                  </a:cubicBezTo>
                  <a:cubicBezTo>
                    <a:pt x="214" y="31"/>
                    <a:pt x="215" y="36"/>
                    <a:pt x="213" y="40"/>
                  </a:cubicBezTo>
                  <a:cubicBezTo>
                    <a:pt x="211" y="42"/>
                    <a:pt x="209" y="44"/>
                    <a:pt x="20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41"/>
            <p:cNvSpPr>
              <a:spLocks/>
            </p:cNvSpPr>
            <p:nvPr/>
          </p:nvSpPr>
          <p:spPr bwMode="auto">
            <a:xfrm>
              <a:off x="6594476" y="5048250"/>
              <a:ext cx="153988" cy="165100"/>
            </a:xfrm>
            <a:custGeom>
              <a:avLst/>
              <a:gdLst>
                <a:gd name="T0" fmla="*/ 68 w 181"/>
                <a:gd name="T1" fmla="*/ 194 h 194"/>
                <a:gd name="T2" fmla="*/ 35 w 181"/>
                <a:gd name="T3" fmla="*/ 184 h 194"/>
                <a:gd name="T4" fmla="*/ 33 w 181"/>
                <a:gd name="T5" fmla="*/ 182 h 194"/>
                <a:gd name="T6" fmla="*/ 18 w 181"/>
                <a:gd name="T7" fmla="*/ 101 h 194"/>
                <a:gd name="T8" fmla="*/ 74 w 181"/>
                <a:gd name="T9" fmla="*/ 27 h 194"/>
                <a:gd name="T10" fmla="*/ 112 w 181"/>
                <a:gd name="T11" fmla="*/ 3 h 194"/>
                <a:gd name="T12" fmla="*/ 155 w 181"/>
                <a:gd name="T13" fmla="*/ 12 h 194"/>
                <a:gd name="T14" fmla="*/ 157 w 181"/>
                <a:gd name="T15" fmla="*/ 14 h 194"/>
                <a:gd name="T16" fmla="*/ 180 w 181"/>
                <a:gd name="T17" fmla="*/ 45 h 194"/>
                <a:gd name="T18" fmla="*/ 175 w 181"/>
                <a:gd name="T19" fmla="*/ 55 h 194"/>
                <a:gd name="T20" fmla="*/ 165 w 181"/>
                <a:gd name="T21" fmla="*/ 50 h 194"/>
                <a:gd name="T22" fmla="*/ 148 w 181"/>
                <a:gd name="T23" fmla="*/ 27 h 194"/>
                <a:gd name="T24" fmla="*/ 146 w 181"/>
                <a:gd name="T25" fmla="*/ 25 h 194"/>
                <a:gd name="T26" fmla="*/ 114 w 181"/>
                <a:gd name="T27" fmla="*/ 18 h 194"/>
                <a:gd name="T28" fmla="*/ 87 w 181"/>
                <a:gd name="T29" fmla="*/ 36 h 194"/>
                <a:gd name="T30" fmla="*/ 31 w 181"/>
                <a:gd name="T31" fmla="*/ 110 h 194"/>
                <a:gd name="T32" fmla="*/ 42 w 181"/>
                <a:gd name="T33" fmla="*/ 169 h 194"/>
                <a:gd name="T34" fmla="*/ 44 w 181"/>
                <a:gd name="T35" fmla="*/ 171 h 194"/>
                <a:gd name="T36" fmla="*/ 103 w 181"/>
                <a:gd name="T37" fmla="*/ 160 h 194"/>
                <a:gd name="T38" fmla="*/ 120 w 181"/>
                <a:gd name="T39" fmla="*/ 135 h 194"/>
                <a:gd name="T40" fmla="*/ 132 w 181"/>
                <a:gd name="T41" fmla="*/ 133 h 194"/>
                <a:gd name="T42" fmla="*/ 134 w 181"/>
                <a:gd name="T43" fmla="*/ 145 h 194"/>
                <a:gd name="T44" fmla="*/ 117 w 181"/>
                <a:gd name="T45" fmla="*/ 169 h 194"/>
                <a:gd name="T46" fmla="*/ 68 w 181"/>
                <a:gd name="T4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1" h="194">
                  <a:moveTo>
                    <a:pt x="68" y="194"/>
                  </a:moveTo>
                  <a:cubicBezTo>
                    <a:pt x="57" y="194"/>
                    <a:pt x="45" y="191"/>
                    <a:pt x="35" y="184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7" y="164"/>
                    <a:pt x="0" y="127"/>
                    <a:pt x="18" y="101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83" y="14"/>
                    <a:pt x="96" y="5"/>
                    <a:pt x="112" y="3"/>
                  </a:cubicBezTo>
                  <a:cubicBezTo>
                    <a:pt x="127" y="0"/>
                    <a:pt x="142" y="3"/>
                    <a:pt x="155" y="12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68" y="21"/>
                    <a:pt x="176" y="32"/>
                    <a:pt x="180" y="45"/>
                  </a:cubicBezTo>
                  <a:cubicBezTo>
                    <a:pt x="181" y="49"/>
                    <a:pt x="179" y="54"/>
                    <a:pt x="175" y="55"/>
                  </a:cubicBezTo>
                  <a:cubicBezTo>
                    <a:pt x="170" y="56"/>
                    <a:pt x="166" y="54"/>
                    <a:pt x="165" y="50"/>
                  </a:cubicBezTo>
                  <a:cubicBezTo>
                    <a:pt x="162" y="40"/>
                    <a:pt x="156" y="32"/>
                    <a:pt x="148" y="27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37" y="19"/>
                    <a:pt x="126" y="16"/>
                    <a:pt x="114" y="18"/>
                  </a:cubicBezTo>
                  <a:cubicBezTo>
                    <a:pt x="103" y="20"/>
                    <a:pt x="94" y="27"/>
                    <a:pt x="87" y="36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18" y="129"/>
                    <a:pt x="23" y="156"/>
                    <a:pt x="42" y="169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64" y="184"/>
                    <a:pt x="90" y="179"/>
                    <a:pt x="103" y="160"/>
                  </a:cubicBezTo>
                  <a:cubicBezTo>
                    <a:pt x="120" y="135"/>
                    <a:pt x="120" y="135"/>
                    <a:pt x="120" y="135"/>
                  </a:cubicBezTo>
                  <a:cubicBezTo>
                    <a:pt x="123" y="132"/>
                    <a:pt x="128" y="131"/>
                    <a:pt x="132" y="133"/>
                  </a:cubicBezTo>
                  <a:cubicBezTo>
                    <a:pt x="135" y="136"/>
                    <a:pt x="136" y="141"/>
                    <a:pt x="134" y="145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05" y="185"/>
                    <a:pt x="87" y="194"/>
                    <a:pt x="6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42"/>
            <p:cNvSpPr>
              <a:spLocks/>
            </p:cNvSpPr>
            <p:nvPr/>
          </p:nvSpPr>
          <p:spPr bwMode="auto">
            <a:xfrm>
              <a:off x="6677026" y="4986338"/>
              <a:ext cx="153988" cy="165100"/>
            </a:xfrm>
            <a:custGeom>
              <a:avLst/>
              <a:gdLst>
                <a:gd name="T0" fmla="*/ 59 w 181"/>
                <a:gd name="T1" fmla="*/ 194 h 194"/>
                <a:gd name="T2" fmla="*/ 26 w 181"/>
                <a:gd name="T3" fmla="*/ 184 h 194"/>
                <a:gd name="T4" fmla="*/ 24 w 181"/>
                <a:gd name="T5" fmla="*/ 182 h 194"/>
                <a:gd name="T6" fmla="*/ 1 w 181"/>
                <a:gd name="T7" fmla="*/ 151 h 194"/>
                <a:gd name="T8" fmla="*/ 7 w 181"/>
                <a:gd name="T9" fmla="*/ 141 h 194"/>
                <a:gd name="T10" fmla="*/ 17 w 181"/>
                <a:gd name="T11" fmla="*/ 146 h 194"/>
                <a:gd name="T12" fmla="*/ 33 w 181"/>
                <a:gd name="T13" fmla="*/ 169 h 194"/>
                <a:gd name="T14" fmla="*/ 35 w 181"/>
                <a:gd name="T15" fmla="*/ 170 h 194"/>
                <a:gd name="T16" fmla="*/ 94 w 181"/>
                <a:gd name="T17" fmla="*/ 160 h 194"/>
                <a:gd name="T18" fmla="*/ 150 w 181"/>
                <a:gd name="T19" fmla="*/ 85 h 194"/>
                <a:gd name="T20" fmla="*/ 139 w 181"/>
                <a:gd name="T21" fmla="*/ 27 h 194"/>
                <a:gd name="T22" fmla="*/ 137 w 181"/>
                <a:gd name="T23" fmla="*/ 25 h 194"/>
                <a:gd name="T24" fmla="*/ 105 w 181"/>
                <a:gd name="T25" fmla="*/ 18 h 194"/>
                <a:gd name="T26" fmla="*/ 78 w 181"/>
                <a:gd name="T27" fmla="*/ 36 h 194"/>
                <a:gd name="T28" fmla="*/ 61 w 181"/>
                <a:gd name="T29" fmla="*/ 60 h 194"/>
                <a:gd name="T30" fmla="*/ 50 w 181"/>
                <a:gd name="T31" fmla="*/ 62 h 194"/>
                <a:gd name="T32" fmla="*/ 48 w 181"/>
                <a:gd name="T33" fmla="*/ 51 h 194"/>
                <a:gd name="T34" fmla="*/ 65 w 181"/>
                <a:gd name="T35" fmla="*/ 27 h 194"/>
                <a:gd name="T36" fmla="*/ 102 w 181"/>
                <a:gd name="T37" fmla="*/ 3 h 194"/>
                <a:gd name="T38" fmla="*/ 146 w 181"/>
                <a:gd name="T39" fmla="*/ 12 h 194"/>
                <a:gd name="T40" fmla="*/ 148 w 181"/>
                <a:gd name="T41" fmla="*/ 13 h 194"/>
                <a:gd name="T42" fmla="*/ 163 w 181"/>
                <a:gd name="T43" fmla="*/ 95 h 194"/>
                <a:gd name="T44" fmla="*/ 107 w 181"/>
                <a:gd name="T45" fmla="*/ 169 h 194"/>
                <a:gd name="T46" fmla="*/ 59 w 181"/>
                <a:gd name="T4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1" h="194">
                  <a:moveTo>
                    <a:pt x="59" y="194"/>
                  </a:moveTo>
                  <a:cubicBezTo>
                    <a:pt x="48" y="194"/>
                    <a:pt x="36" y="191"/>
                    <a:pt x="26" y="184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13" y="175"/>
                    <a:pt x="5" y="163"/>
                    <a:pt x="1" y="151"/>
                  </a:cubicBezTo>
                  <a:cubicBezTo>
                    <a:pt x="0" y="146"/>
                    <a:pt x="2" y="142"/>
                    <a:pt x="7" y="141"/>
                  </a:cubicBezTo>
                  <a:cubicBezTo>
                    <a:pt x="11" y="140"/>
                    <a:pt x="15" y="142"/>
                    <a:pt x="17" y="146"/>
                  </a:cubicBezTo>
                  <a:cubicBezTo>
                    <a:pt x="19" y="156"/>
                    <a:pt x="25" y="163"/>
                    <a:pt x="33" y="169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54" y="184"/>
                    <a:pt x="81" y="179"/>
                    <a:pt x="94" y="160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63" y="66"/>
                    <a:pt x="158" y="40"/>
                    <a:pt x="139" y="27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28" y="19"/>
                    <a:pt x="116" y="16"/>
                    <a:pt x="105" y="18"/>
                  </a:cubicBezTo>
                  <a:cubicBezTo>
                    <a:pt x="94" y="20"/>
                    <a:pt x="84" y="27"/>
                    <a:pt x="78" y="36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58" y="64"/>
                    <a:pt x="53" y="65"/>
                    <a:pt x="50" y="62"/>
                  </a:cubicBezTo>
                  <a:cubicBezTo>
                    <a:pt x="46" y="60"/>
                    <a:pt x="45" y="55"/>
                    <a:pt x="48" y="51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4" y="14"/>
                    <a:pt x="87" y="5"/>
                    <a:pt x="102" y="3"/>
                  </a:cubicBezTo>
                  <a:cubicBezTo>
                    <a:pt x="118" y="0"/>
                    <a:pt x="133" y="3"/>
                    <a:pt x="146" y="12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75" y="32"/>
                    <a:pt x="181" y="68"/>
                    <a:pt x="163" y="95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96" y="185"/>
                    <a:pt x="78" y="194"/>
                    <a:pt x="59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43"/>
            <p:cNvSpPr>
              <a:spLocks/>
            </p:cNvSpPr>
            <p:nvPr/>
          </p:nvSpPr>
          <p:spPr bwMode="auto">
            <a:xfrm>
              <a:off x="6765926" y="5081588"/>
              <a:ext cx="9525" cy="9525"/>
            </a:xfrm>
            <a:custGeom>
              <a:avLst/>
              <a:gdLst>
                <a:gd name="T0" fmla="*/ 4 w 11"/>
                <a:gd name="T1" fmla="*/ 11 h 11"/>
                <a:gd name="T2" fmla="*/ 2 w 11"/>
                <a:gd name="T3" fmla="*/ 10 h 11"/>
                <a:gd name="T4" fmla="*/ 1 w 11"/>
                <a:gd name="T5" fmla="*/ 5 h 11"/>
                <a:gd name="T6" fmla="*/ 3 w 11"/>
                <a:gd name="T7" fmla="*/ 2 h 11"/>
                <a:gd name="T8" fmla="*/ 9 w 11"/>
                <a:gd name="T9" fmla="*/ 1 h 11"/>
                <a:gd name="T10" fmla="*/ 10 w 11"/>
                <a:gd name="T11" fmla="*/ 7 h 11"/>
                <a:gd name="T12" fmla="*/ 7 w 11"/>
                <a:gd name="T13" fmla="*/ 10 h 11"/>
                <a:gd name="T14" fmla="*/ 4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3" y="11"/>
                    <a:pt x="3" y="11"/>
                    <a:pt x="2" y="10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1" y="2"/>
                    <a:pt x="11" y="5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44"/>
            <p:cNvSpPr>
              <a:spLocks/>
            </p:cNvSpPr>
            <p:nvPr/>
          </p:nvSpPr>
          <p:spPr bwMode="auto">
            <a:xfrm>
              <a:off x="6773863" y="5014913"/>
              <a:ext cx="26988" cy="65088"/>
            </a:xfrm>
            <a:custGeom>
              <a:avLst/>
              <a:gdLst>
                <a:gd name="T0" fmla="*/ 4 w 33"/>
                <a:gd name="T1" fmla="*/ 78 h 78"/>
                <a:gd name="T2" fmla="*/ 2 w 33"/>
                <a:gd name="T3" fmla="*/ 77 h 78"/>
                <a:gd name="T4" fmla="*/ 1 w 33"/>
                <a:gd name="T5" fmla="*/ 72 h 78"/>
                <a:gd name="T6" fmla="*/ 19 w 33"/>
                <a:gd name="T7" fmla="*/ 48 h 78"/>
                <a:gd name="T8" fmla="*/ 23 w 33"/>
                <a:gd name="T9" fmla="*/ 27 h 78"/>
                <a:gd name="T10" fmla="*/ 12 w 33"/>
                <a:gd name="T11" fmla="*/ 9 h 78"/>
                <a:gd name="T12" fmla="*/ 10 w 33"/>
                <a:gd name="T13" fmla="*/ 8 h 78"/>
                <a:gd name="T14" fmla="*/ 9 w 33"/>
                <a:gd name="T15" fmla="*/ 2 h 78"/>
                <a:gd name="T16" fmla="*/ 15 w 33"/>
                <a:gd name="T17" fmla="*/ 1 h 78"/>
                <a:gd name="T18" fmla="*/ 16 w 33"/>
                <a:gd name="T19" fmla="*/ 2 h 78"/>
                <a:gd name="T20" fmla="*/ 31 w 33"/>
                <a:gd name="T21" fmla="*/ 26 h 78"/>
                <a:gd name="T22" fmla="*/ 25 w 33"/>
                <a:gd name="T23" fmla="*/ 53 h 78"/>
                <a:gd name="T24" fmla="*/ 8 w 33"/>
                <a:gd name="T25" fmla="*/ 76 h 78"/>
                <a:gd name="T26" fmla="*/ 4 w 33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78">
                  <a:moveTo>
                    <a:pt x="4" y="78"/>
                  </a:moveTo>
                  <a:cubicBezTo>
                    <a:pt x="4" y="78"/>
                    <a:pt x="3" y="78"/>
                    <a:pt x="2" y="77"/>
                  </a:cubicBezTo>
                  <a:cubicBezTo>
                    <a:pt x="0" y="76"/>
                    <a:pt x="0" y="73"/>
                    <a:pt x="1" y="72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3" y="42"/>
                    <a:pt x="25" y="34"/>
                    <a:pt x="23" y="27"/>
                  </a:cubicBezTo>
                  <a:cubicBezTo>
                    <a:pt x="22" y="19"/>
                    <a:pt x="18" y="13"/>
                    <a:pt x="12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6"/>
                    <a:pt x="8" y="4"/>
                    <a:pt x="9" y="2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4" y="8"/>
                    <a:pt x="30" y="16"/>
                    <a:pt x="31" y="26"/>
                  </a:cubicBezTo>
                  <a:cubicBezTo>
                    <a:pt x="33" y="35"/>
                    <a:pt x="31" y="45"/>
                    <a:pt x="25" y="53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8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38"/>
            <p:cNvSpPr>
              <a:spLocks/>
            </p:cNvSpPr>
            <p:nvPr/>
          </p:nvSpPr>
          <p:spPr bwMode="auto">
            <a:xfrm>
              <a:off x="5983288" y="4992688"/>
              <a:ext cx="14288" cy="220663"/>
            </a:xfrm>
            <a:custGeom>
              <a:avLst/>
              <a:gdLst>
                <a:gd name="T0" fmla="*/ 8 w 16"/>
                <a:gd name="T1" fmla="*/ 260 h 260"/>
                <a:gd name="T2" fmla="*/ 0 w 16"/>
                <a:gd name="T3" fmla="*/ 252 h 260"/>
                <a:gd name="T4" fmla="*/ 0 w 16"/>
                <a:gd name="T5" fmla="*/ 8 h 260"/>
                <a:gd name="T6" fmla="*/ 8 w 16"/>
                <a:gd name="T7" fmla="*/ 0 h 260"/>
                <a:gd name="T8" fmla="*/ 16 w 16"/>
                <a:gd name="T9" fmla="*/ 8 h 260"/>
                <a:gd name="T10" fmla="*/ 16 w 16"/>
                <a:gd name="T11" fmla="*/ 252 h 260"/>
                <a:gd name="T12" fmla="*/ 8 w 16"/>
                <a:gd name="T13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0">
                  <a:moveTo>
                    <a:pt x="8" y="260"/>
                  </a:moveTo>
                  <a:cubicBezTo>
                    <a:pt x="4" y="260"/>
                    <a:pt x="0" y="256"/>
                    <a:pt x="0" y="25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16" y="256"/>
                    <a:pt x="12" y="260"/>
                    <a:pt x="8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39"/>
            <p:cNvSpPr>
              <a:spLocks/>
            </p:cNvSpPr>
            <p:nvPr/>
          </p:nvSpPr>
          <p:spPr bwMode="auto">
            <a:xfrm>
              <a:off x="5907088" y="4991101"/>
              <a:ext cx="173038" cy="168275"/>
            </a:xfrm>
            <a:custGeom>
              <a:avLst/>
              <a:gdLst>
                <a:gd name="T0" fmla="*/ 9 w 204"/>
                <a:gd name="T1" fmla="*/ 198 h 198"/>
                <a:gd name="T2" fmla="*/ 2 w 204"/>
                <a:gd name="T3" fmla="*/ 194 h 198"/>
                <a:gd name="T4" fmla="*/ 5 w 204"/>
                <a:gd name="T5" fmla="*/ 183 h 198"/>
                <a:gd name="T6" fmla="*/ 181 w 204"/>
                <a:gd name="T7" fmla="*/ 71 h 198"/>
                <a:gd name="T8" fmla="*/ 94 w 204"/>
                <a:gd name="T9" fmla="*/ 16 h 198"/>
                <a:gd name="T10" fmla="*/ 91 w 204"/>
                <a:gd name="T11" fmla="*/ 5 h 198"/>
                <a:gd name="T12" fmla="*/ 102 w 204"/>
                <a:gd name="T13" fmla="*/ 2 h 198"/>
                <a:gd name="T14" fmla="*/ 200 w 204"/>
                <a:gd name="T15" fmla="*/ 64 h 198"/>
                <a:gd name="T16" fmla="*/ 204 w 204"/>
                <a:gd name="T17" fmla="*/ 71 h 198"/>
                <a:gd name="T18" fmla="*/ 200 w 204"/>
                <a:gd name="T19" fmla="*/ 77 h 198"/>
                <a:gd name="T20" fmla="*/ 13 w 204"/>
                <a:gd name="T21" fmla="*/ 197 h 198"/>
                <a:gd name="T22" fmla="*/ 9 w 204"/>
                <a:gd name="T2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198">
                  <a:moveTo>
                    <a:pt x="9" y="198"/>
                  </a:moveTo>
                  <a:cubicBezTo>
                    <a:pt x="6" y="198"/>
                    <a:pt x="4" y="197"/>
                    <a:pt x="2" y="194"/>
                  </a:cubicBezTo>
                  <a:cubicBezTo>
                    <a:pt x="0" y="191"/>
                    <a:pt x="1" y="186"/>
                    <a:pt x="5" y="183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0" y="13"/>
                    <a:pt x="89" y="9"/>
                    <a:pt x="91" y="5"/>
                  </a:cubicBezTo>
                  <a:cubicBezTo>
                    <a:pt x="94" y="1"/>
                    <a:pt x="98" y="0"/>
                    <a:pt x="102" y="2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3" y="65"/>
                    <a:pt x="204" y="68"/>
                    <a:pt x="204" y="71"/>
                  </a:cubicBezTo>
                  <a:cubicBezTo>
                    <a:pt x="204" y="73"/>
                    <a:pt x="203" y="76"/>
                    <a:pt x="200" y="77"/>
                  </a:cubicBezTo>
                  <a:cubicBezTo>
                    <a:pt x="13" y="197"/>
                    <a:pt x="13" y="197"/>
                    <a:pt x="13" y="197"/>
                  </a:cubicBezTo>
                  <a:cubicBezTo>
                    <a:pt x="12" y="198"/>
                    <a:pt x="10" y="198"/>
                    <a:pt x="9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40"/>
            <p:cNvSpPr>
              <a:spLocks/>
            </p:cNvSpPr>
            <p:nvPr/>
          </p:nvSpPr>
          <p:spPr bwMode="auto">
            <a:xfrm>
              <a:off x="6026151" y="5043488"/>
              <a:ext cx="12700" cy="11113"/>
            </a:xfrm>
            <a:custGeom>
              <a:avLst/>
              <a:gdLst>
                <a:gd name="T0" fmla="*/ 11 w 15"/>
                <a:gd name="T1" fmla="*/ 12 h 12"/>
                <a:gd name="T2" fmla="*/ 9 w 15"/>
                <a:gd name="T3" fmla="*/ 12 h 12"/>
                <a:gd name="T4" fmla="*/ 2 w 15"/>
                <a:gd name="T5" fmla="*/ 8 h 12"/>
                <a:gd name="T6" fmla="*/ 1 w 15"/>
                <a:gd name="T7" fmla="*/ 2 h 12"/>
                <a:gd name="T8" fmla="*/ 6 w 15"/>
                <a:gd name="T9" fmla="*/ 1 h 12"/>
                <a:gd name="T10" fmla="*/ 13 w 15"/>
                <a:gd name="T11" fmla="*/ 5 h 12"/>
                <a:gd name="T12" fmla="*/ 14 w 15"/>
                <a:gd name="T13" fmla="*/ 11 h 12"/>
                <a:gd name="T14" fmla="*/ 11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1" y="12"/>
                  </a:moveTo>
                  <a:cubicBezTo>
                    <a:pt x="10" y="12"/>
                    <a:pt x="9" y="12"/>
                    <a:pt x="9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5" y="9"/>
                    <a:pt x="14" y="11"/>
                  </a:cubicBezTo>
                  <a:cubicBezTo>
                    <a:pt x="13" y="12"/>
                    <a:pt x="12" y="12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41"/>
            <p:cNvSpPr>
              <a:spLocks/>
            </p:cNvSpPr>
            <p:nvPr/>
          </p:nvSpPr>
          <p:spPr bwMode="auto">
            <a:xfrm>
              <a:off x="6002338" y="5029201"/>
              <a:ext cx="23813" cy="17463"/>
            </a:xfrm>
            <a:custGeom>
              <a:avLst/>
              <a:gdLst>
                <a:gd name="T0" fmla="*/ 24 w 28"/>
                <a:gd name="T1" fmla="*/ 21 h 21"/>
                <a:gd name="T2" fmla="*/ 22 w 28"/>
                <a:gd name="T3" fmla="*/ 20 h 21"/>
                <a:gd name="T4" fmla="*/ 2 w 28"/>
                <a:gd name="T5" fmla="*/ 8 h 21"/>
                <a:gd name="T6" fmla="*/ 1 w 28"/>
                <a:gd name="T7" fmla="*/ 3 h 21"/>
                <a:gd name="T8" fmla="*/ 6 w 28"/>
                <a:gd name="T9" fmla="*/ 1 h 21"/>
                <a:gd name="T10" fmla="*/ 26 w 28"/>
                <a:gd name="T11" fmla="*/ 14 h 21"/>
                <a:gd name="T12" fmla="*/ 27 w 28"/>
                <a:gd name="T13" fmla="*/ 19 h 21"/>
                <a:gd name="T14" fmla="*/ 24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4" y="21"/>
                  </a:moveTo>
                  <a:cubicBezTo>
                    <a:pt x="23" y="21"/>
                    <a:pt x="22" y="21"/>
                    <a:pt x="22" y="2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8" y="15"/>
                    <a:pt x="28" y="17"/>
                    <a:pt x="27" y="19"/>
                  </a:cubicBezTo>
                  <a:cubicBezTo>
                    <a:pt x="26" y="20"/>
                    <a:pt x="25" y="21"/>
                    <a:pt x="2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42"/>
            <p:cNvSpPr>
              <a:spLocks/>
            </p:cNvSpPr>
            <p:nvPr/>
          </p:nvSpPr>
          <p:spPr bwMode="auto">
            <a:xfrm>
              <a:off x="5908676" y="5043488"/>
              <a:ext cx="173038" cy="169863"/>
            </a:xfrm>
            <a:custGeom>
              <a:avLst/>
              <a:gdLst>
                <a:gd name="T0" fmla="*/ 97 w 204"/>
                <a:gd name="T1" fmla="*/ 200 h 200"/>
                <a:gd name="T2" fmla="*/ 90 w 204"/>
                <a:gd name="T3" fmla="*/ 196 h 200"/>
                <a:gd name="T4" fmla="*/ 93 w 204"/>
                <a:gd name="T5" fmla="*/ 185 h 200"/>
                <a:gd name="T6" fmla="*/ 181 w 204"/>
                <a:gd name="T7" fmla="*/ 129 h 200"/>
                <a:gd name="T8" fmla="*/ 5 w 204"/>
                <a:gd name="T9" fmla="*/ 16 h 200"/>
                <a:gd name="T10" fmla="*/ 2 w 204"/>
                <a:gd name="T11" fmla="*/ 5 h 200"/>
                <a:gd name="T12" fmla="*/ 13 w 204"/>
                <a:gd name="T13" fmla="*/ 3 h 200"/>
                <a:gd name="T14" fmla="*/ 200 w 204"/>
                <a:gd name="T15" fmla="*/ 122 h 200"/>
                <a:gd name="T16" fmla="*/ 204 w 204"/>
                <a:gd name="T17" fmla="*/ 129 h 200"/>
                <a:gd name="T18" fmla="*/ 200 w 204"/>
                <a:gd name="T19" fmla="*/ 136 h 200"/>
                <a:gd name="T20" fmla="*/ 101 w 204"/>
                <a:gd name="T21" fmla="*/ 199 h 200"/>
                <a:gd name="T22" fmla="*/ 97 w 204"/>
                <a:gd name="T2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00">
                  <a:moveTo>
                    <a:pt x="97" y="200"/>
                  </a:moveTo>
                  <a:cubicBezTo>
                    <a:pt x="94" y="200"/>
                    <a:pt x="92" y="199"/>
                    <a:pt x="90" y="196"/>
                  </a:cubicBezTo>
                  <a:cubicBezTo>
                    <a:pt x="88" y="192"/>
                    <a:pt x="89" y="187"/>
                    <a:pt x="93" y="185"/>
                  </a:cubicBezTo>
                  <a:cubicBezTo>
                    <a:pt x="181" y="129"/>
                    <a:pt x="181" y="129"/>
                    <a:pt x="181" y="12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4"/>
                    <a:pt x="0" y="9"/>
                    <a:pt x="2" y="5"/>
                  </a:cubicBezTo>
                  <a:cubicBezTo>
                    <a:pt x="4" y="2"/>
                    <a:pt x="9" y="0"/>
                    <a:pt x="13" y="3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203" y="124"/>
                    <a:pt x="204" y="126"/>
                    <a:pt x="204" y="129"/>
                  </a:cubicBezTo>
                  <a:cubicBezTo>
                    <a:pt x="204" y="132"/>
                    <a:pt x="203" y="134"/>
                    <a:pt x="200" y="136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0" y="199"/>
                    <a:pt x="98" y="200"/>
                    <a:pt x="97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500"/>
            <p:cNvSpPr>
              <a:spLocks/>
            </p:cNvSpPr>
            <p:nvPr/>
          </p:nvSpPr>
          <p:spPr bwMode="auto">
            <a:xfrm>
              <a:off x="4875213" y="5062538"/>
              <a:ext cx="82550" cy="88900"/>
            </a:xfrm>
            <a:custGeom>
              <a:avLst/>
              <a:gdLst>
                <a:gd name="T0" fmla="*/ 50 w 98"/>
                <a:gd name="T1" fmla="*/ 103 h 103"/>
                <a:gd name="T2" fmla="*/ 36 w 98"/>
                <a:gd name="T3" fmla="*/ 96 h 103"/>
                <a:gd name="T4" fmla="*/ 5 w 98"/>
                <a:gd name="T5" fmla="*/ 56 h 103"/>
                <a:gd name="T6" fmla="*/ 3 w 98"/>
                <a:gd name="T7" fmla="*/ 39 h 103"/>
                <a:gd name="T8" fmla="*/ 15 w 98"/>
                <a:gd name="T9" fmla="*/ 32 h 103"/>
                <a:gd name="T10" fmla="*/ 27 w 98"/>
                <a:gd name="T11" fmla="*/ 32 h 103"/>
                <a:gd name="T12" fmla="*/ 27 w 98"/>
                <a:gd name="T13" fmla="*/ 24 h 103"/>
                <a:gd name="T14" fmla="*/ 49 w 98"/>
                <a:gd name="T15" fmla="*/ 0 h 103"/>
                <a:gd name="T16" fmla="*/ 70 w 98"/>
                <a:gd name="T17" fmla="*/ 13 h 103"/>
                <a:gd name="T18" fmla="*/ 68 w 98"/>
                <a:gd name="T19" fmla="*/ 18 h 103"/>
                <a:gd name="T20" fmla="*/ 62 w 98"/>
                <a:gd name="T21" fmla="*/ 15 h 103"/>
                <a:gd name="T22" fmla="*/ 49 w 98"/>
                <a:gd name="T23" fmla="*/ 8 h 103"/>
                <a:gd name="T24" fmla="*/ 35 w 98"/>
                <a:gd name="T25" fmla="*/ 24 h 103"/>
                <a:gd name="T26" fmla="*/ 35 w 98"/>
                <a:gd name="T27" fmla="*/ 37 h 103"/>
                <a:gd name="T28" fmla="*/ 30 w 98"/>
                <a:gd name="T29" fmla="*/ 40 h 103"/>
                <a:gd name="T30" fmla="*/ 15 w 98"/>
                <a:gd name="T31" fmla="*/ 40 h 103"/>
                <a:gd name="T32" fmla="*/ 10 w 98"/>
                <a:gd name="T33" fmla="*/ 43 h 103"/>
                <a:gd name="T34" fmla="*/ 12 w 98"/>
                <a:gd name="T35" fmla="*/ 51 h 103"/>
                <a:gd name="T36" fmla="*/ 42 w 98"/>
                <a:gd name="T37" fmla="*/ 91 h 103"/>
                <a:gd name="T38" fmla="*/ 57 w 98"/>
                <a:gd name="T39" fmla="*/ 92 h 103"/>
                <a:gd name="T40" fmla="*/ 87 w 98"/>
                <a:gd name="T41" fmla="*/ 50 h 103"/>
                <a:gd name="T42" fmla="*/ 89 w 98"/>
                <a:gd name="T43" fmla="*/ 43 h 103"/>
                <a:gd name="T44" fmla="*/ 84 w 98"/>
                <a:gd name="T45" fmla="*/ 40 h 103"/>
                <a:gd name="T46" fmla="*/ 66 w 98"/>
                <a:gd name="T47" fmla="*/ 40 h 103"/>
                <a:gd name="T48" fmla="*/ 62 w 98"/>
                <a:gd name="T49" fmla="*/ 36 h 103"/>
                <a:gd name="T50" fmla="*/ 66 w 98"/>
                <a:gd name="T51" fmla="*/ 32 h 103"/>
                <a:gd name="T52" fmla="*/ 84 w 98"/>
                <a:gd name="T53" fmla="*/ 32 h 103"/>
                <a:gd name="T54" fmla="*/ 96 w 98"/>
                <a:gd name="T55" fmla="*/ 39 h 103"/>
                <a:gd name="T56" fmla="*/ 94 w 98"/>
                <a:gd name="T57" fmla="*/ 55 h 103"/>
                <a:gd name="T58" fmla="*/ 63 w 98"/>
                <a:gd name="T59" fmla="*/ 97 h 103"/>
                <a:gd name="T60" fmla="*/ 50 w 98"/>
                <a:gd name="T6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3">
                  <a:moveTo>
                    <a:pt x="50" y="103"/>
                  </a:moveTo>
                  <a:cubicBezTo>
                    <a:pt x="45" y="103"/>
                    <a:pt x="39" y="101"/>
                    <a:pt x="36" y="9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51"/>
                    <a:pt x="0" y="44"/>
                    <a:pt x="3" y="39"/>
                  </a:cubicBezTo>
                  <a:cubicBezTo>
                    <a:pt x="5" y="35"/>
                    <a:pt x="9" y="32"/>
                    <a:pt x="15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11"/>
                    <a:pt x="37" y="0"/>
                    <a:pt x="49" y="0"/>
                  </a:cubicBezTo>
                  <a:cubicBezTo>
                    <a:pt x="59" y="0"/>
                    <a:pt x="67" y="4"/>
                    <a:pt x="70" y="13"/>
                  </a:cubicBezTo>
                  <a:cubicBezTo>
                    <a:pt x="71" y="15"/>
                    <a:pt x="70" y="17"/>
                    <a:pt x="68" y="18"/>
                  </a:cubicBezTo>
                  <a:cubicBezTo>
                    <a:pt x="65" y="19"/>
                    <a:pt x="63" y="17"/>
                    <a:pt x="62" y="15"/>
                  </a:cubicBezTo>
                  <a:cubicBezTo>
                    <a:pt x="60" y="9"/>
                    <a:pt x="54" y="8"/>
                    <a:pt x="49" y="8"/>
                  </a:cubicBezTo>
                  <a:cubicBezTo>
                    <a:pt x="41" y="8"/>
                    <a:pt x="35" y="15"/>
                    <a:pt x="35" y="2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9"/>
                    <a:pt x="32" y="40"/>
                    <a:pt x="30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1" y="41"/>
                    <a:pt x="10" y="43"/>
                  </a:cubicBezTo>
                  <a:cubicBezTo>
                    <a:pt x="9" y="45"/>
                    <a:pt x="10" y="48"/>
                    <a:pt x="12" y="5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6"/>
                    <a:pt x="53" y="97"/>
                    <a:pt x="57" y="92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9" y="48"/>
                    <a:pt x="90" y="45"/>
                    <a:pt x="89" y="43"/>
                  </a:cubicBezTo>
                  <a:cubicBezTo>
                    <a:pt x="88" y="41"/>
                    <a:pt x="86" y="40"/>
                    <a:pt x="84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4" y="40"/>
                    <a:pt x="62" y="38"/>
                    <a:pt x="62" y="36"/>
                  </a:cubicBezTo>
                  <a:cubicBezTo>
                    <a:pt x="62" y="34"/>
                    <a:pt x="64" y="32"/>
                    <a:pt x="66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90" y="32"/>
                    <a:pt x="94" y="35"/>
                    <a:pt x="96" y="39"/>
                  </a:cubicBezTo>
                  <a:cubicBezTo>
                    <a:pt x="98" y="44"/>
                    <a:pt x="97" y="50"/>
                    <a:pt x="94" y="55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0" y="101"/>
                    <a:pt x="55" y="103"/>
                    <a:pt x="5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501"/>
            <p:cNvSpPr>
              <a:spLocks/>
            </p:cNvSpPr>
            <p:nvPr/>
          </p:nvSpPr>
          <p:spPr bwMode="auto">
            <a:xfrm>
              <a:off x="4927601" y="5084763"/>
              <a:ext cx="7938" cy="6350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1 w 8"/>
                <a:gd name="T7" fmla="*/ 1 h 8"/>
                <a:gd name="T8" fmla="*/ 7 w 8"/>
                <a:gd name="T9" fmla="*/ 1 h 8"/>
                <a:gd name="T10" fmla="*/ 8 w 8"/>
                <a:gd name="T11" fmla="*/ 4 h 8"/>
                <a:gd name="T12" fmla="*/ 6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502"/>
            <p:cNvSpPr>
              <a:spLocks noEditPoints="1"/>
            </p:cNvSpPr>
            <p:nvPr/>
          </p:nvSpPr>
          <p:spPr bwMode="auto">
            <a:xfrm>
              <a:off x="4806951" y="4991101"/>
              <a:ext cx="219075" cy="219075"/>
            </a:xfrm>
            <a:custGeom>
              <a:avLst/>
              <a:gdLst>
                <a:gd name="T0" fmla="*/ 129 w 259"/>
                <a:gd name="T1" fmla="*/ 260 h 260"/>
                <a:gd name="T2" fmla="*/ 0 w 259"/>
                <a:gd name="T3" fmla="*/ 130 h 260"/>
                <a:gd name="T4" fmla="*/ 129 w 259"/>
                <a:gd name="T5" fmla="*/ 0 h 260"/>
                <a:gd name="T6" fmla="*/ 259 w 259"/>
                <a:gd name="T7" fmla="*/ 130 h 260"/>
                <a:gd name="T8" fmla="*/ 129 w 259"/>
                <a:gd name="T9" fmla="*/ 260 h 260"/>
                <a:gd name="T10" fmla="*/ 129 w 259"/>
                <a:gd name="T11" fmla="*/ 16 h 260"/>
                <a:gd name="T12" fmla="*/ 16 w 259"/>
                <a:gd name="T13" fmla="*/ 130 h 260"/>
                <a:gd name="T14" fmla="*/ 129 w 259"/>
                <a:gd name="T15" fmla="*/ 244 h 260"/>
                <a:gd name="T16" fmla="*/ 243 w 259"/>
                <a:gd name="T17" fmla="*/ 130 h 260"/>
                <a:gd name="T18" fmla="*/ 129 w 259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0">
                  <a:moveTo>
                    <a:pt x="129" y="260"/>
                  </a:moveTo>
                  <a:cubicBezTo>
                    <a:pt x="58" y="260"/>
                    <a:pt x="0" y="201"/>
                    <a:pt x="0" y="130"/>
                  </a:cubicBezTo>
                  <a:cubicBezTo>
                    <a:pt x="0" y="58"/>
                    <a:pt x="58" y="0"/>
                    <a:pt x="129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1"/>
                    <a:pt x="201" y="260"/>
                    <a:pt x="129" y="260"/>
                  </a:cubicBezTo>
                  <a:close/>
                  <a:moveTo>
                    <a:pt x="129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29" y="244"/>
                  </a:cubicBezTo>
                  <a:cubicBezTo>
                    <a:pt x="192" y="244"/>
                    <a:pt x="243" y="193"/>
                    <a:pt x="243" y="130"/>
                  </a:cubicBezTo>
                  <a:cubicBezTo>
                    <a:pt x="243" y="67"/>
                    <a:pt x="192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503"/>
            <p:cNvSpPr>
              <a:spLocks/>
            </p:cNvSpPr>
            <p:nvPr/>
          </p:nvSpPr>
          <p:spPr bwMode="auto">
            <a:xfrm>
              <a:off x="4935538" y="5018088"/>
              <a:ext cx="66675" cy="85725"/>
            </a:xfrm>
            <a:custGeom>
              <a:avLst/>
              <a:gdLst>
                <a:gd name="T0" fmla="*/ 75 w 79"/>
                <a:gd name="T1" fmla="*/ 102 h 102"/>
                <a:gd name="T2" fmla="*/ 71 w 79"/>
                <a:gd name="T3" fmla="*/ 98 h 102"/>
                <a:gd name="T4" fmla="*/ 3 w 79"/>
                <a:gd name="T5" fmla="*/ 9 h 102"/>
                <a:gd name="T6" fmla="*/ 0 w 79"/>
                <a:gd name="T7" fmla="*/ 4 h 102"/>
                <a:gd name="T8" fmla="*/ 5 w 79"/>
                <a:gd name="T9" fmla="*/ 1 h 102"/>
                <a:gd name="T10" fmla="*/ 79 w 79"/>
                <a:gd name="T11" fmla="*/ 98 h 102"/>
                <a:gd name="T12" fmla="*/ 75 w 79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2">
                  <a:moveTo>
                    <a:pt x="75" y="102"/>
                  </a:moveTo>
                  <a:cubicBezTo>
                    <a:pt x="73" y="102"/>
                    <a:pt x="71" y="100"/>
                    <a:pt x="71" y="98"/>
                  </a:cubicBezTo>
                  <a:cubicBezTo>
                    <a:pt x="71" y="56"/>
                    <a:pt x="43" y="1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9" y="13"/>
                    <a:pt x="79" y="53"/>
                    <a:pt x="79" y="98"/>
                  </a:cubicBezTo>
                  <a:cubicBezTo>
                    <a:pt x="79" y="100"/>
                    <a:pt x="77" y="102"/>
                    <a:pt x="7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504"/>
            <p:cNvSpPr>
              <a:spLocks/>
            </p:cNvSpPr>
            <p:nvPr/>
          </p:nvSpPr>
          <p:spPr bwMode="auto">
            <a:xfrm>
              <a:off x="4913313" y="5014913"/>
              <a:ext cx="11113" cy="6350"/>
            </a:xfrm>
            <a:custGeom>
              <a:avLst/>
              <a:gdLst>
                <a:gd name="T0" fmla="*/ 10 w 14"/>
                <a:gd name="T1" fmla="*/ 8 h 8"/>
                <a:gd name="T2" fmla="*/ 10 w 14"/>
                <a:gd name="T3" fmla="*/ 8 h 8"/>
                <a:gd name="T4" fmla="*/ 4 w 14"/>
                <a:gd name="T5" fmla="*/ 8 h 8"/>
                <a:gd name="T6" fmla="*/ 0 w 14"/>
                <a:gd name="T7" fmla="*/ 4 h 8"/>
                <a:gd name="T8" fmla="*/ 4 w 14"/>
                <a:gd name="T9" fmla="*/ 0 h 8"/>
                <a:gd name="T10" fmla="*/ 10 w 14"/>
                <a:gd name="T11" fmla="*/ 0 h 8"/>
                <a:gd name="T12" fmla="*/ 14 w 14"/>
                <a:gd name="T13" fmla="*/ 5 h 8"/>
                <a:gd name="T14" fmla="*/ 10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2" y="1"/>
                    <a:pt x="14" y="2"/>
                    <a:pt x="14" y="5"/>
                  </a:cubicBezTo>
                  <a:cubicBezTo>
                    <a:pt x="14" y="7"/>
                    <a:pt x="12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510"/>
            <p:cNvSpPr>
              <a:spLocks/>
            </p:cNvSpPr>
            <p:nvPr/>
          </p:nvSpPr>
          <p:spPr bwMode="auto">
            <a:xfrm>
              <a:off x="5233988" y="5062538"/>
              <a:ext cx="84138" cy="88900"/>
            </a:xfrm>
            <a:custGeom>
              <a:avLst/>
              <a:gdLst>
                <a:gd name="T0" fmla="*/ 51 w 98"/>
                <a:gd name="T1" fmla="*/ 104 h 104"/>
                <a:gd name="T2" fmla="*/ 30 w 98"/>
                <a:gd name="T3" fmla="*/ 91 h 104"/>
                <a:gd name="T4" fmla="*/ 32 w 98"/>
                <a:gd name="T5" fmla="*/ 85 h 104"/>
                <a:gd name="T6" fmla="*/ 37 w 98"/>
                <a:gd name="T7" fmla="*/ 88 h 104"/>
                <a:gd name="T8" fmla="*/ 51 w 98"/>
                <a:gd name="T9" fmla="*/ 96 h 104"/>
                <a:gd name="T10" fmla="*/ 67 w 98"/>
                <a:gd name="T11" fmla="*/ 80 h 104"/>
                <a:gd name="T12" fmla="*/ 67 w 98"/>
                <a:gd name="T13" fmla="*/ 66 h 104"/>
                <a:gd name="T14" fmla="*/ 70 w 98"/>
                <a:gd name="T15" fmla="*/ 61 h 104"/>
                <a:gd name="T16" fmla="*/ 83 w 98"/>
                <a:gd name="T17" fmla="*/ 61 h 104"/>
                <a:gd name="T18" fmla="*/ 88 w 98"/>
                <a:gd name="T19" fmla="*/ 59 h 104"/>
                <a:gd name="T20" fmla="*/ 87 w 98"/>
                <a:gd name="T21" fmla="*/ 52 h 104"/>
                <a:gd name="T22" fmla="*/ 56 w 98"/>
                <a:gd name="T23" fmla="*/ 12 h 104"/>
                <a:gd name="T24" fmla="*/ 41 w 98"/>
                <a:gd name="T25" fmla="*/ 12 h 104"/>
                <a:gd name="T26" fmla="*/ 11 w 98"/>
                <a:gd name="T27" fmla="*/ 52 h 104"/>
                <a:gd name="T28" fmla="*/ 9 w 98"/>
                <a:gd name="T29" fmla="*/ 59 h 104"/>
                <a:gd name="T30" fmla="*/ 14 w 98"/>
                <a:gd name="T31" fmla="*/ 61 h 104"/>
                <a:gd name="T32" fmla="*/ 34 w 98"/>
                <a:gd name="T33" fmla="*/ 61 h 104"/>
                <a:gd name="T34" fmla="*/ 38 w 98"/>
                <a:gd name="T35" fmla="*/ 65 h 104"/>
                <a:gd name="T36" fmla="*/ 34 w 98"/>
                <a:gd name="T37" fmla="*/ 69 h 104"/>
                <a:gd name="T38" fmla="*/ 14 w 98"/>
                <a:gd name="T39" fmla="*/ 69 h 104"/>
                <a:gd name="T40" fmla="*/ 2 w 98"/>
                <a:gd name="T41" fmla="*/ 63 h 104"/>
                <a:gd name="T42" fmla="*/ 5 w 98"/>
                <a:gd name="T43" fmla="*/ 47 h 104"/>
                <a:gd name="T44" fmla="*/ 35 w 98"/>
                <a:gd name="T45" fmla="*/ 7 h 104"/>
                <a:gd name="T46" fmla="*/ 48 w 98"/>
                <a:gd name="T47" fmla="*/ 0 h 104"/>
                <a:gd name="T48" fmla="*/ 63 w 98"/>
                <a:gd name="T49" fmla="*/ 8 h 104"/>
                <a:gd name="T50" fmla="*/ 93 w 98"/>
                <a:gd name="T51" fmla="*/ 47 h 104"/>
                <a:gd name="T52" fmla="*/ 96 w 98"/>
                <a:gd name="T53" fmla="*/ 62 h 104"/>
                <a:gd name="T54" fmla="*/ 83 w 98"/>
                <a:gd name="T55" fmla="*/ 69 h 104"/>
                <a:gd name="T56" fmla="*/ 75 w 98"/>
                <a:gd name="T57" fmla="*/ 69 h 104"/>
                <a:gd name="T58" fmla="*/ 75 w 98"/>
                <a:gd name="T59" fmla="*/ 80 h 104"/>
                <a:gd name="T60" fmla="*/ 51 w 98"/>
                <a:gd name="T6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4">
                  <a:moveTo>
                    <a:pt x="51" y="104"/>
                  </a:moveTo>
                  <a:cubicBezTo>
                    <a:pt x="41" y="104"/>
                    <a:pt x="33" y="99"/>
                    <a:pt x="30" y="91"/>
                  </a:cubicBezTo>
                  <a:cubicBezTo>
                    <a:pt x="29" y="89"/>
                    <a:pt x="30" y="86"/>
                    <a:pt x="32" y="85"/>
                  </a:cubicBezTo>
                  <a:cubicBezTo>
                    <a:pt x="34" y="85"/>
                    <a:pt x="36" y="86"/>
                    <a:pt x="37" y="88"/>
                  </a:cubicBezTo>
                  <a:cubicBezTo>
                    <a:pt x="39" y="93"/>
                    <a:pt x="45" y="96"/>
                    <a:pt x="51" y="96"/>
                  </a:cubicBezTo>
                  <a:cubicBezTo>
                    <a:pt x="59" y="96"/>
                    <a:pt x="67" y="89"/>
                    <a:pt x="67" y="80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3"/>
                    <a:pt x="67" y="61"/>
                    <a:pt x="70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5" y="61"/>
                    <a:pt x="87" y="61"/>
                    <a:pt x="88" y="59"/>
                  </a:cubicBezTo>
                  <a:cubicBezTo>
                    <a:pt x="89" y="57"/>
                    <a:pt x="89" y="55"/>
                    <a:pt x="87" y="5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2" y="7"/>
                    <a:pt x="45" y="7"/>
                    <a:pt x="41" y="1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9" y="55"/>
                    <a:pt x="8" y="57"/>
                    <a:pt x="9" y="59"/>
                  </a:cubicBezTo>
                  <a:cubicBezTo>
                    <a:pt x="10" y="60"/>
                    <a:pt x="12" y="61"/>
                    <a:pt x="1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6" y="61"/>
                    <a:pt x="38" y="63"/>
                    <a:pt x="38" y="65"/>
                  </a:cubicBezTo>
                  <a:cubicBezTo>
                    <a:pt x="38" y="67"/>
                    <a:pt x="36" y="69"/>
                    <a:pt x="3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9" y="69"/>
                    <a:pt x="4" y="67"/>
                    <a:pt x="2" y="63"/>
                  </a:cubicBezTo>
                  <a:cubicBezTo>
                    <a:pt x="0" y="58"/>
                    <a:pt x="1" y="52"/>
                    <a:pt x="5" y="4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9" y="3"/>
                    <a:pt x="43" y="0"/>
                    <a:pt x="48" y="0"/>
                  </a:cubicBezTo>
                  <a:cubicBezTo>
                    <a:pt x="54" y="0"/>
                    <a:pt x="59" y="3"/>
                    <a:pt x="63" y="8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7" y="52"/>
                    <a:pt x="98" y="58"/>
                    <a:pt x="96" y="62"/>
                  </a:cubicBezTo>
                  <a:cubicBezTo>
                    <a:pt x="93" y="67"/>
                    <a:pt x="89" y="69"/>
                    <a:pt x="83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3"/>
                    <a:pt x="64" y="104"/>
                    <a:pt x="5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511"/>
            <p:cNvSpPr>
              <a:spLocks/>
            </p:cNvSpPr>
            <p:nvPr/>
          </p:nvSpPr>
          <p:spPr bwMode="auto">
            <a:xfrm>
              <a:off x="5257801" y="5122863"/>
              <a:ext cx="6350" cy="6350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1 w 8"/>
                <a:gd name="T7" fmla="*/ 1 h 8"/>
                <a:gd name="T8" fmla="*/ 6 w 8"/>
                <a:gd name="T9" fmla="*/ 1 h 8"/>
                <a:gd name="T10" fmla="*/ 8 w 8"/>
                <a:gd name="T11" fmla="*/ 4 h 8"/>
                <a:gd name="T12" fmla="*/ 6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7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512"/>
            <p:cNvSpPr>
              <a:spLocks noEditPoints="1"/>
            </p:cNvSpPr>
            <p:nvPr/>
          </p:nvSpPr>
          <p:spPr bwMode="auto">
            <a:xfrm>
              <a:off x="5165726" y="4991101"/>
              <a:ext cx="220663" cy="219075"/>
            </a:xfrm>
            <a:custGeom>
              <a:avLst/>
              <a:gdLst>
                <a:gd name="T0" fmla="*/ 130 w 260"/>
                <a:gd name="T1" fmla="*/ 260 h 260"/>
                <a:gd name="T2" fmla="*/ 0 w 260"/>
                <a:gd name="T3" fmla="*/ 130 h 260"/>
                <a:gd name="T4" fmla="*/ 130 w 260"/>
                <a:gd name="T5" fmla="*/ 0 h 260"/>
                <a:gd name="T6" fmla="*/ 260 w 260"/>
                <a:gd name="T7" fmla="*/ 130 h 260"/>
                <a:gd name="T8" fmla="*/ 130 w 260"/>
                <a:gd name="T9" fmla="*/ 260 h 260"/>
                <a:gd name="T10" fmla="*/ 130 w 260"/>
                <a:gd name="T11" fmla="*/ 16 h 260"/>
                <a:gd name="T12" fmla="*/ 16 w 260"/>
                <a:gd name="T13" fmla="*/ 130 h 260"/>
                <a:gd name="T14" fmla="*/ 130 w 260"/>
                <a:gd name="T15" fmla="*/ 244 h 260"/>
                <a:gd name="T16" fmla="*/ 244 w 260"/>
                <a:gd name="T17" fmla="*/ 130 h 260"/>
                <a:gd name="T18" fmla="*/ 130 w 260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60"/>
                  </a:moveTo>
                  <a:cubicBezTo>
                    <a:pt x="58" y="260"/>
                    <a:pt x="0" y="201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60" y="58"/>
                    <a:pt x="260" y="130"/>
                  </a:cubicBezTo>
                  <a:cubicBezTo>
                    <a:pt x="260" y="201"/>
                    <a:pt x="201" y="260"/>
                    <a:pt x="130" y="260"/>
                  </a:cubicBezTo>
                  <a:close/>
                  <a:moveTo>
                    <a:pt x="130" y="16"/>
                  </a:moveTo>
                  <a:cubicBezTo>
                    <a:pt x="67" y="16"/>
                    <a:pt x="16" y="67"/>
                    <a:pt x="16" y="130"/>
                  </a:cubicBezTo>
                  <a:cubicBezTo>
                    <a:pt x="16" y="193"/>
                    <a:pt x="67" y="244"/>
                    <a:pt x="130" y="244"/>
                  </a:cubicBezTo>
                  <a:cubicBezTo>
                    <a:pt x="193" y="244"/>
                    <a:pt x="244" y="193"/>
                    <a:pt x="244" y="130"/>
                  </a:cubicBezTo>
                  <a:cubicBezTo>
                    <a:pt x="244" y="67"/>
                    <a:pt x="193" y="16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513"/>
            <p:cNvSpPr>
              <a:spLocks/>
            </p:cNvSpPr>
            <p:nvPr/>
          </p:nvSpPr>
          <p:spPr bwMode="auto">
            <a:xfrm>
              <a:off x="5294313" y="5018088"/>
              <a:ext cx="66675" cy="85725"/>
            </a:xfrm>
            <a:custGeom>
              <a:avLst/>
              <a:gdLst>
                <a:gd name="T0" fmla="*/ 75 w 79"/>
                <a:gd name="T1" fmla="*/ 102 h 102"/>
                <a:gd name="T2" fmla="*/ 71 w 79"/>
                <a:gd name="T3" fmla="*/ 98 h 102"/>
                <a:gd name="T4" fmla="*/ 3 w 79"/>
                <a:gd name="T5" fmla="*/ 9 h 102"/>
                <a:gd name="T6" fmla="*/ 0 w 79"/>
                <a:gd name="T7" fmla="*/ 4 h 102"/>
                <a:gd name="T8" fmla="*/ 5 w 79"/>
                <a:gd name="T9" fmla="*/ 1 h 102"/>
                <a:gd name="T10" fmla="*/ 79 w 79"/>
                <a:gd name="T11" fmla="*/ 98 h 102"/>
                <a:gd name="T12" fmla="*/ 75 w 79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2">
                  <a:moveTo>
                    <a:pt x="75" y="102"/>
                  </a:moveTo>
                  <a:cubicBezTo>
                    <a:pt x="73" y="102"/>
                    <a:pt x="71" y="100"/>
                    <a:pt x="71" y="98"/>
                  </a:cubicBezTo>
                  <a:cubicBezTo>
                    <a:pt x="71" y="56"/>
                    <a:pt x="43" y="1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9" y="13"/>
                    <a:pt x="79" y="53"/>
                    <a:pt x="79" y="98"/>
                  </a:cubicBezTo>
                  <a:cubicBezTo>
                    <a:pt x="79" y="100"/>
                    <a:pt x="78" y="102"/>
                    <a:pt x="7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514"/>
            <p:cNvSpPr>
              <a:spLocks/>
            </p:cNvSpPr>
            <p:nvPr/>
          </p:nvSpPr>
          <p:spPr bwMode="auto">
            <a:xfrm>
              <a:off x="5272088" y="5014913"/>
              <a:ext cx="11113" cy="6350"/>
            </a:xfrm>
            <a:custGeom>
              <a:avLst/>
              <a:gdLst>
                <a:gd name="T0" fmla="*/ 9 w 13"/>
                <a:gd name="T1" fmla="*/ 8 h 8"/>
                <a:gd name="T2" fmla="*/ 9 w 13"/>
                <a:gd name="T3" fmla="*/ 8 h 8"/>
                <a:gd name="T4" fmla="*/ 4 w 13"/>
                <a:gd name="T5" fmla="*/ 8 h 8"/>
                <a:gd name="T6" fmla="*/ 0 w 13"/>
                <a:gd name="T7" fmla="*/ 4 h 8"/>
                <a:gd name="T8" fmla="*/ 4 w 13"/>
                <a:gd name="T9" fmla="*/ 0 h 8"/>
                <a:gd name="T10" fmla="*/ 9 w 13"/>
                <a:gd name="T11" fmla="*/ 0 h 8"/>
                <a:gd name="T12" fmla="*/ 13 w 13"/>
                <a:gd name="T13" fmla="*/ 5 h 8"/>
                <a:gd name="T14" fmla="*/ 9 w 13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2" y="1"/>
                    <a:pt x="13" y="2"/>
                    <a:pt x="13" y="5"/>
                  </a:cubicBezTo>
                  <a:cubicBezTo>
                    <a:pt x="13" y="7"/>
                    <a:pt x="11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619"/>
            <p:cNvSpPr>
              <a:spLocks noEditPoints="1"/>
            </p:cNvSpPr>
            <p:nvPr/>
          </p:nvSpPr>
          <p:spPr bwMode="auto">
            <a:xfrm>
              <a:off x="5521325" y="4991100"/>
              <a:ext cx="225425" cy="217488"/>
            </a:xfrm>
            <a:custGeom>
              <a:avLst/>
              <a:gdLst>
                <a:gd name="T0" fmla="*/ 54 w 265"/>
                <a:gd name="T1" fmla="*/ 257 h 257"/>
                <a:gd name="T2" fmla="*/ 54 w 265"/>
                <a:gd name="T3" fmla="*/ 257 h 257"/>
                <a:gd name="T4" fmla="*/ 36 w 265"/>
                <a:gd name="T5" fmla="*/ 250 h 257"/>
                <a:gd name="T6" fmla="*/ 9 w 265"/>
                <a:gd name="T7" fmla="*/ 223 h 257"/>
                <a:gd name="T8" fmla="*/ 1 w 265"/>
                <a:gd name="T9" fmla="*/ 204 h 257"/>
                <a:gd name="T10" fmla="*/ 8 w 265"/>
                <a:gd name="T11" fmla="*/ 185 h 257"/>
                <a:gd name="T12" fmla="*/ 121 w 265"/>
                <a:gd name="T13" fmla="*/ 80 h 257"/>
                <a:gd name="T14" fmla="*/ 140 w 265"/>
                <a:gd name="T15" fmla="*/ 16 h 257"/>
                <a:gd name="T16" fmla="*/ 157 w 265"/>
                <a:gd name="T17" fmla="*/ 0 h 257"/>
                <a:gd name="T18" fmla="*/ 173 w 265"/>
                <a:gd name="T19" fmla="*/ 8 h 257"/>
                <a:gd name="T20" fmla="*/ 258 w 265"/>
                <a:gd name="T21" fmla="*/ 93 h 257"/>
                <a:gd name="T22" fmla="*/ 264 w 265"/>
                <a:gd name="T23" fmla="*/ 108 h 257"/>
                <a:gd name="T24" fmla="*/ 250 w 265"/>
                <a:gd name="T25" fmla="*/ 123 h 257"/>
                <a:gd name="T26" fmla="*/ 249 w 265"/>
                <a:gd name="T27" fmla="*/ 124 h 257"/>
                <a:gd name="T28" fmla="*/ 186 w 265"/>
                <a:gd name="T29" fmla="*/ 145 h 257"/>
                <a:gd name="T30" fmla="*/ 73 w 265"/>
                <a:gd name="T31" fmla="*/ 250 h 257"/>
                <a:gd name="T32" fmla="*/ 54 w 265"/>
                <a:gd name="T33" fmla="*/ 257 h 257"/>
                <a:gd name="T34" fmla="*/ 158 w 265"/>
                <a:gd name="T35" fmla="*/ 16 h 257"/>
                <a:gd name="T36" fmla="*/ 156 w 265"/>
                <a:gd name="T37" fmla="*/ 21 h 257"/>
                <a:gd name="T38" fmla="*/ 133 w 265"/>
                <a:gd name="T39" fmla="*/ 90 h 257"/>
                <a:gd name="T40" fmla="*/ 19 w 265"/>
                <a:gd name="T41" fmla="*/ 196 h 257"/>
                <a:gd name="T42" fmla="*/ 17 w 265"/>
                <a:gd name="T43" fmla="*/ 203 h 257"/>
                <a:gd name="T44" fmla="*/ 20 w 265"/>
                <a:gd name="T45" fmla="*/ 212 h 257"/>
                <a:gd name="T46" fmla="*/ 47 w 265"/>
                <a:gd name="T47" fmla="*/ 239 h 257"/>
                <a:gd name="T48" fmla="*/ 54 w 265"/>
                <a:gd name="T49" fmla="*/ 241 h 257"/>
                <a:gd name="T50" fmla="*/ 54 w 265"/>
                <a:gd name="T51" fmla="*/ 241 h 257"/>
                <a:gd name="T52" fmla="*/ 62 w 265"/>
                <a:gd name="T53" fmla="*/ 238 h 257"/>
                <a:gd name="T54" fmla="*/ 176 w 265"/>
                <a:gd name="T55" fmla="*/ 132 h 257"/>
                <a:gd name="T56" fmla="*/ 243 w 265"/>
                <a:gd name="T57" fmla="*/ 109 h 257"/>
                <a:gd name="T58" fmla="*/ 248 w 265"/>
                <a:gd name="T59" fmla="*/ 106 h 257"/>
                <a:gd name="T60" fmla="*/ 246 w 265"/>
                <a:gd name="T61" fmla="*/ 105 h 257"/>
                <a:gd name="T62" fmla="*/ 162 w 265"/>
                <a:gd name="T63" fmla="*/ 20 h 257"/>
                <a:gd name="T64" fmla="*/ 161 w 265"/>
                <a:gd name="T65" fmla="*/ 20 h 257"/>
                <a:gd name="T66" fmla="*/ 158 w 265"/>
                <a:gd name="T67" fmla="*/ 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257">
                  <a:moveTo>
                    <a:pt x="54" y="257"/>
                  </a:moveTo>
                  <a:cubicBezTo>
                    <a:pt x="54" y="257"/>
                    <a:pt x="54" y="257"/>
                    <a:pt x="54" y="257"/>
                  </a:cubicBezTo>
                  <a:cubicBezTo>
                    <a:pt x="47" y="257"/>
                    <a:pt x="41" y="255"/>
                    <a:pt x="36" y="250"/>
                  </a:cubicBezTo>
                  <a:cubicBezTo>
                    <a:pt x="9" y="223"/>
                    <a:pt x="9" y="223"/>
                    <a:pt x="9" y="223"/>
                  </a:cubicBezTo>
                  <a:cubicBezTo>
                    <a:pt x="4" y="218"/>
                    <a:pt x="1" y="211"/>
                    <a:pt x="1" y="204"/>
                  </a:cubicBezTo>
                  <a:cubicBezTo>
                    <a:pt x="0" y="197"/>
                    <a:pt x="3" y="190"/>
                    <a:pt x="8" y="185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34" y="37"/>
                    <a:pt x="140" y="16"/>
                  </a:cubicBezTo>
                  <a:cubicBezTo>
                    <a:pt x="145" y="3"/>
                    <a:pt x="152" y="0"/>
                    <a:pt x="157" y="0"/>
                  </a:cubicBezTo>
                  <a:cubicBezTo>
                    <a:pt x="165" y="0"/>
                    <a:pt x="171" y="6"/>
                    <a:pt x="173" y="8"/>
                  </a:cubicBezTo>
                  <a:cubicBezTo>
                    <a:pt x="258" y="93"/>
                    <a:pt x="258" y="93"/>
                    <a:pt x="258" y="93"/>
                  </a:cubicBezTo>
                  <a:cubicBezTo>
                    <a:pt x="260" y="95"/>
                    <a:pt x="265" y="101"/>
                    <a:pt x="264" y="108"/>
                  </a:cubicBezTo>
                  <a:cubicBezTo>
                    <a:pt x="263" y="115"/>
                    <a:pt x="257" y="120"/>
                    <a:pt x="250" y="123"/>
                  </a:cubicBezTo>
                  <a:cubicBezTo>
                    <a:pt x="249" y="123"/>
                    <a:pt x="249" y="123"/>
                    <a:pt x="249" y="124"/>
                  </a:cubicBezTo>
                  <a:cubicBezTo>
                    <a:pt x="222" y="132"/>
                    <a:pt x="191" y="142"/>
                    <a:pt x="186" y="145"/>
                  </a:cubicBezTo>
                  <a:cubicBezTo>
                    <a:pt x="73" y="250"/>
                    <a:pt x="73" y="250"/>
                    <a:pt x="73" y="250"/>
                  </a:cubicBezTo>
                  <a:cubicBezTo>
                    <a:pt x="68" y="255"/>
                    <a:pt x="61" y="257"/>
                    <a:pt x="54" y="257"/>
                  </a:cubicBezTo>
                  <a:close/>
                  <a:moveTo>
                    <a:pt x="158" y="16"/>
                  </a:moveTo>
                  <a:cubicBezTo>
                    <a:pt x="157" y="17"/>
                    <a:pt x="156" y="18"/>
                    <a:pt x="156" y="21"/>
                  </a:cubicBezTo>
                  <a:cubicBezTo>
                    <a:pt x="135" y="88"/>
                    <a:pt x="135" y="88"/>
                    <a:pt x="133" y="90"/>
                  </a:cubicBezTo>
                  <a:cubicBezTo>
                    <a:pt x="19" y="196"/>
                    <a:pt x="19" y="196"/>
                    <a:pt x="19" y="196"/>
                  </a:cubicBezTo>
                  <a:cubicBezTo>
                    <a:pt x="18" y="198"/>
                    <a:pt x="17" y="200"/>
                    <a:pt x="17" y="203"/>
                  </a:cubicBezTo>
                  <a:cubicBezTo>
                    <a:pt x="17" y="207"/>
                    <a:pt x="18" y="210"/>
                    <a:pt x="20" y="212"/>
                  </a:cubicBezTo>
                  <a:cubicBezTo>
                    <a:pt x="47" y="239"/>
                    <a:pt x="47" y="239"/>
                    <a:pt x="47" y="239"/>
                  </a:cubicBezTo>
                  <a:cubicBezTo>
                    <a:pt x="49" y="240"/>
                    <a:pt x="52" y="241"/>
                    <a:pt x="54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7" y="241"/>
                    <a:pt x="60" y="240"/>
                    <a:pt x="62" y="238"/>
                  </a:cubicBezTo>
                  <a:cubicBezTo>
                    <a:pt x="176" y="132"/>
                    <a:pt x="176" y="132"/>
                    <a:pt x="176" y="132"/>
                  </a:cubicBezTo>
                  <a:cubicBezTo>
                    <a:pt x="177" y="131"/>
                    <a:pt x="179" y="130"/>
                    <a:pt x="243" y="109"/>
                  </a:cubicBezTo>
                  <a:cubicBezTo>
                    <a:pt x="245" y="107"/>
                    <a:pt x="247" y="106"/>
                    <a:pt x="248" y="106"/>
                  </a:cubicBezTo>
                  <a:cubicBezTo>
                    <a:pt x="247" y="105"/>
                    <a:pt x="247" y="105"/>
                    <a:pt x="246" y="105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2" y="20"/>
                    <a:pt x="161" y="20"/>
                    <a:pt x="161" y="20"/>
                  </a:cubicBezTo>
                  <a:cubicBezTo>
                    <a:pt x="159" y="18"/>
                    <a:pt x="158" y="17"/>
                    <a:pt x="15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620"/>
            <p:cNvSpPr>
              <a:spLocks/>
            </p:cNvSpPr>
            <p:nvPr/>
          </p:nvSpPr>
          <p:spPr bwMode="auto">
            <a:xfrm>
              <a:off x="5651500" y="5024438"/>
              <a:ext cx="23813" cy="31750"/>
            </a:xfrm>
            <a:custGeom>
              <a:avLst/>
              <a:gdLst>
                <a:gd name="T0" fmla="*/ 5 w 29"/>
                <a:gd name="T1" fmla="*/ 37 h 37"/>
                <a:gd name="T2" fmla="*/ 2 w 29"/>
                <a:gd name="T3" fmla="*/ 36 h 37"/>
                <a:gd name="T4" fmla="*/ 1 w 29"/>
                <a:gd name="T5" fmla="*/ 32 h 37"/>
                <a:gd name="T6" fmla="*/ 6 w 29"/>
                <a:gd name="T7" fmla="*/ 9 h 37"/>
                <a:gd name="T8" fmla="*/ 6 w 29"/>
                <a:gd name="T9" fmla="*/ 8 h 37"/>
                <a:gd name="T10" fmla="*/ 13 w 29"/>
                <a:gd name="T11" fmla="*/ 1 h 37"/>
                <a:gd name="T12" fmla="*/ 21 w 29"/>
                <a:gd name="T13" fmla="*/ 4 h 37"/>
                <a:gd name="T14" fmla="*/ 28 w 29"/>
                <a:gd name="T15" fmla="*/ 10 h 37"/>
                <a:gd name="T16" fmla="*/ 28 w 29"/>
                <a:gd name="T17" fmla="*/ 16 h 37"/>
                <a:gd name="T18" fmla="*/ 22 w 29"/>
                <a:gd name="T19" fmla="*/ 16 h 37"/>
                <a:gd name="T20" fmla="*/ 15 w 29"/>
                <a:gd name="T21" fmla="*/ 9 h 37"/>
                <a:gd name="T22" fmla="*/ 15 w 29"/>
                <a:gd name="T23" fmla="*/ 9 h 37"/>
                <a:gd name="T24" fmla="*/ 14 w 29"/>
                <a:gd name="T25" fmla="*/ 11 h 37"/>
                <a:gd name="T26" fmla="*/ 7 w 29"/>
                <a:gd name="T27" fmla="*/ 36 h 37"/>
                <a:gd name="T28" fmla="*/ 5 w 29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7">
                  <a:moveTo>
                    <a:pt x="5" y="37"/>
                  </a:moveTo>
                  <a:cubicBezTo>
                    <a:pt x="4" y="37"/>
                    <a:pt x="3" y="37"/>
                    <a:pt x="2" y="36"/>
                  </a:cubicBezTo>
                  <a:cubicBezTo>
                    <a:pt x="1" y="35"/>
                    <a:pt x="0" y="33"/>
                    <a:pt x="1" y="32"/>
                  </a:cubicBezTo>
                  <a:cubicBezTo>
                    <a:pt x="2" y="30"/>
                    <a:pt x="4" y="19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8" y="4"/>
                    <a:pt x="10" y="1"/>
                    <a:pt x="13" y="1"/>
                  </a:cubicBezTo>
                  <a:cubicBezTo>
                    <a:pt x="15" y="0"/>
                    <a:pt x="18" y="0"/>
                    <a:pt x="21" y="4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2"/>
                    <a:pt x="29" y="14"/>
                    <a:pt x="28" y="16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4" y="10"/>
                    <a:pt x="14" y="11"/>
                  </a:cubicBezTo>
                  <a:cubicBezTo>
                    <a:pt x="9" y="35"/>
                    <a:pt x="9" y="35"/>
                    <a:pt x="7" y="36"/>
                  </a:cubicBezTo>
                  <a:cubicBezTo>
                    <a:pt x="7" y="37"/>
                    <a:pt x="6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621"/>
            <p:cNvSpPr>
              <a:spLocks/>
            </p:cNvSpPr>
            <p:nvPr/>
          </p:nvSpPr>
          <p:spPr bwMode="auto">
            <a:xfrm>
              <a:off x="5675313" y="5038725"/>
              <a:ext cx="11113" cy="9525"/>
            </a:xfrm>
            <a:custGeom>
              <a:avLst/>
              <a:gdLst>
                <a:gd name="T0" fmla="*/ 7 w 12"/>
                <a:gd name="T1" fmla="*/ 11 h 11"/>
                <a:gd name="T2" fmla="*/ 4 w 12"/>
                <a:gd name="T3" fmla="*/ 10 h 11"/>
                <a:gd name="T4" fmla="*/ 2 w 12"/>
                <a:gd name="T5" fmla="*/ 7 h 11"/>
                <a:gd name="T6" fmla="*/ 2 w 12"/>
                <a:gd name="T7" fmla="*/ 2 h 11"/>
                <a:gd name="T8" fmla="*/ 7 w 12"/>
                <a:gd name="T9" fmla="*/ 2 h 11"/>
                <a:gd name="T10" fmla="*/ 10 w 12"/>
                <a:gd name="T11" fmla="*/ 4 h 11"/>
                <a:gd name="T12" fmla="*/ 10 w 12"/>
                <a:gd name="T13" fmla="*/ 10 h 11"/>
                <a:gd name="T14" fmla="*/ 7 w 1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cubicBezTo>
                    <a:pt x="6" y="11"/>
                    <a:pt x="5" y="11"/>
                    <a:pt x="4" y="1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6"/>
                    <a:pt x="12" y="9"/>
                    <a:pt x="10" y="10"/>
                  </a:cubicBezTo>
                  <a:cubicBezTo>
                    <a:pt x="9" y="11"/>
                    <a:pt x="8" y="11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622"/>
            <p:cNvSpPr>
              <a:spLocks/>
            </p:cNvSpPr>
            <p:nvPr/>
          </p:nvSpPr>
          <p:spPr bwMode="auto">
            <a:xfrm>
              <a:off x="5629275" y="5060950"/>
              <a:ext cx="49213" cy="47625"/>
            </a:xfrm>
            <a:custGeom>
              <a:avLst/>
              <a:gdLst>
                <a:gd name="T0" fmla="*/ 53 w 57"/>
                <a:gd name="T1" fmla="*/ 56 h 56"/>
                <a:gd name="T2" fmla="*/ 50 w 57"/>
                <a:gd name="T3" fmla="*/ 55 h 56"/>
                <a:gd name="T4" fmla="*/ 2 w 57"/>
                <a:gd name="T5" fmla="*/ 7 h 56"/>
                <a:gd name="T6" fmla="*/ 2 w 57"/>
                <a:gd name="T7" fmla="*/ 1 h 56"/>
                <a:gd name="T8" fmla="*/ 7 w 57"/>
                <a:gd name="T9" fmla="*/ 1 h 56"/>
                <a:gd name="T10" fmla="*/ 56 w 57"/>
                <a:gd name="T11" fmla="*/ 49 h 56"/>
                <a:gd name="T12" fmla="*/ 56 w 57"/>
                <a:gd name="T13" fmla="*/ 55 h 56"/>
                <a:gd name="T14" fmla="*/ 53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53" y="56"/>
                  </a:moveTo>
                  <a:cubicBezTo>
                    <a:pt x="52" y="56"/>
                    <a:pt x="51" y="56"/>
                    <a:pt x="50" y="5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7" y="51"/>
                    <a:pt x="57" y="53"/>
                    <a:pt x="56" y="55"/>
                  </a:cubicBezTo>
                  <a:cubicBezTo>
                    <a:pt x="55" y="56"/>
                    <a:pt x="54" y="56"/>
                    <a:pt x="53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623"/>
            <p:cNvSpPr>
              <a:spLocks/>
            </p:cNvSpPr>
            <p:nvPr/>
          </p:nvSpPr>
          <p:spPr bwMode="auto">
            <a:xfrm>
              <a:off x="5705475" y="5010150"/>
              <a:ext cx="19050" cy="20638"/>
            </a:xfrm>
            <a:custGeom>
              <a:avLst/>
              <a:gdLst>
                <a:gd name="T0" fmla="*/ 9 w 23"/>
                <a:gd name="T1" fmla="*/ 23 h 23"/>
                <a:gd name="T2" fmla="*/ 3 w 23"/>
                <a:gd name="T3" fmla="*/ 21 h 23"/>
                <a:gd name="T4" fmla="*/ 3 w 23"/>
                <a:gd name="T5" fmla="*/ 9 h 23"/>
                <a:gd name="T6" fmla="*/ 9 w 23"/>
                <a:gd name="T7" fmla="*/ 4 h 23"/>
                <a:gd name="T8" fmla="*/ 20 w 23"/>
                <a:gd name="T9" fmla="*/ 4 h 23"/>
                <a:gd name="T10" fmla="*/ 20 w 23"/>
                <a:gd name="T11" fmla="*/ 15 h 23"/>
                <a:gd name="T12" fmla="*/ 15 w 23"/>
                <a:gd name="T13" fmla="*/ 21 h 23"/>
                <a:gd name="T14" fmla="*/ 9 w 2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9" y="23"/>
                  </a:moveTo>
                  <a:cubicBezTo>
                    <a:pt x="7" y="23"/>
                    <a:pt x="5" y="22"/>
                    <a:pt x="3" y="21"/>
                  </a:cubicBezTo>
                  <a:cubicBezTo>
                    <a:pt x="0" y="17"/>
                    <a:pt x="0" y="12"/>
                    <a:pt x="3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0"/>
                    <a:pt x="17" y="0"/>
                    <a:pt x="20" y="4"/>
                  </a:cubicBezTo>
                  <a:cubicBezTo>
                    <a:pt x="23" y="7"/>
                    <a:pt x="23" y="12"/>
                    <a:pt x="20" y="15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3" y="22"/>
                    <a:pt x="11" y="23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624"/>
            <p:cNvSpPr>
              <a:spLocks/>
            </p:cNvSpPr>
            <p:nvPr/>
          </p:nvSpPr>
          <p:spPr bwMode="auto">
            <a:xfrm>
              <a:off x="5686425" y="4992688"/>
              <a:ext cx="19050" cy="17463"/>
            </a:xfrm>
            <a:custGeom>
              <a:avLst/>
              <a:gdLst>
                <a:gd name="T0" fmla="*/ 8 w 23"/>
                <a:gd name="T1" fmla="*/ 22 h 22"/>
                <a:gd name="T2" fmla="*/ 3 w 23"/>
                <a:gd name="T3" fmla="*/ 20 h 22"/>
                <a:gd name="T4" fmla="*/ 3 w 23"/>
                <a:gd name="T5" fmla="*/ 9 h 22"/>
                <a:gd name="T6" fmla="*/ 8 w 23"/>
                <a:gd name="T7" fmla="*/ 3 h 22"/>
                <a:gd name="T8" fmla="*/ 20 w 23"/>
                <a:gd name="T9" fmla="*/ 3 h 22"/>
                <a:gd name="T10" fmla="*/ 20 w 23"/>
                <a:gd name="T11" fmla="*/ 14 h 22"/>
                <a:gd name="T12" fmla="*/ 14 w 23"/>
                <a:gd name="T13" fmla="*/ 20 h 22"/>
                <a:gd name="T14" fmla="*/ 8 w 2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8" y="22"/>
                  </a:moveTo>
                  <a:cubicBezTo>
                    <a:pt x="6" y="22"/>
                    <a:pt x="4" y="21"/>
                    <a:pt x="3" y="20"/>
                  </a:cubicBezTo>
                  <a:cubicBezTo>
                    <a:pt x="0" y="17"/>
                    <a:pt x="0" y="12"/>
                    <a:pt x="3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1" y="0"/>
                    <a:pt x="17" y="0"/>
                    <a:pt x="20" y="3"/>
                  </a:cubicBezTo>
                  <a:cubicBezTo>
                    <a:pt x="23" y="6"/>
                    <a:pt x="23" y="11"/>
                    <a:pt x="20" y="14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1"/>
                    <a:pt x="10" y="22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625"/>
            <p:cNvSpPr>
              <a:spLocks/>
            </p:cNvSpPr>
            <p:nvPr/>
          </p:nvSpPr>
          <p:spPr bwMode="auto">
            <a:xfrm>
              <a:off x="5724525" y="5030788"/>
              <a:ext cx="19050" cy="17463"/>
            </a:xfrm>
            <a:custGeom>
              <a:avLst/>
              <a:gdLst>
                <a:gd name="T0" fmla="*/ 9 w 23"/>
                <a:gd name="T1" fmla="*/ 22 h 22"/>
                <a:gd name="T2" fmla="*/ 3 w 23"/>
                <a:gd name="T3" fmla="*/ 20 h 22"/>
                <a:gd name="T4" fmla="*/ 3 w 23"/>
                <a:gd name="T5" fmla="*/ 9 h 22"/>
                <a:gd name="T6" fmla="*/ 9 w 23"/>
                <a:gd name="T7" fmla="*/ 3 h 22"/>
                <a:gd name="T8" fmla="*/ 20 w 23"/>
                <a:gd name="T9" fmla="*/ 3 h 22"/>
                <a:gd name="T10" fmla="*/ 20 w 23"/>
                <a:gd name="T11" fmla="*/ 14 h 22"/>
                <a:gd name="T12" fmla="*/ 14 w 23"/>
                <a:gd name="T13" fmla="*/ 20 h 22"/>
                <a:gd name="T14" fmla="*/ 9 w 2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9" y="22"/>
                  </a:moveTo>
                  <a:cubicBezTo>
                    <a:pt x="7" y="22"/>
                    <a:pt x="4" y="22"/>
                    <a:pt x="3" y="20"/>
                  </a:cubicBezTo>
                  <a:cubicBezTo>
                    <a:pt x="0" y="17"/>
                    <a:pt x="0" y="12"/>
                    <a:pt x="3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0"/>
                    <a:pt x="17" y="0"/>
                    <a:pt x="20" y="3"/>
                  </a:cubicBezTo>
                  <a:cubicBezTo>
                    <a:pt x="23" y="6"/>
                    <a:pt x="23" y="11"/>
                    <a:pt x="20" y="14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2"/>
                    <a:pt x="11" y="22"/>
                    <a:pt x="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626"/>
            <p:cNvSpPr>
              <a:spLocks/>
            </p:cNvSpPr>
            <p:nvPr/>
          </p:nvSpPr>
          <p:spPr bwMode="auto">
            <a:xfrm>
              <a:off x="5626100" y="5097463"/>
              <a:ext cx="12700" cy="14288"/>
            </a:xfrm>
            <a:custGeom>
              <a:avLst/>
              <a:gdLst>
                <a:gd name="T0" fmla="*/ 8 w 16"/>
                <a:gd name="T1" fmla="*/ 16 h 16"/>
                <a:gd name="T2" fmla="*/ 3 w 16"/>
                <a:gd name="T3" fmla="*/ 14 h 16"/>
                <a:gd name="T4" fmla="*/ 0 w 16"/>
                <a:gd name="T5" fmla="*/ 8 h 16"/>
                <a:gd name="T6" fmla="*/ 3 w 16"/>
                <a:gd name="T7" fmla="*/ 3 h 16"/>
                <a:gd name="T8" fmla="*/ 14 w 16"/>
                <a:gd name="T9" fmla="*/ 3 h 16"/>
                <a:gd name="T10" fmla="*/ 16 w 16"/>
                <a:gd name="T11" fmla="*/ 8 h 16"/>
                <a:gd name="T12" fmla="*/ 14 w 16"/>
                <a:gd name="T13" fmla="*/ 14 h 16"/>
                <a:gd name="T14" fmla="*/ 8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6" y="16"/>
                    <a:pt x="4" y="16"/>
                    <a:pt x="3" y="14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6" y="11"/>
                    <a:pt x="15" y="13"/>
                    <a:pt x="14" y="14"/>
                  </a:cubicBezTo>
                  <a:cubicBezTo>
                    <a:pt x="12" y="16"/>
                    <a:pt x="10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5" name="Freeform 278"/>
          <p:cNvSpPr>
            <a:spLocks noEditPoints="1"/>
          </p:cNvSpPr>
          <p:nvPr/>
        </p:nvSpPr>
        <p:spPr bwMode="auto">
          <a:xfrm>
            <a:off x="4773005" y="3611656"/>
            <a:ext cx="230188" cy="219076"/>
          </a:xfrm>
          <a:custGeom>
            <a:avLst/>
            <a:gdLst>
              <a:gd name="T0" fmla="*/ 141 w 271"/>
              <a:gd name="T1" fmla="*/ 258 h 258"/>
              <a:gd name="T2" fmla="*/ 50 w 271"/>
              <a:gd name="T3" fmla="*/ 220 h 258"/>
              <a:gd name="T4" fmla="*/ 50 w 271"/>
              <a:gd name="T5" fmla="*/ 38 h 258"/>
              <a:gd name="T6" fmla="*/ 141 w 271"/>
              <a:gd name="T7" fmla="*/ 0 h 258"/>
              <a:gd name="T8" fmla="*/ 233 w 271"/>
              <a:gd name="T9" fmla="*/ 38 h 258"/>
              <a:gd name="T10" fmla="*/ 271 w 271"/>
              <a:gd name="T11" fmla="*/ 129 h 258"/>
              <a:gd name="T12" fmla="*/ 233 w 271"/>
              <a:gd name="T13" fmla="*/ 220 h 258"/>
              <a:gd name="T14" fmla="*/ 141 w 271"/>
              <a:gd name="T15" fmla="*/ 258 h 258"/>
              <a:gd name="T16" fmla="*/ 141 w 271"/>
              <a:gd name="T17" fmla="*/ 16 h 258"/>
              <a:gd name="T18" fmla="*/ 62 w 271"/>
              <a:gd name="T19" fmla="*/ 49 h 258"/>
              <a:gd name="T20" fmla="*/ 62 w 271"/>
              <a:gd name="T21" fmla="*/ 209 h 258"/>
              <a:gd name="T22" fmla="*/ 141 w 271"/>
              <a:gd name="T23" fmla="*/ 242 h 258"/>
              <a:gd name="T24" fmla="*/ 221 w 271"/>
              <a:gd name="T25" fmla="*/ 209 h 258"/>
              <a:gd name="T26" fmla="*/ 255 w 271"/>
              <a:gd name="T27" fmla="*/ 129 h 258"/>
              <a:gd name="T28" fmla="*/ 221 w 271"/>
              <a:gd name="T29" fmla="*/ 49 h 258"/>
              <a:gd name="T30" fmla="*/ 141 w 271"/>
              <a:gd name="T31" fmla="*/ 1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1" h="258">
                <a:moveTo>
                  <a:pt x="141" y="258"/>
                </a:moveTo>
                <a:cubicBezTo>
                  <a:pt x="107" y="258"/>
                  <a:pt x="75" y="245"/>
                  <a:pt x="50" y="220"/>
                </a:cubicBezTo>
                <a:cubicBezTo>
                  <a:pt x="0" y="170"/>
                  <a:pt x="0" y="88"/>
                  <a:pt x="50" y="38"/>
                </a:cubicBezTo>
                <a:cubicBezTo>
                  <a:pt x="75" y="14"/>
                  <a:pt x="107" y="0"/>
                  <a:pt x="141" y="0"/>
                </a:cubicBezTo>
                <a:cubicBezTo>
                  <a:pt x="176" y="0"/>
                  <a:pt x="208" y="14"/>
                  <a:pt x="233" y="38"/>
                </a:cubicBezTo>
                <a:cubicBezTo>
                  <a:pt x="257" y="62"/>
                  <a:pt x="271" y="95"/>
                  <a:pt x="271" y="129"/>
                </a:cubicBezTo>
                <a:cubicBezTo>
                  <a:pt x="271" y="164"/>
                  <a:pt x="257" y="196"/>
                  <a:pt x="233" y="220"/>
                </a:cubicBezTo>
                <a:cubicBezTo>
                  <a:pt x="208" y="245"/>
                  <a:pt x="176" y="258"/>
                  <a:pt x="141" y="258"/>
                </a:cubicBezTo>
                <a:close/>
                <a:moveTo>
                  <a:pt x="141" y="16"/>
                </a:moveTo>
                <a:cubicBezTo>
                  <a:pt x="111" y="16"/>
                  <a:pt x="83" y="28"/>
                  <a:pt x="62" y="49"/>
                </a:cubicBezTo>
                <a:cubicBezTo>
                  <a:pt x="17" y="93"/>
                  <a:pt x="17" y="165"/>
                  <a:pt x="62" y="209"/>
                </a:cubicBezTo>
                <a:cubicBezTo>
                  <a:pt x="83" y="230"/>
                  <a:pt x="111" y="242"/>
                  <a:pt x="141" y="242"/>
                </a:cubicBezTo>
                <a:cubicBezTo>
                  <a:pt x="172" y="242"/>
                  <a:pt x="200" y="230"/>
                  <a:pt x="221" y="209"/>
                </a:cubicBezTo>
                <a:cubicBezTo>
                  <a:pt x="243" y="188"/>
                  <a:pt x="255" y="159"/>
                  <a:pt x="255" y="129"/>
                </a:cubicBezTo>
                <a:cubicBezTo>
                  <a:pt x="255" y="99"/>
                  <a:pt x="243" y="71"/>
                  <a:pt x="221" y="49"/>
                </a:cubicBezTo>
                <a:cubicBezTo>
                  <a:pt x="200" y="28"/>
                  <a:pt x="172" y="16"/>
                  <a:pt x="141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Freeform 279"/>
          <p:cNvSpPr>
            <a:spLocks/>
          </p:cNvSpPr>
          <p:nvPr/>
        </p:nvSpPr>
        <p:spPr bwMode="auto">
          <a:xfrm>
            <a:off x="4787292" y="3703731"/>
            <a:ext cx="14288" cy="7938"/>
          </a:xfrm>
          <a:custGeom>
            <a:avLst/>
            <a:gdLst>
              <a:gd name="T0" fmla="*/ 14 w 18"/>
              <a:gd name="T1" fmla="*/ 9 h 9"/>
              <a:gd name="T2" fmla="*/ 13 w 18"/>
              <a:gd name="T3" fmla="*/ 9 h 9"/>
              <a:gd name="T4" fmla="*/ 4 w 18"/>
              <a:gd name="T5" fmla="*/ 8 h 9"/>
              <a:gd name="T6" fmla="*/ 0 w 18"/>
              <a:gd name="T7" fmla="*/ 4 h 9"/>
              <a:gd name="T8" fmla="*/ 5 w 18"/>
              <a:gd name="T9" fmla="*/ 0 h 9"/>
              <a:gd name="T10" fmla="*/ 15 w 18"/>
              <a:gd name="T11" fmla="*/ 1 h 9"/>
              <a:gd name="T12" fmla="*/ 18 w 18"/>
              <a:gd name="T13" fmla="*/ 6 h 9"/>
              <a:gd name="T14" fmla="*/ 14 w 18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9">
                <a:moveTo>
                  <a:pt x="14" y="9"/>
                </a:moveTo>
                <a:cubicBezTo>
                  <a:pt x="14" y="9"/>
                  <a:pt x="14" y="9"/>
                  <a:pt x="13" y="9"/>
                </a:cubicBezTo>
                <a:cubicBezTo>
                  <a:pt x="10" y="9"/>
                  <a:pt x="7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1"/>
                  <a:pt x="15" y="1"/>
                </a:cubicBezTo>
                <a:cubicBezTo>
                  <a:pt x="17" y="2"/>
                  <a:pt x="18" y="4"/>
                  <a:pt x="18" y="6"/>
                </a:cubicBezTo>
                <a:cubicBezTo>
                  <a:pt x="18" y="8"/>
                  <a:pt x="16" y="9"/>
                  <a:pt x="14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Freeform 280"/>
          <p:cNvSpPr>
            <a:spLocks noEditPoints="1"/>
          </p:cNvSpPr>
          <p:nvPr/>
        </p:nvSpPr>
        <p:spPr bwMode="auto">
          <a:xfrm>
            <a:off x="4812692" y="3708493"/>
            <a:ext cx="93663" cy="93663"/>
          </a:xfrm>
          <a:custGeom>
            <a:avLst/>
            <a:gdLst>
              <a:gd name="T0" fmla="*/ 106 w 111"/>
              <a:gd name="T1" fmla="*/ 110 h 110"/>
              <a:gd name="T2" fmla="*/ 103 w 111"/>
              <a:gd name="T3" fmla="*/ 107 h 110"/>
              <a:gd name="T4" fmla="*/ 95 w 111"/>
              <a:gd name="T5" fmla="*/ 88 h 110"/>
              <a:gd name="T6" fmla="*/ 97 w 111"/>
              <a:gd name="T7" fmla="*/ 82 h 110"/>
              <a:gd name="T8" fmla="*/ 102 w 111"/>
              <a:gd name="T9" fmla="*/ 84 h 110"/>
              <a:gd name="T10" fmla="*/ 110 w 111"/>
              <a:gd name="T11" fmla="*/ 105 h 110"/>
              <a:gd name="T12" fmla="*/ 108 w 111"/>
              <a:gd name="T13" fmla="*/ 110 h 110"/>
              <a:gd name="T14" fmla="*/ 106 w 111"/>
              <a:gd name="T15" fmla="*/ 110 h 110"/>
              <a:gd name="T16" fmla="*/ 88 w 111"/>
              <a:gd name="T17" fmla="*/ 71 h 110"/>
              <a:gd name="T18" fmla="*/ 85 w 111"/>
              <a:gd name="T19" fmla="*/ 69 h 110"/>
              <a:gd name="T20" fmla="*/ 72 w 111"/>
              <a:gd name="T21" fmla="*/ 53 h 110"/>
              <a:gd name="T22" fmla="*/ 73 w 111"/>
              <a:gd name="T23" fmla="*/ 47 h 110"/>
              <a:gd name="T24" fmla="*/ 78 w 111"/>
              <a:gd name="T25" fmla="*/ 48 h 110"/>
              <a:gd name="T26" fmla="*/ 92 w 111"/>
              <a:gd name="T27" fmla="*/ 65 h 110"/>
              <a:gd name="T28" fmla="*/ 91 w 111"/>
              <a:gd name="T29" fmla="*/ 71 h 110"/>
              <a:gd name="T30" fmla="*/ 88 w 111"/>
              <a:gd name="T31" fmla="*/ 71 h 110"/>
              <a:gd name="T32" fmla="*/ 60 w 111"/>
              <a:gd name="T33" fmla="*/ 39 h 110"/>
              <a:gd name="T34" fmla="*/ 58 w 111"/>
              <a:gd name="T35" fmla="*/ 38 h 110"/>
              <a:gd name="T36" fmla="*/ 41 w 111"/>
              <a:gd name="T37" fmla="*/ 26 h 110"/>
              <a:gd name="T38" fmla="*/ 40 w 111"/>
              <a:gd name="T39" fmla="*/ 20 h 110"/>
              <a:gd name="T40" fmla="*/ 46 w 111"/>
              <a:gd name="T41" fmla="*/ 19 h 110"/>
              <a:gd name="T42" fmla="*/ 63 w 111"/>
              <a:gd name="T43" fmla="*/ 32 h 110"/>
              <a:gd name="T44" fmla="*/ 63 w 111"/>
              <a:gd name="T45" fmla="*/ 38 h 110"/>
              <a:gd name="T46" fmla="*/ 60 w 111"/>
              <a:gd name="T47" fmla="*/ 39 h 110"/>
              <a:gd name="T48" fmla="*/ 25 w 111"/>
              <a:gd name="T49" fmla="*/ 16 h 110"/>
              <a:gd name="T50" fmla="*/ 23 w 111"/>
              <a:gd name="T51" fmla="*/ 15 h 110"/>
              <a:gd name="T52" fmla="*/ 4 w 111"/>
              <a:gd name="T53" fmla="*/ 8 h 110"/>
              <a:gd name="T54" fmla="*/ 1 w 111"/>
              <a:gd name="T55" fmla="*/ 3 h 110"/>
              <a:gd name="T56" fmla="*/ 6 w 111"/>
              <a:gd name="T57" fmla="*/ 0 h 110"/>
              <a:gd name="T58" fmla="*/ 26 w 111"/>
              <a:gd name="T59" fmla="*/ 8 h 110"/>
              <a:gd name="T60" fmla="*/ 28 w 111"/>
              <a:gd name="T61" fmla="*/ 14 h 110"/>
              <a:gd name="T62" fmla="*/ 25 w 111"/>
              <a:gd name="T63" fmla="*/ 1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1" h="110">
                <a:moveTo>
                  <a:pt x="106" y="110"/>
                </a:moveTo>
                <a:cubicBezTo>
                  <a:pt x="105" y="110"/>
                  <a:pt x="103" y="109"/>
                  <a:pt x="103" y="107"/>
                </a:cubicBezTo>
                <a:cubicBezTo>
                  <a:pt x="101" y="100"/>
                  <a:pt x="98" y="94"/>
                  <a:pt x="95" y="88"/>
                </a:cubicBezTo>
                <a:cubicBezTo>
                  <a:pt x="94" y="86"/>
                  <a:pt x="95" y="83"/>
                  <a:pt x="97" y="82"/>
                </a:cubicBezTo>
                <a:cubicBezTo>
                  <a:pt x="99" y="81"/>
                  <a:pt x="101" y="82"/>
                  <a:pt x="102" y="84"/>
                </a:cubicBezTo>
                <a:cubicBezTo>
                  <a:pt x="105" y="91"/>
                  <a:pt x="108" y="98"/>
                  <a:pt x="110" y="105"/>
                </a:cubicBezTo>
                <a:cubicBezTo>
                  <a:pt x="111" y="107"/>
                  <a:pt x="110" y="109"/>
                  <a:pt x="108" y="110"/>
                </a:cubicBezTo>
                <a:cubicBezTo>
                  <a:pt x="107" y="110"/>
                  <a:pt x="107" y="110"/>
                  <a:pt x="106" y="110"/>
                </a:cubicBezTo>
                <a:close/>
                <a:moveTo>
                  <a:pt x="88" y="71"/>
                </a:moveTo>
                <a:cubicBezTo>
                  <a:pt x="87" y="71"/>
                  <a:pt x="86" y="71"/>
                  <a:pt x="85" y="69"/>
                </a:cubicBezTo>
                <a:cubicBezTo>
                  <a:pt x="81" y="64"/>
                  <a:pt x="77" y="58"/>
                  <a:pt x="72" y="53"/>
                </a:cubicBezTo>
                <a:cubicBezTo>
                  <a:pt x="71" y="51"/>
                  <a:pt x="71" y="49"/>
                  <a:pt x="73" y="47"/>
                </a:cubicBezTo>
                <a:cubicBezTo>
                  <a:pt x="74" y="46"/>
                  <a:pt x="77" y="46"/>
                  <a:pt x="78" y="48"/>
                </a:cubicBezTo>
                <a:cubicBezTo>
                  <a:pt x="83" y="53"/>
                  <a:pt x="88" y="59"/>
                  <a:pt x="92" y="65"/>
                </a:cubicBezTo>
                <a:cubicBezTo>
                  <a:pt x="93" y="67"/>
                  <a:pt x="92" y="69"/>
                  <a:pt x="91" y="71"/>
                </a:cubicBezTo>
                <a:cubicBezTo>
                  <a:pt x="90" y="71"/>
                  <a:pt x="89" y="71"/>
                  <a:pt x="88" y="71"/>
                </a:cubicBezTo>
                <a:close/>
                <a:moveTo>
                  <a:pt x="60" y="39"/>
                </a:moveTo>
                <a:cubicBezTo>
                  <a:pt x="59" y="39"/>
                  <a:pt x="59" y="39"/>
                  <a:pt x="58" y="38"/>
                </a:cubicBezTo>
                <a:cubicBezTo>
                  <a:pt x="53" y="34"/>
                  <a:pt x="47" y="29"/>
                  <a:pt x="41" y="26"/>
                </a:cubicBezTo>
                <a:cubicBezTo>
                  <a:pt x="39" y="24"/>
                  <a:pt x="39" y="22"/>
                  <a:pt x="40" y="20"/>
                </a:cubicBezTo>
                <a:cubicBezTo>
                  <a:pt x="41" y="18"/>
                  <a:pt x="44" y="18"/>
                  <a:pt x="46" y="19"/>
                </a:cubicBezTo>
                <a:cubicBezTo>
                  <a:pt x="52" y="23"/>
                  <a:pt x="57" y="27"/>
                  <a:pt x="63" y="32"/>
                </a:cubicBezTo>
                <a:cubicBezTo>
                  <a:pt x="65" y="34"/>
                  <a:pt x="65" y="36"/>
                  <a:pt x="63" y="38"/>
                </a:cubicBezTo>
                <a:cubicBezTo>
                  <a:pt x="63" y="39"/>
                  <a:pt x="61" y="39"/>
                  <a:pt x="60" y="39"/>
                </a:cubicBezTo>
                <a:close/>
                <a:moveTo>
                  <a:pt x="25" y="16"/>
                </a:moveTo>
                <a:cubicBezTo>
                  <a:pt x="24" y="16"/>
                  <a:pt x="24" y="16"/>
                  <a:pt x="23" y="15"/>
                </a:cubicBezTo>
                <a:cubicBezTo>
                  <a:pt x="17" y="13"/>
                  <a:pt x="10" y="10"/>
                  <a:pt x="4" y="8"/>
                </a:cubicBezTo>
                <a:cubicBezTo>
                  <a:pt x="2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13" y="3"/>
                  <a:pt x="20" y="5"/>
                  <a:pt x="26" y="8"/>
                </a:cubicBezTo>
                <a:cubicBezTo>
                  <a:pt x="28" y="9"/>
                  <a:pt x="29" y="12"/>
                  <a:pt x="28" y="14"/>
                </a:cubicBezTo>
                <a:cubicBezTo>
                  <a:pt x="28" y="15"/>
                  <a:pt x="26" y="16"/>
                  <a:pt x="2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Freeform 281"/>
          <p:cNvSpPr>
            <a:spLocks/>
          </p:cNvSpPr>
          <p:nvPr/>
        </p:nvSpPr>
        <p:spPr bwMode="auto">
          <a:xfrm>
            <a:off x="4903180" y="3811682"/>
            <a:ext cx="7938" cy="15875"/>
          </a:xfrm>
          <a:custGeom>
            <a:avLst/>
            <a:gdLst>
              <a:gd name="T0" fmla="*/ 6 w 10"/>
              <a:gd name="T1" fmla="*/ 19 h 19"/>
              <a:gd name="T2" fmla="*/ 2 w 10"/>
              <a:gd name="T3" fmla="*/ 15 h 19"/>
              <a:gd name="T4" fmla="*/ 0 w 10"/>
              <a:gd name="T5" fmla="*/ 5 h 19"/>
              <a:gd name="T6" fmla="*/ 4 w 10"/>
              <a:gd name="T7" fmla="*/ 1 h 19"/>
              <a:gd name="T8" fmla="*/ 8 w 10"/>
              <a:gd name="T9" fmla="*/ 4 h 19"/>
              <a:gd name="T10" fmla="*/ 10 w 10"/>
              <a:gd name="T11" fmla="*/ 14 h 19"/>
              <a:gd name="T12" fmla="*/ 6 w 10"/>
              <a:gd name="T13" fmla="*/ 18 h 19"/>
              <a:gd name="T14" fmla="*/ 6 w 10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9">
                <a:moveTo>
                  <a:pt x="6" y="19"/>
                </a:moveTo>
                <a:cubicBezTo>
                  <a:pt x="3" y="19"/>
                  <a:pt x="2" y="17"/>
                  <a:pt x="2" y="15"/>
                </a:cubicBezTo>
                <a:cubicBezTo>
                  <a:pt x="1" y="12"/>
                  <a:pt x="1" y="8"/>
                  <a:pt x="0" y="5"/>
                </a:cubicBezTo>
                <a:cubicBezTo>
                  <a:pt x="0" y="3"/>
                  <a:pt x="1" y="1"/>
                  <a:pt x="4" y="1"/>
                </a:cubicBezTo>
                <a:cubicBezTo>
                  <a:pt x="6" y="0"/>
                  <a:pt x="8" y="2"/>
                  <a:pt x="8" y="4"/>
                </a:cubicBezTo>
                <a:cubicBezTo>
                  <a:pt x="9" y="7"/>
                  <a:pt x="9" y="11"/>
                  <a:pt x="10" y="14"/>
                </a:cubicBezTo>
                <a:cubicBezTo>
                  <a:pt x="10" y="16"/>
                  <a:pt x="8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Freeform 282"/>
          <p:cNvSpPr>
            <a:spLocks/>
          </p:cNvSpPr>
          <p:nvPr/>
        </p:nvSpPr>
        <p:spPr bwMode="auto">
          <a:xfrm>
            <a:off x="4873017" y="3616418"/>
            <a:ext cx="9525" cy="15875"/>
          </a:xfrm>
          <a:custGeom>
            <a:avLst/>
            <a:gdLst>
              <a:gd name="T0" fmla="*/ 6 w 10"/>
              <a:gd name="T1" fmla="*/ 18 h 18"/>
              <a:gd name="T2" fmla="*/ 2 w 10"/>
              <a:gd name="T3" fmla="*/ 15 h 18"/>
              <a:gd name="T4" fmla="*/ 0 w 10"/>
              <a:gd name="T5" fmla="*/ 4 h 18"/>
              <a:gd name="T6" fmla="*/ 4 w 10"/>
              <a:gd name="T7" fmla="*/ 0 h 18"/>
              <a:gd name="T8" fmla="*/ 8 w 10"/>
              <a:gd name="T9" fmla="*/ 4 h 18"/>
              <a:gd name="T10" fmla="*/ 9 w 10"/>
              <a:gd name="T11" fmla="*/ 13 h 18"/>
              <a:gd name="T12" fmla="*/ 6 w 10"/>
              <a:gd name="T13" fmla="*/ 18 h 18"/>
              <a:gd name="T14" fmla="*/ 6 w 10"/>
              <a:gd name="T1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8">
                <a:moveTo>
                  <a:pt x="6" y="18"/>
                </a:moveTo>
                <a:cubicBezTo>
                  <a:pt x="4" y="18"/>
                  <a:pt x="2" y="16"/>
                  <a:pt x="2" y="15"/>
                </a:cubicBezTo>
                <a:cubicBezTo>
                  <a:pt x="1" y="11"/>
                  <a:pt x="1" y="8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ubicBezTo>
                  <a:pt x="9" y="7"/>
                  <a:pt x="9" y="10"/>
                  <a:pt x="9" y="13"/>
                </a:cubicBezTo>
                <a:cubicBezTo>
                  <a:pt x="10" y="15"/>
                  <a:pt x="8" y="17"/>
                  <a:pt x="6" y="18"/>
                </a:cubicBezTo>
                <a:cubicBezTo>
                  <a:pt x="6" y="18"/>
                  <a:pt x="6" y="18"/>
                  <a:pt x="6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283"/>
          <p:cNvSpPr>
            <a:spLocks noEditPoints="1"/>
          </p:cNvSpPr>
          <p:nvPr/>
        </p:nvSpPr>
        <p:spPr bwMode="auto">
          <a:xfrm>
            <a:off x="4879367" y="3641818"/>
            <a:ext cx="92075" cy="93663"/>
          </a:xfrm>
          <a:custGeom>
            <a:avLst/>
            <a:gdLst>
              <a:gd name="T0" fmla="*/ 106 w 110"/>
              <a:gd name="T1" fmla="*/ 110 h 110"/>
              <a:gd name="T2" fmla="*/ 105 w 110"/>
              <a:gd name="T3" fmla="*/ 110 h 110"/>
              <a:gd name="T4" fmla="*/ 84 w 110"/>
              <a:gd name="T5" fmla="*/ 102 h 110"/>
              <a:gd name="T6" fmla="*/ 82 w 110"/>
              <a:gd name="T7" fmla="*/ 97 h 110"/>
              <a:gd name="T8" fmla="*/ 88 w 110"/>
              <a:gd name="T9" fmla="*/ 95 h 110"/>
              <a:gd name="T10" fmla="*/ 107 w 110"/>
              <a:gd name="T11" fmla="*/ 102 h 110"/>
              <a:gd name="T12" fmla="*/ 110 w 110"/>
              <a:gd name="T13" fmla="*/ 107 h 110"/>
              <a:gd name="T14" fmla="*/ 106 w 110"/>
              <a:gd name="T15" fmla="*/ 110 h 110"/>
              <a:gd name="T16" fmla="*/ 67 w 110"/>
              <a:gd name="T17" fmla="*/ 92 h 110"/>
              <a:gd name="T18" fmla="*/ 65 w 110"/>
              <a:gd name="T19" fmla="*/ 92 h 110"/>
              <a:gd name="T20" fmla="*/ 48 w 110"/>
              <a:gd name="T21" fmla="*/ 78 h 110"/>
              <a:gd name="T22" fmla="*/ 47 w 110"/>
              <a:gd name="T23" fmla="*/ 73 h 110"/>
              <a:gd name="T24" fmla="*/ 53 w 110"/>
              <a:gd name="T25" fmla="*/ 72 h 110"/>
              <a:gd name="T26" fmla="*/ 70 w 110"/>
              <a:gd name="T27" fmla="*/ 85 h 110"/>
              <a:gd name="T28" fmla="*/ 71 w 110"/>
              <a:gd name="T29" fmla="*/ 90 h 110"/>
              <a:gd name="T30" fmla="*/ 67 w 110"/>
              <a:gd name="T31" fmla="*/ 92 h 110"/>
              <a:gd name="T32" fmla="*/ 35 w 110"/>
              <a:gd name="T33" fmla="*/ 64 h 110"/>
              <a:gd name="T34" fmla="*/ 32 w 110"/>
              <a:gd name="T35" fmla="*/ 63 h 110"/>
              <a:gd name="T36" fmla="*/ 19 w 110"/>
              <a:gd name="T37" fmla="*/ 45 h 110"/>
              <a:gd name="T38" fmla="*/ 20 w 110"/>
              <a:gd name="T39" fmla="*/ 40 h 110"/>
              <a:gd name="T40" fmla="*/ 26 w 110"/>
              <a:gd name="T41" fmla="*/ 41 h 110"/>
              <a:gd name="T42" fmla="*/ 38 w 110"/>
              <a:gd name="T43" fmla="*/ 58 h 110"/>
              <a:gd name="T44" fmla="*/ 38 w 110"/>
              <a:gd name="T45" fmla="*/ 63 h 110"/>
              <a:gd name="T46" fmla="*/ 35 w 110"/>
              <a:gd name="T47" fmla="*/ 64 h 110"/>
              <a:gd name="T48" fmla="*/ 12 w 110"/>
              <a:gd name="T49" fmla="*/ 29 h 110"/>
              <a:gd name="T50" fmla="*/ 8 w 110"/>
              <a:gd name="T51" fmla="*/ 26 h 110"/>
              <a:gd name="T52" fmla="*/ 1 w 110"/>
              <a:gd name="T53" fmla="*/ 6 h 110"/>
              <a:gd name="T54" fmla="*/ 3 w 110"/>
              <a:gd name="T55" fmla="*/ 1 h 110"/>
              <a:gd name="T56" fmla="*/ 8 w 110"/>
              <a:gd name="T57" fmla="*/ 3 h 110"/>
              <a:gd name="T58" fmla="*/ 16 w 110"/>
              <a:gd name="T59" fmla="*/ 23 h 110"/>
              <a:gd name="T60" fmla="*/ 14 w 110"/>
              <a:gd name="T61" fmla="*/ 28 h 110"/>
              <a:gd name="T62" fmla="*/ 12 w 110"/>
              <a:gd name="T63" fmla="*/ 2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110">
                <a:moveTo>
                  <a:pt x="106" y="110"/>
                </a:moveTo>
                <a:cubicBezTo>
                  <a:pt x="106" y="110"/>
                  <a:pt x="105" y="110"/>
                  <a:pt x="105" y="110"/>
                </a:cubicBezTo>
                <a:cubicBezTo>
                  <a:pt x="98" y="108"/>
                  <a:pt x="91" y="105"/>
                  <a:pt x="84" y="102"/>
                </a:cubicBezTo>
                <a:cubicBezTo>
                  <a:pt x="82" y="101"/>
                  <a:pt x="81" y="99"/>
                  <a:pt x="82" y="97"/>
                </a:cubicBezTo>
                <a:cubicBezTo>
                  <a:pt x="83" y="95"/>
                  <a:pt x="86" y="94"/>
                  <a:pt x="88" y="95"/>
                </a:cubicBezTo>
                <a:cubicBezTo>
                  <a:pt x="94" y="98"/>
                  <a:pt x="100" y="100"/>
                  <a:pt x="107" y="102"/>
                </a:cubicBezTo>
                <a:cubicBezTo>
                  <a:pt x="109" y="103"/>
                  <a:pt x="110" y="105"/>
                  <a:pt x="110" y="107"/>
                </a:cubicBezTo>
                <a:cubicBezTo>
                  <a:pt x="109" y="109"/>
                  <a:pt x="108" y="110"/>
                  <a:pt x="106" y="110"/>
                </a:cubicBezTo>
                <a:close/>
                <a:moveTo>
                  <a:pt x="67" y="92"/>
                </a:moveTo>
                <a:cubicBezTo>
                  <a:pt x="67" y="92"/>
                  <a:pt x="66" y="92"/>
                  <a:pt x="65" y="92"/>
                </a:cubicBezTo>
                <a:cubicBezTo>
                  <a:pt x="59" y="88"/>
                  <a:pt x="53" y="83"/>
                  <a:pt x="48" y="78"/>
                </a:cubicBezTo>
                <a:cubicBezTo>
                  <a:pt x="46" y="77"/>
                  <a:pt x="46" y="74"/>
                  <a:pt x="47" y="73"/>
                </a:cubicBezTo>
                <a:cubicBezTo>
                  <a:pt x="49" y="71"/>
                  <a:pt x="51" y="71"/>
                  <a:pt x="53" y="72"/>
                </a:cubicBezTo>
                <a:cubicBezTo>
                  <a:pt x="58" y="77"/>
                  <a:pt x="64" y="81"/>
                  <a:pt x="70" y="85"/>
                </a:cubicBezTo>
                <a:cubicBezTo>
                  <a:pt x="71" y="86"/>
                  <a:pt x="72" y="89"/>
                  <a:pt x="71" y="90"/>
                </a:cubicBezTo>
                <a:cubicBezTo>
                  <a:pt x="70" y="92"/>
                  <a:pt x="69" y="92"/>
                  <a:pt x="67" y="92"/>
                </a:cubicBezTo>
                <a:close/>
                <a:moveTo>
                  <a:pt x="35" y="64"/>
                </a:moveTo>
                <a:cubicBezTo>
                  <a:pt x="34" y="64"/>
                  <a:pt x="33" y="64"/>
                  <a:pt x="32" y="63"/>
                </a:cubicBezTo>
                <a:cubicBezTo>
                  <a:pt x="27" y="57"/>
                  <a:pt x="23" y="51"/>
                  <a:pt x="19" y="45"/>
                </a:cubicBezTo>
                <a:cubicBezTo>
                  <a:pt x="18" y="44"/>
                  <a:pt x="18" y="41"/>
                  <a:pt x="20" y="40"/>
                </a:cubicBezTo>
                <a:cubicBezTo>
                  <a:pt x="22" y="39"/>
                  <a:pt x="25" y="39"/>
                  <a:pt x="26" y="41"/>
                </a:cubicBezTo>
                <a:cubicBezTo>
                  <a:pt x="30" y="47"/>
                  <a:pt x="34" y="52"/>
                  <a:pt x="38" y="58"/>
                </a:cubicBezTo>
                <a:cubicBezTo>
                  <a:pt x="40" y="59"/>
                  <a:pt x="40" y="62"/>
                  <a:pt x="38" y="63"/>
                </a:cubicBezTo>
                <a:cubicBezTo>
                  <a:pt x="37" y="64"/>
                  <a:pt x="36" y="64"/>
                  <a:pt x="35" y="64"/>
                </a:cubicBezTo>
                <a:close/>
                <a:moveTo>
                  <a:pt x="12" y="29"/>
                </a:moveTo>
                <a:cubicBezTo>
                  <a:pt x="11" y="29"/>
                  <a:pt x="9" y="28"/>
                  <a:pt x="8" y="26"/>
                </a:cubicBezTo>
                <a:cubicBezTo>
                  <a:pt x="5" y="20"/>
                  <a:pt x="3" y="13"/>
                  <a:pt x="1" y="6"/>
                </a:cubicBezTo>
                <a:cubicBezTo>
                  <a:pt x="0" y="4"/>
                  <a:pt x="1" y="1"/>
                  <a:pt x="3" y="1"/>
                </a:cubicBezTo>
                <a:cubicBezTo>
                  <a:pt x="5" y="0"/>
                  <a:pt x="8" y="1"/>
                  <a:pt x="8" y="3"/>
                </a:cubicBezTo>
                <a:cubicBezTo>
                  <a:pt x="10" y="10"/>
                  <a:pt x="13" y="17"/>
                  <a:pt x="16" y="23"/>
                </a:cubicBezTo>
                <a:cubicBezTo>
                  <a:pt x="17" y="25"/>
                  <a:pt x="16" y="27"/>
                  <a:pt x="14" y="28"/>
                </a:cubicBezTo>
                <a:cubicBezTo>
                  <a:pt x="13" y="28"/>
                  <a:pt x="13" y="29"/>
                  <a:pt x="12" y="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Freeform 284"/>
          <p:cNvSpPr>
            <a:spLocks/>
          </p:cNvSpPr>
          <p:nvPr/>
        </p:nvSpPr>
        <p:spPr bwMode="auto">
          <a:xfrm>
            <a:off x="4982555" y="3733894"/>
            <a:ext cx="15875" cy="6350"/>
          </a:xfrm>
          <a:custGeom>
            <a:avLst/>
            <a:gdLst>
              <a:gd name="T0" fmla="*/ 15 w 19"/>
              <a:gd name="T1" fmla="*/ 9 h 9"/>
              <a:gd name="T2" fmla="*/ 14 w 19"/>
              <a:gd name="T3" fmla="*/ 9 h 9"/>
              <a:gd name="T4" fmla="*/ 4 w 19"/>
              <a:gd name="T5" fmla="*/ 8 h 9"/>
              <a:gd name="T6" fmla="*/ 1 w 19"/>
              <a:gd name="T7" fmla="*/ 3 h 9"/>
              <a:gd name="T8" fmla="*/ 5 w 19"/>
              <a:gd name="T9" fmla="*/ 0 h 9"/>
              <a:gd name="T10" fmla="*/ 15 w 19"/>
              <a:gd name="T11" fmla="*/ 1 h 9"/>
              <a:gd name="T12" fmla="*/ 19 w 19"/>
              <a:gd name="T13" fmla="*/ 6 h 9"/>
              <a:gd name="T14" fmla="*/ 15 w 19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9">
                <a:moveTo>
                  <a:pt x="15" y="9"/>
                </a:moveTo>
                <a:cubicBezTo>
                  <a:pt x="15" y="9"/>
                  <a:pt x="14" y="9"/>
                  <a:pt x="14" y="9"/>
                </a:cubicBezTo>
                <a:cubicBezTo>
                  <a:pt x="11" y="9"/>
                  <a:pt x="7" y="9"/>
                  <a:pt x="4" y="8"/>
                </a:cubicBezTo>
                <a:cubicBezTo>
                  <a:pt x="2" y="8"/>
                  <a:pt x="0" y="6"/>
                  <a:pt x="1" y="3"/>
                </a:cubicBezTo>
                <a:cubicBezTo>
                  <a:pt x="1" y="1"/>
                  <a:pt x="3" y="0"/>
                  <a:pt x="5" y="0"/>
                </a:cubicBezTo>
                <a:cubicBezTo>
                  <a:pt x="9" y="1"/>
                  <a:pt x="12" y="1"/>
                  <a:pt x="15" y="1"/>
                </a:cubicBezTo>
                <a:cubicBezTo>
                  <a:pt x="17" y="2"/>
                  <a:pt x="19" y="4"/>
                  <a:pt x="19" y="6"/>
                </a:cubicBezTo>
                <a:cubicBezTo>
                  <a:pt x="18" y="8"/>
                  <a:pt x="17" y="9"/>
                  <a:pt x="15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Freeform 285"/>
          <p:cNvSpPr>
            <a:spLocks/>
          </p:cNvSpPr>
          <p:nvPr/>
        </p:nvSpPr>
        <p:spPr bwMode="auto">
          <a:xfrm>
            <a:off x="4230080" y="3710081"/>
            <a:ext cx="55563" cy="95250"/>
          </a:xfrm>
          <a:custGeom>
            <a:avLst/>
            <a:gdLst>
              <a:gd name="T0" fmla="*/ 8 w 66"/>
              <a:gd name="T1" fmla="*/ 113 h 113"/>
              <a:gd name="T2" fmla="*/ 0 w 66"/>
              <a:gd name="T3" fmla="*/ 105 h 113"/>
              <a:gd name="T4" fmla="*/ 8 w 66"/>
              <a:gd name="T5" fmla="*/ 97 h 113"/>
              <a:gd name="T6" fmla="*/ 50 w 66"/>
              <a:gd name="T7" fmla="*/ 36 h 113"/>
              <a:gd name="T8" fmla="*/ 8 w 66"/>
              <a:gd name="T9" fmla="*/ 16 h 113"/>
              <a:gd name="T10" fmla="*/ 0 w 66"/>
              <a:gd name="T11" fmla="*/ 8 h 113"/>
              <a:gd name="T12" fmla="*/ 8 w 66"/>
              <a:gd name="T13" fmla="*/ 0 h 113"/>
              <a:gd name="T14" fmla="*/ 66 w 66"/>
              <a:gd name="T15" fmla="*/ 36 h 113"/>
              <a:gd name="T16" fmla="*/ 8 w 66"/>
              <a:gd name="T17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13">
                <a:moveTo>
                  <a:pt x="8" y="113"/>
                </a:moveTo>
                <a:cubicBezTo>
                  <a:pt x="4" y="113"/>
                  <a:pt x="0" y="109"/>
                  <a:pt x="0" y="105"/>
                </a:cubicBezTo>
                <a:cubicBezTo>
                  <a:pt x="0" y="100"/>
                  <a:pt x="4" y="97"/>
                  <a:pt x="8" y="97"/>
                </a:cubicBezTo>
                <a:cubicBezTo>
                  <a:pt x="31" y="97"/>
                  <a:pt x="50" y="59"/>
                  <a:pt x="50" y="36"/>
                </a:cubicBezTo>
                <a:cubicBezTo>
                  <a:pt x="50" y="19"/>
                  <a:pt x="40" y="16"/>
                  <a:pt x="8" y="16"/>
                </a:cubicBezTo>
                <a:cubicBezTo>
                  <a:pt x="4" y="16"/>
                  <a:pt x="0" y="13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3" y="0"/>
                  <a:pt x="66" y="0"/>
                  <a:pt x="66" y="36"/>
                </a:cubicBezTo>
                <a:cubicBezTo>
                  <a:pt x="66" y="66"/>
                  <a:pt x="41" y="113"/>
                  <a:pt x="8" y="1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Freeform 286"/>
          <p:cNvSpPr>
            <a:spLocks noEditPoints="1"/>
          </p:cNvSpPr>
          <p:nvPr/>
        </p:nvSpPr>
        <p:spPr bwMode="auto">
          <a:xfrm>
            <a:off x="4064980" y="3692618"/>
            <a:ext cx="176213" cy="139701"/>
          </a:xfrm>
          <a:custGeom>
            <a:avLst/>
            <a:gdLst>
              <a:gd name="T0" fmla="*/ 166 w 208"/>
              <a:gd name="T1" fmla="*/ 164 h 164"/>
              <a:gd name="T2" fmla="*/ 38 w 208"/>
              <a:gd name="T3" fmla="*/ 164 h 164"/>
              <a:gd name="T4" fmla="*/ 0 w 208"/>
              <a:gd name="T5" fmla="*/ 120 h 164"/>
              <a:gd name="T6" fmla="*/ 0 w 208"/>
              <a:gd name="T7" fmla="*/ 7 h 164"/>
              <a:gd name="T8" fmla="*/ 8 w 208"/>
              <a:gd name="T9" fmla="*/ 0 h 164"/>
              <a:gd name="T10" fmla="*/ 200 w 208"/>
              <a:gd name="T11" fmla="*/ 0 h 164"/>
              <a:gd name="T12" fmla="*/ 208 w 208"/>
              <a:gd name="T13" fmla="*/ 7 h 164"/>
              <a:gd name="T14" fmla="*/ 208 w 208"/>
              <a:gd name="T15" fmla="*/ 120 h 164"/>
              <a:gd name="T16" fmla="*/ 166 w 208"/>
              <a:gd name="T17" fmla="*/ 164 h 164"/>
              <a:gd name="T18" fmla="*/ 16 w 208"/>
              <a:gd name="T19" fmla="*/ 16 h 164"/>
              <a:gd name="T20" fmla="*/ 16 w 208"/>
              <a:gd name="T21" fmla="*/ 120 h 164"/>
              <a:gd name="T22" fmla="*/ 38 w 208"/>
              <a:gd name="T23" fmla="*/ 148 h 164"/>
              <a:gd name="T24" fmla="*/ 166 w 208"/>
              <a:gd name="T25" fmla="*/ 148 h 164"/>
              <a:gd name="T26" fmla="*/ 192 w 208"/>
              <a:gd name="T27" fmla="*/ 120 h 164"/>
              <a:gd name="T28" fmla="*/ 192 w 208"/>
              <a:gd name="T29" fmla="*/ 16 h 164"/>
              <a:gd name="T30" fmla="*/ 16 w 208"/>
              <a:gd name="T31" fmla="*/ 1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8" h="164">
                <a:moveTo>
                  <a:pt x="166" y="164"/>
                </a:moveTo>
                <a:cubicBezTo>
                  <a:pt x="38" y="164"/>
                  <a:pt x="38" y="164"/>
                  <a:pt x="38" y="164"/>
                </a:cubicBezTo>
                <a:cubicBezTo>
                  <a:pt x="6" y="164"/>
                  <a:pt x="0" y="148"/>
                  <a:pt x="0" y="120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8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4" y="0"/>
                  <a:pt x="208" y="2"/>
                  <a:pt x="208" y="7"/>
                </a:cubicBezTo>
                <a:cubicBezTo>
                  <a:pt x="208" y="120"/>
                  <a:pt x="208" y="120"/>
                  <a:pt x="208" y="120"/>
                </a:cubicBezTo>
                <a:cubicBezTo>
                  <a:pt x="208" y="152"/>
                  <a:pt x="197" y="164"/>
                  <a:pt x="166" y="164"/>
                </a:cubicBezTo>
                <a:close/>
                <a:moveTo>
                  <a:pt x="16" y="16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44"/>
                  <a:pt x="18" y="148"/>
                  <a:pt x="38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88" y="148"/>
                  <a:pt x="192" y="143"/>
                  <a:pt x="192" y="120"/>
                </a:cubicBezTo>
                <a:cubicBezTo>
                  <a:pt x="192" y="16"/>
                  <a:pt x="192" y="16"/>
                  <a:pt x="192" y="16"/>
                </a:cubicBezTo>
                <a:lnTo>
                  <a:pt x="1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Freeform 287"/>
          <p:cNvSpPr>
            <a:spLocks/>
          </p:cNvSpPr>
          <p:nvPr/>
        </p:nvSpPr>
        <p:spPr bwMode="auto">
          <a:xfrm>
            <a:off x="4087205" y="3749769"/>
            <a:ext cx="6350" cy="6350"/>
          </a:xfrm>
          <a:custGeom>
            <a:avLst/>
            <a:gdLst>
              <a:gd name="T0" fmla="*/ 4 w 8"/>
              <a:gd name="T1" fmla="*/ 8 h 8"/>
              <a:gd name="T2" fmla="*/ 2 w 8"/>
              <a:gd name="T3" fmla="*/ 7 h 8"/>
              <a:gd name="T4" fmla="*/ 0 w 8"/>
              <a:gd name="T5" fmla="*/ 4 h 8"/>
              <a:gd name="T6" fmla="*/ 2 w 8"/>
              <a:gd name="T7" fmla="*/ 1 h 8"/>
              <a:gd name="T8" fmla="*/ 7 w 8"/>
              <a:gd name="T9" fmla="*/ 1 h 8"/>
              <a:gd name="T10" fmla="*/ 8 w 8"/>
              <a:gd name="T11" fmla="*/ 4 h 8"/>
              <a:gd name="T12" fmla="*/ 7 w 8"/>
              <a:gd name="T13" fmla="*/ 7 h 8"/>
              <a:gd name="T14" fmla="*/ 4 w 8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3" y="8"/>
                  <a:pt x="2" y="8"/>
                  <a:pt x="2" y="7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6" y="0"/>
                  <a:pt x="7" y="1"/>
                </a:cubicBezTo>
                <a:cubicBezTo>
                  <a:pt x="8" y="2"/>
                  <a:pt x="8" y="3"/>
                  <a:pt x="8" y="4"/>
                </a:cubicBezTo>
                <a:cubicBezTo>
                  <a:pt x="8" y="5"/>
                  <a:pt x="8" y="6"/>
                  <a:pt x="7" y="7"/>
                </a:cubicBezTo>
                <a:cubicBezTo>
                  <a:pt x="6" y="8"/>
                  <a:pt x="5" y="8"/>
                  <a:pt x="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Freeform 288"/>
          <p:cNvSpPr>
            <a:spLocks/>
          </p:cNvSpPr>
          <p:nvPr/>
        </p:nvSpPr>
        <p:spPr bwMode="auto">
          <a:xfrm>
            <a:off x="4088792" y="3767232"/>
            <a:ext cx="28575" cy="39688"/>
          </a:xfrm>
          <a:custGeom>
            <a:avLst/>
            <a:gdLst>
              <a:gd name="T0" fmla="*/ 29 w 33"/>
              <a:gd name="T1" fmla="*/ 47 h 47"/>
              <a:gd name="T2" fmla="*/ 0 w 33"/>
              <a:gd name="T3" fmla="*/ 18 h 47"/>
              <a:gd name="T4" fmla="*/ 0 w 33"/>
              <a:gd name="T5" fmla="*/ 4 h 47"/>
              <a:gd name="T6" fmla="*/ 4 w 33"/>
              <a:gd name="T7" fmla="*/ 0 h 47"/>
              <a:gd name="T8" fmla="*/ 8 w 33"/>
              <a:gd name="T9" fmla="*/ 4 h 47"/>
              <a:gd name="T10" fmla="*/ 8 w 33"/>
              <a:gd name="T11" fmla="*/ 18 h 47"/>
              <a:gd name="T12" fmla="*/ 29 w 33"/>
              <a:gd name="T13" fmla="*/ 39 h 47"/>
              <a:gd name="T14" fmla="*/ 33 w 33"/>
              <a:gd name="T15" fmla="*/ 43 h 47"/>
              <a:gd name="T16" fmla="*/ 29 w 33"/>
              <a:gd name="T1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7">
                <a:moveTo>
                  <a:pt x="29" y="47"/>
                </a:moveTo>
                <a:cubicBezTo>
                  <a:pt x="7" y="47"/>
                  <a:pt x="0" y="40"/>
                  <a:pt x="0" y="1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36"/>
                  <a:pt x="11" y="39"/>
                  <a:pt x="29" y="39"/>
                </a:cubicBezTo>
                <a:cubicBezTo>
                  <a:pt x="32" y="39"/>
                  <a:pt x="33" y="41"/>
                  <a:pt x="33" y="43"/>
                </a:cubicBezTo>
                <a:cubicBezTo>
                  <a:pt x="33" y="45"/>
                  <a:pt x="32" y="47"/>
                  <a:pt x="29" y="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Freeform 289"/>
          <p:cNvSpPr>
            <a:spLocks/>
          </p:cNvSpPr>
          <p:nvPr/>
        </p:nvSpPr>
        <p:spPr bwMode="auto">
          <a:xfrm>
            <a:off x="4107842" y="3610068"/>
            <a:ext cx="38100" cy="71438"/>
          </a:xfrm>
          <a:custGeom>
            <a:avLst/>
            <a:gdLst>
              <a:gd name="T0" fmla="*/ 24 w 45"/>
              <a:gd name="T1" fmla="*/ 85 h 85"/>
              <a:gd name="T2" fmla="*/ 18 w 45"/>
              <a:gd name="T3" fmla="*/ 82 h 85"/>
              <a:gd name="T4" fmla="*/ 19 w 45"/>
              <a:gd name="T5" fmla="*/ 71 h 85"/>
              <a:gd name="T6" fmla="*/ 29 w 45"/>
              <a:gd name="T7" fmla="*/ 57 h 85"/>
              <a:gd name="T8" fmla="*/ 26 w 45"/>
              <a:gd name="T9" fmla="*/ 51 h 85"/>
              <a:gd name="T10" fmla="*/ 16 w 45"/>
              <a:gd name="T11" fmla="*/ 5 h 85"/>
              <a:gd name="T12" fmla="*/ 28 w 45"/>
              <a:gd name="T13" fmla="*/ 3 h 85"/>
              <a:gd name="T14" fmla="*/ 29 w 45"/>
              <a:gd name="T15" fmla="*/ 14 h 85"/>
              <a:gd name="T16" fmla="*/ 37 w 45"/>
              <a:gd name="T17" fmla="*/ 39 h 85"/>
              <a:gd name="T18" fmla="*/ 45 w 45"/>
              <a:gd name="T19" fmla="*/ 57 h 85"/>
              <a:gd name="T20" fmla="*/ 29 w 45"/>
              <a:gd name="T21" fmla="*/ 83 h 85"/>
              <a:gd name="T22" fmla="*/ 24 w 45"/>
              <a:gd name="T2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85">
                <a:moveTo>
                  <a:pt x="24" y="85"/>
                </a:moveTo>
                <a:cubicBezTo>
                  <a:pt x="22" y="85"/>
                  <a:pt x="20" y="84"/>
                  <a:pt x="18" y="82"/>
                </a:cubicBezTo>
                <a:cubicBezTo>
                  <a:pt x="15" y="79"/>
                  <a:pt x="16" y="74"/>
                  <a:pt x="19" y="71"/>
                </a:cubicBezTo>
                <a:cubicBezTo>
                  <a:pt x="25" y="66"/>
                  <a:pt x="29" y="60"/>
                  <a:pt x="29" y="57"/>
                </a:cubicBezTo>
                <a:cubicBezTo>
                  <a:pt x="29" y="55"/>
                  <a:pt x="29" y="53"/>
                  <a:pt x="26" y="51"/>
                </a:cubicBezTo>
                <a:cubicBezTo>
                  <a:pt x="17" y="43"/>
                  <a:pt x="0" y="27"/>
                  <a:pt x="16" y="5"/>
                </a:cubicBezTo>
                <a:cubicBezTo>
                  <a:pt x="19" y="1"/>
                  <a:pt x="24" y="0"/>
                  <a:pt x="28" y="3"/>
                </a:cubicBezTo>
                <a:cubicBezTo>
                  <a:pt x="31" y="6"/>
                  <a:pt x="32" y="11"/>
                  <a:pt x="29" y="14"/>
                </a:cubicBezTo>
                <a:cubicBezTo>
                  <a:pt x="23" y="23"/>
                  <a:pt x="24" y="28"/>
                  <a:pt x="37" y="39"/>
                </a:cubicBezTo>
                <a:cubicBezTo>
                  <a:pt x="44" y="45"/>
                  <a:pt x="45" y="52"/>
                  <a:pt x="45" y="57"/>
                </a:cubicBezTo>
                <a:cubicBezTo>
                  <a:pt x="45" y="66"/>
                  <a:pt x="39" y="75"/>
                  <a:pt x="29" y="83"/>
                </a:cubicBezTo>
                <a:cubicBezTo>
                  <a:pt x="28" y="84"/>
                  <a:pt x="26" y="85"/>
                  <a:pt x="24" y="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Freeform 290"/>
          <p:cNvSpPr>
            <a:spLocks/>
          </p:cNvSpPr>
          <p:nvPr/>
        </p:nvSpPr>
        <p:spPr bwMode="auto">
          <a:xfrm>
            <a:off x="4149117" y="3610068"/>
            <a:ext cx="38100" cy="71438"/>
          </a:xfrm>
          <a:custGeom>
            <a:avLst/>
            <a:gdLst>
              <a:gd name="T0" fmla="*/ 24 w 45"/>
              <a:gd name="T1" fmla="*/ 85 h 85"/>
              <a:gd name="T2" fmla="*/ 18 w 45"/>
              <a:gd name="T3" fmla="*/ 82 h 85"/>
              <a:gd name="T4" fmla="*/ 19 w 45"/>
              <a:gd name="T5" fmla="*/ 71 h 85"/>
              <a:gd name="T6" fmla="*/ 29 w 45"/>
              <a:gd name="T7" fmla="*/ 57 h 85"/>
              <a:gd name="T8" fmla="*/ 26 w 45"/>
              <a:gd name="T9" fmla="*/ 51 h 85"/>
              <a:gd name="T10" fmla="*/ 16 w 45"/>
              <a:gd name="T11" fmla="*/ 5 h 85"/>
              <a:gd name="T12" fmla="*/ 28 w 45"/>
              <a:gd name="T13" fmla="*/ 3 h 85"/>
              <a:gd name="T14" fmla="*/ 29 w 45"/>
              <a:gd name="T15" fmla="*/ 14 h 85"/>
              <a:gd name="T16" fmla="*/ 37 w 45"/>
              <a:gd name="T17" fmla="*/ 39 h 85"/>
              <a:gd name="T18" fmla="*/ 45 w 45"/>
              <a:gd name="T19" fmla="*/ 57 h 85"/>
              <a:gd name="T20" fmla="*/ 29 w 45"/>
              <a:gd name="T21" fmla="*/ 83 h 85"/>
              <a:gd name="T22" fmla="*/ 24 w 45"/>
              <a:gd name="T2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85">
                <a:moveTo>
                  <a:pt x="24" y="85"/>
                </a:moveTo>
                <a:cubicBezTo>
                  <a:pt x="22" y="85"/>
                  <a:pt x="20" y="84"/>
                  <a:pt x="18" y="82"/>
                </a:cubicBezTo>
                <a:cubicBezTo>
                  <a:pt x="15" y="79"/>
                  <a:pt x="16" y="74"/>
                  <a:pt x="19" y="71"/>
                </a:cubicBezTo>
                <a:cubicBezTo>
                  <a:pt x="25" y="66"/>
                  <a:pt x="29" y="60"/>
                  <a:pt x="29" y="57"/>
                </a:cubicBezTo>
                <a:cubicBezTo>
                  <a:pt x="29" y="55"/>
                  <a:pt x="29" y="53"/>
                  <a:pt x="26" y="51"/>
                </a:cubicBezTo>
                <a:cubicBezTo>
                  <a:pt x="17" y="43"/>
                  <a:pt x="0" y="27"/>
                  <a:pt x="16" y="5"/>
                </a:cubicBezTo>
                <a:cubicBezTo>
                  <a:pt x="19" y="1"/>
                  <a:pt x="24" y="0"/>
                  <a:pt x="28" y="3"/>
                </a:cubicBezTo>
                <a:cubicBezTo>
                  <a:pt x="31" y="6"/>
                  <a:pt x="32" y="11"/>
                  <a:pt x="29" y="14"/>
                </a:cubicBezTo>
                <a:cubicBezTo>
                  <a:pt x="23" y="23"/>
                  <a:pt x="24" y="28"/>
                  <a:pt x="37" y="39"/>
                </a:cubicBezTo>
                <a:cubicBezTo>
                  <a:pt x="44" y="45"/>
                  <a:pt x="45" y="52"/>
                  <a:pt x="45" y="57"/>
                </a:cubicBezTo>
                <a:cubicBezTo>
                  <a:pt x="45" y="66"/>
                  <a:pt x="39" y="75"/>
                  <a:pt x="29" y="83"/>
                </a:cubicBezTo>
                <a:cubicBezTo>
                  <a:pt x="28" y="84"/>
                  <a:pt x="26" y="85"/>
                  <a:pt x="24" y="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Freeform 595"/>
          <p:cNvSpPr>
            <a:spLocks noEditPoints="1"/>
          </p:cNvSpPr>
          <p:nvPr/>
        </p:nvSpPr>
        <p:spPr bwMode="auto">
          <a:xfrm>
            <a:off x="3726842" y="3613244"/>
            <a:ext cx="200025" cy="196851"/>
          </a:xfrm>
          <a:custGeom>
            <a:avLst/>
            <a:gdLst>
              <a:gd name="T0" fmla="*/ 86 w 236"/>
              <a:gd name="T1" fmla="*/ 232 h 232"/>
              <a:gd name="T2" fmla="*/ 35 w 236"/>
              <a:gd name="T3" fmla="*/ 200 h 232"/>
              <a:gd name="T4" fmla="*/ 6 w 236"/>
              <a:gd name="T5" fmla="*/ 163 h 232"/>
              <a:gd name="T6" fmla="*/ 16 w 236"/>
              <a:gd name="T7" fmla="*/ 120 h 232"/>
              <a:gd name="T8" fmla="*/ 117 w 236"/>
              <a:gd name="T9" fmla="*/ 20 h 232"/>
              <a:gd name="T10" fmla="*/ 166 w 236"/>
              <a:gd name="T11" fmla="*/ 0 h 232"/>
              <a:gd name="T12" fmla="*/ 215 w 236"/>
              <a:gd name="T13" fmla="*/ 20 h 232"/>
              <a:gd name="T14" fmla="*/ 236 w 236"/>
              <a:gd name="T15" fmla="*/ 69 h 232"/>
              <a:gd name="T16" fmla="*/ 215 w 236"/>
              <a:gd name="T17" fmla="*/ 118 h 232"/>
              <a:gd name="T18" fmla="*/ 115 w 236"/>
              <a:gd name="T19" fmla="*/ 219 h 232"/>
              <a:gd name="T20" fmla="*/ 86 w 236"/>
              <a:gd name="T21" fmla="*/ 232 h 232"/>
              <a:gd name="T22" fmla="*/ 166 w 236"/>
              <a:gd name="T23" fmla="*/ 16 h 232"/>
              <a:gd name="T24" fmla="*/ 128 w 236"/>
              <a:gd name="T25" fmla="*/ 31 h 232"/>
              <a:gd name="T26" fmla="*/ 28 w 236"/>
              <a:gd name="T27" fmla="*/ 132 h 232"/>
              <a:gd name="T28" fmla="*/ 21 w 236"/>
              <a:gd name="T29" fmla="*/ 157 h 232"/>
              <a:gd name="T30" fmla="*/ 46 w 236"/>
              <a:gd name="T31" fmla="*/ 189 h 232"/>
              <a:gd name="T32" fmla="*/ 86 w 236"/>
              <a:gd name="T33" fmla="*/ 216 h 232"/>
              <a:gd name="T34" fmla="*/ 104 w 236"/>
              <a:gd name="T35" fmla="*/ 208 h 232"/>
              <a:gd name="T36" fmla="*/ 204 w 236"/>
              <a:gd name="T37" fmla="*/ 107 h 232"/>
              <a:gd name="T38" fmla="*/ 220 w 236"/>
              <a:gd name="T39" fmla="*/ 69 h 232"/>
              <a:gd name="T40" fmla="*/ 204 w 236"/>
              <a:gd name="T41" fmla="*/ 32 h 232"/>
              <a:gd name="T42" fmla="*/ 166 w 236"/>
              <a:gd name="T43" fmla="*/ 1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6" h="232">
                <a:moveTo>
                  <a:pt x="86" y="232"/>
                </a:moveTo>
                <a:cubicBezTo>
                  <a:pt x="68" y="232"/>
                  <a:pt x="52" y="218"/>
                  <a:pt x="35" y="200"/>
                </a:cubicBezTo>
                <a:cubicBezTo>
                  <a:pt x="23" y="188"/>
                  <a:pt x="11" y="176"/>
                  <a:pt x="6" y="163"/>
                </a:cubicBezTo>
                <a:cubicBezTo>
                  <a:pt x="0" y="148"/>
                  <a:pt x="3" y="134"/>
                  <a:pt x="16" y="1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30" y="7"/>
                  <a:pt x="147" y="0"/>
                  <a:pt x="166" y="0"/>
                </a:cubicBezTo>
                <a:cubicBezTo>
                  <a:pt x="184" y="0"/>
                  <a:pt x="202" y="7"/>
                  <a:pt x="215" y="20"/>
                </a:cubicBezTo>
                <a:cubicBezTo>
                  <a:pt x="228" y="33"/>
                  <a:pt x="235" y="51"/>
                  <a:pt x="236" y="69"/>
                </a:cubicBezTo>
                <a:cubicBezTo>
                  <a:pt x="236" y="88"/>
                  <a:pt x="228" y="105"/>
                  <a:pt x="215" y="118"/>
                </a:cubicBezTo>
                <a:cubicBezTo>
                  <a:pt x="115" y="219"/>
                  <a:pt x="115" y="219"/>
                  <a:pt x="115" y="219"/>
                </a:cubicBezTo>
                <a:cubicBezTo>
                  <a:pt x="106" y="228"/>
                  <a:pt x="96" y="232"/>
                  <a:pt x="86" y="232"/>
                </a:cubicBezTo>
                <a:close/>
                <a:moveTo>
                  <a:pt x="166" y="16"/>
                </a:moveTo>
                <a:cubicBezTo>
                  <a:pt x="151" y="16"/>
                  <a:pt x="138" y="21"/>
                  <a:pt x="128" y="31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17" y="143"/>
                  <a:pt x="18" y="151"/>
                  <a:pt x="21" y="157"/>
                </a:cubicBezTo>
                <a:cubicBezTo>
                  <a:pt x="25" y="167"/>
                  <a:pt x="35" y="178"/>
                  <a:pt x="46" y="189"/>
                </a:cubicBezTo>
                <a:cubicBezTo>
                  <a:pt x="61" y="204"/>
                  <a:pt x="74" y="216"/>
                  <a:pt x="86" y="216"/>
                </a:cubicBezTo>
                <a:cubicBezTo>
                  <a:pt x="92" y="216"/>
                  <a:pt x="98" y="214"/>
                  <a:pt x="104" y="208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14" y="97"/>
                  <a:pt x="220" y="84"/>
                  <a:pt x="220" y="69"/>
                </a:cubicBezTo>
                <a:cubicBezTo>
                  <a:pt x="219" y="55"/>
                  <a:pt x="214" y="42"/>
                  <a:pt x="204" y="32"/>
                </a:cubicBezTo>
                <a:cubicBezTo>
                  <a:pt x="194" y="21"/>
                  <a:pt x="180" y="16"/>
                  <a:pt x="166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Freeform 596"/>
          <p:cNvSpPr>
            <a:spLocks/>
          </p:cNvSpPr>
          <p:nvPr/>
        </p:nvSpPr>
        <p:spPr bwMode="auto">
          <a:xfrm>
            <a:off x="3891942" y="3664044"/>
            <a:ext cx="7938" cy="12700"/>
          </a:xfrm>
          <a:custGeom>
            <a:avLst/>
            <a:gdLst>
              <a:gd name="T0" fmla="*/ 5 w 9"/>
              <a:gd name="T1" fmla="*/ 15 h 15"/>
              <a:gd name="T2" fmla="*/ 5 w 9"/>
              <a:gd name="T3" fmla="*/ 15 h 15"/>
              <a:gd name="T4" fmla="*/ 1 w 9"/>
              <a:gd name="T5" fmla="*/ 11 h 15"/>
              <a:gd name="T6" fmla="*/ 1 w 9"/>
              <a:gd name="T7" fmla="*/ 5 h 15"/>
              <a:gd name="T8" fmla="*/ 4 w 9"/>
              <a:gd name="T9" fmla="*/ 1 h 15"/>
              <a:gd name="T10" fmla="*/ 9 w 9"/>
              <a:gd name="T11" fmla="*/ 4 h 15"/>
              <a:gd name="T12" fmla="*/ 9 w 9"/>
              <a:gd name="T13" fmla="*/ 11 h 15"/>
              <a:gd name="T14" fmla="*/ 5 w 9"/>
              <a:gd name="T1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5">
                <a:moveTo>
                  <a:pt x="5" y="15"/>
                </a:moveTo>
                <a:cubicBezTo>
                  <a:pt x="5" y="15"/>
                  <a:pt x="5" y="15"/>
                  <a:pt x="5" y="15"/>
                </a:cubicBezTo>
                <a:cubicBezTo>
                  <a:pt x="3" y="15"/>
                  <a:pt x="1" y="13"/>
                  <a:pt x="1" y="11"/>
                </a:cubicBezTo>
                <a:cubicBezTo>
                  <a:pt x="1" y="9"/>
                  <a:pt x="1" y="7"/>
                  <a:pt x="1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0"/>
                  <a:pt x="8" y="2"/>
                  <a:pt x="9" y="4"/>
                </a:cubicBezTo>
                <a:cubicBezTo>
                  <a:pt x="9" y="6"/>
                  <a:pt x="9" y="9"/>
                  <a:pt x="9" y="11"/>
                </a:cubicBezTo>
                <a:cubicBezTo>
                  <a:pt x="9" y="14"/>
                  <a:pt x="7" y="15"/>
                  <a:pt x="5" y="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Freeform 597"/>
          <p:cNvSpPr>
            <a:spLocks/>
          </p:cNvSpPr>
          <p:nvPr/>
        </p:nvSpPr>
        <p:spPr bwMode="auto">
          <a:xfrm>
            <a:off x="3818917" y="3635469"/>
            <a:ext cx="73025" cy="39688"/>
          </a:xfrm>
          <a:custGeom>
            <a:avLst/>
            <a:gdLst>
              <a:gd name="T0" fmla="*/ 5 w 86"/>
              <a:gd name="T1" fmla="*/ 48 h 48"/>
              <a:gd name="T2" fmla="*/ 2 w 86"/>
              <a:gd name="T3" fmla="*/ 47 h 48"/>
              <a:gd name="T4" fmla="*/ 2 w 86"/>
              <a:gd name="T5" fmla="*/ 41 h 48"/>
              <a:gd name="T6" fmla="*/ 28 w 86"/>
              <a:gd name="T7" fmla="*/ 16 h 48"/>
              <a:gd name="T8" fmla="*/ 84 w 86"/>
              <a:gd name="T9" fmla="*/ 16 h 48"/>
              <a:gd name="T10" fmla="*/ 84 w 86"/>
              <a:gd name="T11" fmla="*/ 22 h 48"/>
              <a:gd name="T12" fmla="*/ 79 w 86"/>
              <a:gd name="T13" fmla="*/ 22 h 48"/>
              <a:gd name="T14" fmla="*/ 33 w 86"/>
              <a:gd name="T15" fmla="*/ 21 h 48"/>
              <a:gd name="T16" fmla="*/ 8 w 86"/>
              <a:gd name="T17" fmla="*/ 47 h 48"/>
              <a:gd name="T18" fmla="*/ 5 w 86"/>
              <a:gd name="T1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48">
                <a:moveTo>
                  <a:pt x="5" y="48"/>
                </a:moveTo>
                <a:cubicBezTo>
                  <a:pt x="4" y="48"/>
                  <a:pt x="3" y="48"/>
                  <a:pt x="2" y="47"/>
                </a:cubicBezTo>
                <a:cubicBezTo>
                  <a:pt x="0" y="45"/>
                  <a:pt x="0" y="43"/>
                  <a:pt x="2" y="41"/>
                </a:cubicBezTo>
                <a:cubicBezTo>
                  <a:pt x="28" y="16"/>
                  <a:pt x="28" y="16"/>
                  <a:pt x="28" y="16"/>
                </a:cubicBezTo>
                <a:cubicBezTo>
                  <a:pt x="43" y="0"/>
                  <a:pt x="69" y="0"/>
                  <a:pt x="84" y="16"/>
                </a:cubicBezTo>
                <a:cubicBezTo>
                  <a:pt x="86" y="17"/>
                  <a:pt x="86" y="20"/>
                  <a:pt x="84" y="22"/>
                </a:cubicBezTo>
                <a:cubicBezTo>
                  <a:pt x="83" y="23"/>
                  <a:pt x="80" y="23"/>
                  <a:pt x="79" y="22"/>
                </a:cubicBezTo>
                <a:cubicBezTo>
                  <a:pt x="66" y="9"/>
                  <a:pt x="46" y="9"/>
                  <a:pt x="33" y="21"/>
                </a:cubicBezTo>
                <a:cubicBezTo>
                  <a:pt x="8" y="47"/>
                  <a:pt x="8" y="47"/>
                  <a:pt x="8" y="47"/>
                </a:cubicBezTo>
                <a:cubicBezTo>
                  <a:pt x="7" y="48"/>
                  <a:pt x="6" y="48"/>
                  <a:pt x="5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Freeform 598"/>
          <p:cNvSpPr>
            <a:spLocks/>
          </p:cNvSpPr>
          <p:nvPr/>
        </p:nvSpPr>
        <p:spPr bwMode="auto">
          <a:xfrm>
            <a:off x="3704617" y="3773582"/>
            <a:ext cx="57150" cy="57150"/>
          </a:xfrm>
          <a:custGeom>
            <a:avLst/>
            <a:gdLst>
              <a:gd name="T0" fmla="*/ 8 w 67"/>
              <a:gd name="T1" fmla="*/ 67 h 67"/>
              <a:gd name="T2" fmla="*/ 3 w 67"/>
              <a:gd name="T3" fmla="*/ 64 h 67"/>
              <a:gd name="T4" fmla="*/ 3 w 67"/>
              <a:gd name="T5" fmla="*/ 53 h 67"/>
              <a:gd name="T6" fmla="*/ 53 w 67"/>
              <a:gd name="T7" fmla="*/ 3 h 67"/>
              <a:gd name="T8" fmla="*/ 64 w 67"/>
              <a:gd name="T9" fmla="*/ 3 h 67"/>
              <a:gd name="T10" fmla="*/ 64 w 67"/>
              <a:gd name="T11" fmla="*/ 14 h 67"/>
              <a:gd name="T12" fmla="*/ 14 w 67"/>
              <a:gd name="T13" fmla="*/ 64 h 67"/>
              <a:gd name="T14" fmla="*/ 8 w 67"/>
              <a:gd name="T1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" h="67">
                <a:moveTo>
                  <a:pt x="8" y="67"/>
                </a:moveTo>
                <a:cubicBezTo>
                  <a:pt x="6" y="67"/>
                  <a:pt x="4" y="66"/>
                  <a:pt x="3" y="64"/>
                </a:cubicBezTo>
                <a:cubicBezTo>
                  <a:pt x="0" y="61"/>
                  <a:pt x="0" y="56"/>
                  <a:pt x="3" y="53"/>
                </a:cubicBezTo>
                <a:cubicBezTo>
                  <a:pt x="53" y="3"/>
                  <a:pt x="53" y="3"/>
                  <a:pt x="53" y="3"/>
                </a:cubicBezTo>
                <a:cubicBezTo>
                  <a:pt x="56" y="0"/>
                  <a:pt x="61" y="0"/>
                  <a:pt x="64" y="3"/>
                </a:cubicBezTo>
                <a:cubicBezTo>
                  <a:pt x="67" y="6"/>
                  <a:pt x="67" y="11"/>
                  <a:pt x="64" y="1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6"/>
                  <a:pt x="10" y="67"/>
                  <a:pt x="8" y="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1" name="Group 730"/>
          <p:cNvGrpSpPr/>
          <p:nvPr/>
        </p:nvGrpSpPr>
        <p:grpSpPr>
          <a:xfrm>
            <a:off x="5858854" y="3611656"/>
            <a:ext cx="223838" cy="220664"/>
            <a:chOff x="5858854" y="3611656"/>
            <a:chExt cx="223838" cy="220664"/>
          </a:xfrm>
        </p:grpSpPr>
        <p:sp>
          <p:nvSpPr>
            <p:cNvPr id="631" name="Freeform 636"/>
            <p:cNvSpPr>
              <a:spLocks/>
            </p:cNvSpPr>
            <p:nvPr/>
          </p:nvSpPr>
          <p:spPr bwMode="auto">
            <a:xfrm>
              <a:off x="5931879" y="3689443"/>
              <a:ext cx="36513" cy="68263"/>
            </a:xfrm>
            <a:custGeom>
              <a:avLst/>
              <a:gdLst>
                <a:gd name="T0" fmla="*/ 39 w 44"/>
                <a:gd name="T1" fmla="*/ 81 h 81"/>
                <a:gd name="T2" fmla="*/ 39 w 44"/>
                <a:gd name="T3" fmla="*/ 81 h 81"/>
                <a:gd name="T4" fmla="*/ 0 w 44"/>
                <a:gd name="T5" fmla="*/ 27 h 81"/>
                <a:gd name="T6" fmla="*/ 0 w 44"/>
                <a:gd name="T7" fmla="*/ 4 h 81"/>
                <a:gd name="T8" fmla="*/ 4 w 44"/>
                <a:gd name="T9" fmla="*/ 0 h 81"/>
                <a:gd name="T10" fmla="*/ 8 w 44"/>
                <a:gd name="T11" fmla="*/ 4 h 81"/>
                <a:gd name="T12" fmla="*/ 8 w 44"/>
                <a:gd name="T13" fmla="*/ 27 h 81"/>
                <a:gd name="T14" fmla="*/ 40 w 44"/>
                <a:gd name="T15" fmla="*/ 73 h 81"/>
                <a:gd name="T16" fmla="*/ 43 w 44"/>
                <a:gd name="T17" fmla="*/ 78 h 81"/>
                <a:gd name="T18" fmla="*/ 39 w 44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1">
                  <a:moveTo>
                    <a:pt x="39" y="81"/>
                  </a:moveTo>
                  <a:cubicBezTo>
                    <a:pt x="39" y="81"/>
                    <a:pt x="39" y="81"/>
                    <a:pt x="39" y="81"/>
                  </a:cubicBezTo>
                  <a:cubicBezTo>
                    <a:pt x="12" y="76"/>
                    <a:pt x="0" y="59"/>
                    <a:pt x="0" y="2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55"/>
                    <a:pt x="18" y="69"/>
                    <a:pt x="40" y="73"/>
                  </a:cubicBezTo>
                  <a:cubicBezTo>
                    <a:pt x="42" y="74"/>
                    <a:pt x="44" y="76"/>
                    <a:pt x="43" y="78"/>
                  </a:cubicBezTo>
                  <a:cubicBezTo>
                    <a:pt x="43" y="80"/>
                    <a:pt x="41" y="81"/>
                    <a:pt x="39" y="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637"/>
            <p:cNvSpPr>
              <a:spLocks/>
            </p:cNvSpPr>
            <p:nvPr/>
          </p:nvSpPr>
          <p:spPr bwMode="auto">
            <a:xfrm>
              <a:off x="5971567" y="3757707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638"/>
            <p:cNvSpPr>
              <a:spLocks noEditPoints="1"/>
            </p:cNvSpPr>
            <p:nvPr/>
          </p:nvSpPr>
          <p:spPr bwMode="auto">
            <a:xfrm>
              <a:off x="5904892" y="3611656"/>
              <a:ext cx="141288" cy="179389"/>
            </a:xfrm>
            <a:custGeom>
              <a:avLst/>
              <a:gdLst>
                <a:gd name="T0" fmla="*/ 85 w 168"/>
                <a:gd name="T1" fmla="*/ 212 h 212"/>
                <a:gd name="T2" fmla="*/ 81 w 168"/>
                <a:gd name="T3" fmla="*/ 212 h 212"/>
                <a:gd name="T4" fmla="*/ 0 w 168"/>
                <a:gd name="T5" fmla="*/ 126 h 212"/>
                <a:gd name="T6" fmla="*/ 0 w 168"/>
                <a:gd name="T7" fmla="*/ 7 h 212"/>
                <a:gd name="T8" fmla="*/ 7 w 168"/>
                <a:gd name="T9" fmla="*/ 0 h 212"/>
                <a:gd name="T10" fmla="*/ 159 w 168"/>
                <a:gd name="T11" fmla="*/ 0 h 212"/>
                <a:gd name="T12" fmla="*/ 168 w 168"/>
                <a:gd name="T13" fmla="*/ 7 h 212"/>
                <a:gd name="T14" fmla="*/ 168 w 168"/>
                <a:gd name="T15" fmla="*/ 126 h 212"/>
                <a:gd name="T16" fmla="*/ 85 w 168"/>
                <a:gd name="T17" fmla="*/ 212 h 212"/>
                <a:gd name="T18" fmla="*/ 16 w 168"/>
                <a:gd name="T19" fmla="*/ 16 h 212"/>
                <a:gd name="T20" fmla="*/ 16 w 168"/>
                <a:gd name="T21" fmla="*/ 126 h 212"/>
                <a:gd name="T22" fmla="*/ 81 w 168"/>
                <a:gd name="T23" fmla="*/ 196 h 212"/>
                <a:gd name="T24" fmla="*/ 85 w 168"/>
                <a:gd name="T25" fmla="*/ 196 h 212"/>
                <a:gd name="T26" fmla="*/ 152 w 168"/>
                <a:gd name="T27" fmla="*/ 126 h 212"/>
                <a:gd name="T28" fmla="*/ 152 w 168"/>
                <a:gd name="T29" fmla="*/ 16 h 212"/>
                <a:gd name="T30" fmla="*/ 16 w 168"/>
                <a:gd name="T31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12">
                  <a:moveTo>
                    <a:pt x="85" y="212"/>
                  </a:moveTo>
                  <a:cubicBezTo>
                    <a:pt x="81" y="212"/>
                    <a:pt x="81" y="212"/>
                    <a:pt x="81" y="212"/>
                  </a:cubicBezTo>
                  <a:cubicBezTo>
                    <a:pt x="37" y="212"/>
                    <a:pt x="0" y="171"/>
                    <a:pt x="0" y="1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3" y="0"/>
                    <a:pt x="168" y="3"/>
                    <a:pt x="168" y="7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71"/>
                    <a:pt x="129" y="212"/>
                    <a:pt x="85" y="212"/>
                  </a:cubicBezTo>
                  <a:close/>
                  <a:moveTo>
                    <a:pt x="16" y="1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62"/>
                    <a:pt x="47" y="196"/>
                    <a:pt x="81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20" y="196"/>
                    <a:pt x="152" y="162"/>
                    <a:pt x="152" y="12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639"/>
            <p:cNvSpPr>
              <a:spLocks/>
            </p:cNvSpPr>
            <p:nvPr/>
          </p:nvSpPr>
          <p:spPr bwMode="auto">
            <a:xfrm>
              <a:off x="5917592" y="3818032"/>
              <a:ext cx="111125" cy="14288"/>
            </a:xfrm>
            <a:custGeom>
              <a:avLst/>
              <a:gdLst>
                <a:gd name="T0" fmla="*/ 124 w 132"/>
                <a:gd name="T1" fmla="*/ 16 h 16"/>
                <a:gd name="T2" fmla="*/ 8 w 132"/>
                <a:gd name="T3" fmla="*/ 16 h 16"/>
                <a:gd name="T4" fmla="*/ 0 w 132"/>
                <a:gd name="T5" fmla="*/ 8 h 16"/>
                <a:gd name="T6" fmla="*/ 8 w 132"/>
                <a:gd name="T7" fmla="*/ 0 h 16"/>
                <a:gd name="T8" fmla="*/ 124 w 132"/>
                <a:gd name="T9" fmla="*/ 0 h 16"/>
                <a:gd name="T10" fmla="*/ 132 w 132"/>
                <a:gd name="T11" fmla="*/ 8 h 16"/>
                <a:gd name="T12" fmla="*/ 124 w 1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6">
                  <a:moveTo>
                    <a:pt x="124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2" y="4"/>
                    <a:pt x="132" y="8"/>
                  </a:cubicBezTo>
                  <a:cubicBezTo>
                    <a:pt x="132" y="12"/>
                    <a:pt x="128" y="16"/>
                    <a:pt x="124" y="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640"/>
            <p:cNvSpPr>
              <a:spLocks/>
            </p:cNvSpPr>
            <p:nvPr/>
          </p:nvSpPr>
          <p:spPr bwMode="auto">
            <a:xfrm>
              <a:off x="5965217" y="3776757"/>
              <a:ext cx="14288" cy="53975"/>
            </a:xfrm>
            <a:custGeom>
              <a:avLst/>
              <a:gdLst>
                <a:gd name="T0" fmla="*/ 8 w 16"/>
                <a:gd name="T1" fmla="*/ 64 h 64"/>
                <a:gd name="T2" fmla="*/ 0 w 16"/>
                <a:gd name="T3" fmla="*/ 56 h 64"/>
                <a:gd name="T4" fmla="*/ 0 w 16"/>
                <a:gd name="T5" fmla="*/ 8 h 64"/>
                <a:gd name="T6" fmla="*/ 8 w 16"/>
                <a:gd name="T7" fmla="*/ 0 h 64"/>
                <a:gd name="T8" fmla="*/ 16 w 16"/>
                <a:gd name="T9" fmla="*/ 8 h 64"/>
                <a:gd name="T10" fmla="*/ 16 w 16"/>
                <a:gd name="T11" fmla="*/ 56 h 64"/>
                <a:gd name="T12" fmla="*/ 8 w 1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4">
                  <a:moveTo>
                    <a:pt x="8" y="64"/>
                  </a:moveTo>
                  <a:cubicBezTo>
                    <a:pt x="4" y="64"/>
                    <a:pt x="0" y="61"/>
                    <a:pt x="0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1"/>
                    <a:pt x="12" y="64"/>
                    <a:pt x="8" y="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641"/>
            <p:cNvSpPr>
              <a:spLocks/>
            </p:cNvSpPr>
            <p:nvPr/>
          </p:nvSpPr>
          <p:spPr bwMode="auto">
            <a:xfrm>
              <a:off x="6031892" y="3632293"/>
              <a:ext cx="50800" cy="98425"/>
            </a:xfrm>
            <a:custGeom>
              <a:avLst/>
              <a:gdLst>
                <a:gd name="T0" fmla="*/ 8 w 59"/>
                <a:gd name="T1" fmla="*/ 116 h 116"/>
                <a:gd name="T2" fmla="*/ 0 w 59"/>
                <a:gd name="T3" fmla="*/ 108 h 116"/>
                <a:gd name="T4" fmla="*/ 8 w 59"/>
                <a:gd name="T5" fmla="*/ 100 h 116"/>
                <a:gd name="T6" fmla="*/ 43 w 59"/>
                <a:gd name="T7" fmla="*/ 31 h 116"/>
                <a:gd name="T8" fmla="*/ 40 w 59"/>
                <a:gd name="T9" fmla="*/ 19 h 116"/>
                <a:gd name="T10" fmla="*/ 18 w 59"/>
                <a:gd name="T11" fmla="*/ 16 h 116"/>
                <a:gd name="T12" fmla="*/ 8 w 59"/>
                <a:gd name="T13" fmla="*/ 16 h 116"/>
                <a:gd name="T14" fmla="*/ 0 w 59"/>
                <a:gd name="T15" fmla="*/ 8 h 116"/>
                <a:gd name="T16" fmla="*/ 8 w 59"/>
                <a:gd name="T17" fmla="*/ 0 h 116"/>
                <a:gd name="T18" fmla="*/ 18 w 59"/>
                <a:gd name="T19" fmla="*/ 0 h 116"/>
                <a:gd name="T20" fmla="*/ 51 w 59"/>
                <a:gd name="T21" fmla="*/ 7 h 116"/>
                <a:gd name="T22" fmla="*/ 59 w 59"/>
                <a:gd name="T23" fmla="*/ 31 h 116"/>
                <a:gd name="T24" fmla="*/ 8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8" y="116"/>
                  </a:moveTo>
                  <a:cubicBezTo>
                    <a:pt x="4" y="116"/>
                    <a:pt x="0" y="112"/>
                    <a:pt x="0" y="108"/>
                  </a:cubicBezTo>
                  <a:cubicBezTo>
                    <a:pt x="0" y="103"/>
                    <a:pt x="4" y="100"/>
                    <a:pt x="8" y="100"/>
                  </a:cubicBezTo>
                  <a:cubicBezTo>
                    <a:pt x="24" y="100"/>
                    <a:pt x="43" y="58"/>
                    <a:pt x="43" y="31"/>
                  </a:cubicBezTo>
                  <a:cubicBezTo>
                    <a:pt x="43" y="27"/>
                    <a:pt x="42" y="21"/>
                    <a:pt x="40" y="19"/>
                  </a:cubicBezTo>
                  <a:cubicBezTo>
                    <a:pt x="36" y="16"/>
                    <a:pt x="28" y="16"/>
                    <a:pt x="18" y="16"/>
                  </a:cubicBezTo>
                  <a:cubicBezTo>
                    <a:pt x="15" y="16"/>
                    <a:pt x="12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31" y="0"/>
                    <a:pt x="43" y="0"/>
                    <a:pt x="51" y="7"/>
                  </a:cubicBezTo>
                  <a:cubicBezTo>
                    <a:pt x="56" y="13"/>
                    <a:pt x="59" y="20"/>
                    <a:pt x="59" y="31"/>
                  </a:cubicBezTo>
                  <a:cubicBezTo>
                    <a:pt x="59" y="60"/>
                    <a:pt x="39" y="116"/>
                    <a:pt x="8" y="1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642"/>
            <p:cNvSpPr>
              <a:spLocks/>
            </p:cNvSpPr>
            <p:nvPr/>
          </p:nvSpPr>
          <p:spPr bwMode="auto">
            <a:xfrm>
              <a:off x="5858854" y="3632293"/>
              <a:ext cx="50800" cy="98425"/>
            </a:xfrm>
            <a:custGeom>
              <a:avLst/>
              <a:gdLst>
                <a:gd name="T0" fmla="*/ 51 w 59"/>
                <a:gd name="T1" fmla="*/ 116 h 116"/>
                <a:gd name="T2" fmla="*/ 0 w 59"/>
                <a:gd name="T3" fmla="*/ 31 h 116"/>
                <a:gd name="T4" fmla="*/ 8 w 59"/>
                <a:gd name="T5" fmla="*/ 7 h 116"/>
                <a:gd name="T6" fmla="*/ 41 w 59"/>
                <a:gd name="T7" fmla="*/ 0 h 116"/>
                <a:gd name="T8" fmla="*/ 51 w 59"/>
                <a:gd name="T9" fmla="*/ 0 h 116"/>
                <a:gd name="T10" fmla="*/ 59 w 59"/>
                <a:gd name="T11" fmla="*/ 8 h 116"/>
                <a:gd name="T12" fmla="*/ 51 w 59"/>
                <a:gd name="T13" fmla="*/ 16 h 116"/>
                <a:gd name="T14" fmla="*/ 41 w 59"/>
                <a:gd name="T15" fmla="*/ 16 h 116"/>
                <a:gd name="T16" fmla="*/ 19 w 59"/>
                <a:gd name="T17" fmla="*/ 19 h 116"/>
                <a:gd name="T18" fmla="*/ 16 w 59"/>
                <a:gd name="T19" fmla="*/ 31 h 116"/>
                <a:gd name="T20" fmla="*/ 51 w 59"/>
                <a:gd name="T21" fmla="*/ 100 h 116"/>
                <a:gd name="T22" fmla="*/ 59 w 59"/>
                <a:gd name="T23" fmla="*/ 108 h 116"/>
                <a:gd name="T24" fmla="*/ 51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51" y="116"/>
                  </a:moveTo>
                  <a:cubicBezTo>
                    <a:pt x="20" y="116"/>
                    <a:pt x="0" y="60"/>
                    <a:pt x="0" y="31"/>
                  </a:cubicBezTo>
                  <a:cubicBezTo>
                    <a:pt x="0" y="20"/>
                    <a:pt x="3" y="13"/>
                    <a:pt x="8" y="7"/>
                  </a:cubicBezTo>
                  <a:cubicBezTo>
                    <a:pt x="16" y="0"/>
                    <a:pt x="29" y="0"/>
                    <a:pt x="41" y="0"/>
                  </a:cubicBezTo>
                  <a:cubicBezTo>
                    <a:pt x="44" y="0"/>
                    <a:pt x="47" y="0"/>
                    <a:pt x="51" y="0"/>
                  </a:cubicBezTo>
                  <a:cubicBezTo>
                    <a:pt x="55" y="0"/>
                    <a:pt x="59" y="4"/>
                    <a:pt x="59" y="8"/>
                  </a:cubicBezTo>
                  <a:cubicBezTo>
                    <a:pt x="59" y="13"/>
                    <a:pt x="55" y="16"/>
                    <a:pt x="51" y="16"/>
                  </a:cubicBezTo>
                  <a:cubicBezTo>
                    <a:pt x="47" y="16"/>
                    <a:pt x="44" y="16"/>
                    <a:pt x="41" y="16"/>
                  </a:cubicBezTo>
                  <a:cubicBezTo>
                    <a:pt x="32" y="16"/>
                    <a:pt x="23" y="16"/>
                    <a:pt x="19" y="19"/>
                  </a:cubicBezTo>
                  <a:cubicBezTo>
                    <a:pt x="17" y="21"/>
                    <a:pt x="16" y="27"/>
                    <a:pt x="16" y="31"/>
                  </a:cubicBezTo>
                  <a:cubicBezTo>
                    <a:pt x="16" y="58"/>
                    <a:pt x="35" y="100"/>
                    <a:pt x="51" y="100"/>
                  </a:cubicBezTo>
                  <a:cubicBezTo>
                    <a:pt x="55" y="100"/>
                    <a:pt x="59" y="103"/>
                    <a:pt x="59" y="108"/>
                  </a:cubicBezTo>
                  <a:cubicBezTo>
                    <a:pt x="59" y="112"/>
                    <a:pt x="55" y="116"/>
                    <a:pt x="51" y="1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8" name="Freeform 643"/>
          <p:cNvSpPr>
            <a:spLocks noEditPoints="1"/>
          </p:cNvSpPr>
          <p:nvPr/>
        </p:nvSpPr>
        <p:spPr bwMode="auto">
          <a:xfrm>
            <a:off x="5179404" y="3608481"/>
            <a:ext cx="146050" cy="223839"/>
          </a:xfrm>
          <a:custGeom>
            <a:avLst/>
            <a:gdLst>
              <a:gd name="T0" fmla="*/ 165 w 173"/>
              <a:gd name="T1" fmla="*/ 264 h 264"/>
              <a:gd name="T2" fmla="*/ 164 w 173"/>
              <a:gd name="T3" fmla="*/ 264 h 264"/>
              <a:gd name="T4" fmla="*/ 9 w 173"/>
              <a:gd name="T5" fmla="*/ 264 h 264"/>
              <a:gd name="T6" fmla="*/ 2 w 173"/>
              <a:gd name="T7" fmla="*/ 261 h 264"/>
              <a:gd name="T8" fmla="*/ 1 w 173"/>
              <a:gd name="T9" fmla="*/ 254 h 264"/>
              <a:gd name="T10" fmla="*/ 64 w 173"/>
              <a:gd name="T11" fmla="*/ 25 h 264"/>
              <a:gd name="T12" fmla="*/ 86 w 173"/>
              <a:gd name="T13" fmla="*/ 0 h 264"/>
              <a:gd name="T14" fmla="*/ 108 w 173"/>
              <a:gd name="T15" fmla="*/ 25 h 264"/>
              <a:gd name="T16" fmla="*/ 172 w 173"/>
              <a:gd name="T17" fmla="*/ 253 h 264"/>
              <a:gd name="T18" fmla="*/ 173 w 173"/>
              <a:gd name="T19" fmla="*/ 256 h 264"/>
              <a:gd name="T20" fmla="*/ 165 w 173"/>
              <a:gd name="T21" fmla="*/ 264 h 264"/>
              <a:gd name="T22" fmla="*/ 19 w 173"/>
              <a:gd name="T23" fmla="*/ 248 h 264"/>
              <a:gd name="T24" fmla="*/ 154 w 173"/>
              <a:gd name="T25" fmla="*/ 248 h 264"/>
              <a:gd name="T26" fmla="*/ 93 w 173"/>
              <a:gd name="T27" fmla="*/ 30 h 264"/>
              <a:gd name="T28" fmla="*/ 86 w 173"/>
              <a:gd name="T29" fmla="*/ 16 h 264"/>
              <a:gd name="T30" fmla="*/ 79 w 173"/>
              <a:gd name="T31" fmla="*/ 31 h 264"/>
              <a:gd name="T32" fmla="*/ 19 w 173"/>
              <a:gd name="T33" fmla="*/ 24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3" h="264">
                <a:moveTo>
                  <a:pt x="165" y="264"/>
                </a:moveTo>
                <a:cubicBezTo>
                  <a:pt x="164" y="264"/>
                  <a:pt x="164" y="264"/>
                  <a:pt x="164" y="264"/>
                </a:cubicBezTo>
                <a:cubicBezTo>
                  <a:pt x="9" y="264"/>
                  <a:pt x="9" y="264"/>
                  <a:pt x="9" y="264"/>
                </a:cubicBezTo>
                <a:cubicBezTo>
                  <a:pt x="6" y="264"/>
                  <a:pt x="4" y="263"/>
                  <a:pt x="2" y="261"/>
                </a:cubicBezTo>
                <a:cubicBezTo>
                  <a:pt x="1" y="259"/>
                  <a:pt x="0" y="256"/>
                  <a:pt x="1" y="254"/>
                </a:cubicBezTo>
                <a:cubicBezTo>
                  <a:pt x="3" y="246"/>
                  <a:pt x="55" y="51"/>
                  <a:pt x="64" y="25"/>
                </a:cubicBezTo>
                <a:cubicBezTo>
                  <a:pt x="68" y="14"/>
                  <a:pt x="74" y="0"/>
                  <a:pt x="86" y="0"/>
                </a:cubicBezTo>
                <a:cubicBezTo>
                  <a:pt x="98" y="0"/>
                  <a:pt x="104" y="14"/>
                  <a:pt x="108" y="25"/>
                </a:cubicBezTo>
                <a:cubicBezTo>
                  <a:pt x="118" y="52"/>
                  <a:pt x="167" y="235"/>
                  <a:pt x="172" y="253"/>
                </a:cubicBezTo>
                <a:cubicBezTo>
                  <a:pt x="172" y="254"/>
                  <a:pt x="173" y="255"/>
                  <a:pt x="173" y="256"/>
                </a:cubicBezTo>
                <a:cubicBezTo>
                  <a:pt x="173" y="260"/>
                  <a:pt x="169" y="264"/>
                  <a:pt x="165" y="264"/>
                </a:cubicBezTo>
                <a:close/>
                <a:moveTo>
                  <a:pt x="19" y="248"/>
                </a:moveTo>
                <a:cubicBezTo>
                  <a:pt x="154" y="248"/>
                  <a:pt x="154" y="248"/>
                  <a:pt x="154" y="248"/>
                </a:cubicBezTo>
                <a:cubicBezTo>
                  <a:pt x="143" y="207"/>
                  <a:pt x="102" y="54"/>
                  <a:pt x="93" y="30"/>
                </a:cubicBezTo>
                <a:cubicBezTo>
                  <a:pt x="90" y="21"/>
                  <a:pt x="88" y="18"/>
                  <a:pt x="86" y="16"/>
                </a:cubicBezTo>
                <a:cubicBezTo>
                  <a:pt x="85" y="18"/>
                  <a:pt x="82" y="21"/>
                  <a:pt x="79" y="31"/>
                </a:cubicBezTo>
                <a:cubicBezTo>
                  <a:pt x="71" y="53"/>
                  <a:pt x="30" y="207"/>
                  <a:pt x="19" y="2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Freeform 644"/>
          <p:cNvSpPr>
            <a:spLocks/>
          </p:cNvSpPr>
          <p:nvPr/>
        </p:nvSpPr>
        <p:spPr bwMode="auto">
          <a:xfrm>
            <a:off x="5157179" y="3818032"/>
            <a:ext cx="190500" cy="14288"/>
          </a:xfrm>
          <a:custGeom>
            <a:avLst/>
            <a:gdLst>
              <a:gd name="T0" fmla="*/ 216 w 224"/>
              <a:gd name="T1" fmla="*/ 16 h 16"/>
              <a:gd name="T2" fmla="*/ 8 w 224"/>
              <a:gd name="T3" fmla="*/ 16 h 16"/>
              <a:gd name="T4" fmla="*/ 0 w 224"/>
              <a:gd name="T5" fmla="*/ 8 h 16"/>
              <a:gd name="T6" fmla="*/ 8 w 224"/>
              <a:gd name="T7" fmla="*/ 0 h 16"/>
              <a:gd name="T8" fmla="*/ 216 w 224"/>
              <a:gd name="T9" fmla="*/ 0 h 16"/>
              <a:gd name="T10" fmla="*/ 224 w 224"/>
              <a:gd name="T11" fmla="*/ 8 h 16"/>
              <a:gd name="T12" fmla="*/ 216 w 224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4" h="16">
                <a:moveTo>
                  <a:pt x="216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1" y="0"/>
                  <a:pt x="224" y="4"/>
                  <a:pt x="224" y="8"/>
                </a:cubicBezTo>
                <a:cubicBezTo>
                  <a:pt x="224" y="12"/>
                  <a:pt x="221" y="16"/>
                  <a:pt x="216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" name="Freeform 645"/>
          <p:cNvSpPr>
            <a:spLocks/>
          </p:cNvSpPr>
          <p:nvPr/>
        </p:nvSpPr>
        <p:spPr bwMode="auto">
          <a:xfrm>
            <a:off x="5192104" y="3781519"/>
            <a:ext cx="114300" cy="6350"/>
          </a:xfrm>
          <a:custGeom>
            <a:avLst/>
            <a:gdLst>
              <a:gd name="T0" fmla="*/ 132 w 136"/>
              <a:gd name="T1" fmla="*/ 8 h 8"/>
              <a:gd name="T2" fmla="*/ 4 w 136"/>
              <a:gd name="T3" fmla="*/ 8 h 8"/>
              <a:gd name="T4" fmla="*/ 0 w 136"/>
              <a:gd name="T5" fmla="*/ 4 h 8"/>
              <a:gd name="T6" fmla="*/ 4 w 136"/>
              <a:gd name="T7" fmla="*/ 0 h 8"/>
              <a:gd name="T8" fmla="*/ 132 w 136"/>
              <a:gd name="T9" fmla="*/ 0 h 8"/>
              <a:gd name="T10" fmla="*/ 136 w 136"/>
              <a:gd name="T11" fmla="*/ 4 h 8"/>
              <a:gd name="T12" fmla="*/ 132 w 13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8">
                <a:moveTo>
                  <a:pt x="13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5" y="0"/>
                  <a:pt x="136" y="2"/>
                  <a:pt x="136" y="4"/>
                </a:cubicBezTo>
                <a:cubicBezTo>
                  <a:pt x="136" y="6"/>
                  <a:pt x="135" y="8"/>
                  <a:pt x="13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1" name="Freeform 646"/>
          <p:cNvSpPr>
            <a:spLocks/>
          </p:cNvSpPr>
          <p:nvPr/>
        </p:nvSpPr>
        <p:spPr bwMode="auto">
          <a:xfrm>
            <a:off x="5266717" y="3730719"/>
            <a:ext cx="30163" cy="6350"/>
          </a:xfrm>
          <a:custGeom>
            <a:avLst/>
            <a:gdLst>
              <a:gd name="T0" fmla="*/ 32 w 36"/>
              <a:gd name="T1" fmla="*/ 8 h 8"/>
              <a:gd name="T2" fmla="*/ 4 w 36"/>
              <a:gd name="T3" fmla="*/ 8 h 8"/>
              <a:gd name="T4" fmla="*/ 0 w 36"/>
              <a:gd name="T5" fmla="*/ 4 h 8"/>
              <a:gd name="T6" fmla="*/ 4 w 36"/>
              <a:gd name="T7" fmla="*/ 0 h 8"/>
              <a:gd name="T8" fmla="*/ 32 w 36"/>
              <a:gd name="T9" fmla="*/ 0 h 8"/>
              <a:gd name="T10" fmla="*/ 36 w 36"/>
              <a:gd name="T11" fmla="*/ 4 h 8"/>
              <a:gd name="T12" fmla="*/ 32 w 3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8">
                <a:moveTo>
                  <a:pt x="3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6" y="2"/>
                  <a:pt x="36" y="4"/>
                </a:cubicBezTo>
                <a:cubicBezTo>
                  <a:pt x="36" y="6"/>
                  <a:pt x="35" y="8"/>
                  <a:pt x="3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Freeform 647"/>
          <p:cNvSpPr>
            <a:spLocks/>
          </p:cNvSpPr>
          <p:nvPr/>
        </p:nvSpPr>
        <p:spPr bwMode="auto">
          <a:xfrm>
            <a:off x="5204804" y="3730719"/>
            <a:ext cx="53975" cy="6350"/>
          </a:xfrm>
          <a:custGeom>
            <a:avLst/>
            <a:gdLst>
              <a:gd name="T0" fmla="*/ 60 w 64"/>
              <a:gd name="T1" fmla="*/ 8 h 8"/>
              <a:gd name="T2" fmla="*/ 4 w 64"/>
              <a:gd name="T3" fmla="*/ 8 h 8"/>
              <a:gd name="T4" fmla="*/ 0 w 64"/>
              <a:gd name="T5" fmla="*/ 4 h 8"/>
              <a:gd name="T6" fmla="*/ 4 w 64"/>
              <a:gd name="T7" fmla="*/ 0 h 8"/>
              <a:gd name="T8" fmla="*/ 60 w 64"/>
              <a:gd name="T9" fmla="*/ 0 h 8"/>
              <a:gd name="T10" fmla="*/ 64 w 64"/>
              <a:gd name="T11" fmla="*/ 4 h 8"/>
              <a:gd name="T12" fmla="*/ 60 w 6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">
                <a:moveTo>
                  <a:pt x="6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3" y="0"/>
                  <a:pt x="64" y="2"/>
                  <a:pt x="64" y="4"/>
                </a:cubicBezTo>
                <a:cubicBezTo>
                  <a:pt x="64" y="6"/>
                  <a:pt x="63" y="8"/>
                  <a:pt x="6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Freeform 648"/>
          <p:cNvSpPr>
            <a:spLocks/>
          </p:cNvSpPr>
          <p:nvPr/>
        </p:nvSpPr>
        <p:spPr bwMode="auto">
          <a:xfrm>
            <a:off x="5222267" y="3679918"/>
            <a:ext cx="60325" cy="6350"/>
          </a:xfrm>
          <a:custGeom>
            <a:avLst/>
            <a:gdLst>
              <a:gd name="T0" fmla="*/ 68 w 72"/>
              <a:gd name="T1" fmla="*/ 8 h 8"/>
              <a:gd name="T2" fmla="*/ 4 w 72"/>
              <a:gd name="T3" fmla="*/ 8 h 8"/>
              <a:gd name="T4" fmla="*/ 0 w 72"/>
              <a:gd name="T5" fmla="*/ 4 h 8"/>
              <a:gd name="T6" fmla="*/ 4 w 72"/>
              <a:gd name="T7" fmla="*/ 0 h 8"/>
              <a:gd name="T8" fmla="*/ 68 w 72"/>
              <a:gd name="T9" fmla="*/ 0 h 8"/>
              <a:gd name="T10" fmla="*/ 72 w 72"/>
              <a:gd name="T11" fmla="*/ 4 h 8"/>
              <a:gd name="T12" fmla="*/ 68 w 7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8">
                <a:moveTo>
                  <a:pt x="6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1" y="0"/>
                  <a:pt x="72" y="2"/>
                  <a:pt x="72" y="4"/>
                </a:cubicBezTo>
                <a:cubicBezTo>
                  <a:pt x="72" y="6"/>
                  <a:pt x="71" y="8"/>
                  <a:pt x="6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" name="Freeform 649"/>
          <p:cNvSpPr>
            <a:spLocks noEditPoints="1"/>
          </p:cNvSpPr>
          <p:nvPr/>
        </p:nvSpPr>
        <p:spPr bwMode="auto">
          <a:xfrm>
            <a:off x="5501667" y="3611656"/>
            <a:ext cx="219075" cy="219076"/>
          </a:xfrm>
          <a:custGeom>
            <a:avLst/>
            <a:gdLst>
              <a:gd name="T0" fmla="*/ 129 w 258"/>
              <a:gd name="T1" fmla="*/ 258 h 258"/>
              <a:gd name="T2" fmla="*/ 0 w 258"/>
              <a:gd name="T3" fmla="*/ 129 h 258"/>
              <a:gd name="T4" fmla="*/ 129 w 258"/>
              <a:gd name="T5" fmla="*/ 0 h 258"/>
              <a:gd name="T6" fmla="*/ 220 w 258"/>
              <a:gd name="T7" fmla="*/ 38 h 258"/>
              <a:gd name="T8" fmla="*/ 258 w 258"/>
              <a:gd name="T9" fmla="*/ 129 h 258"/>
              <a:gd name="T10" fmla="*/ 220 w 258"/>
              <a:gd name="T11" fmla="*/ 220 h 258"/>
              <a:gd name="T12" fmla="*/ 129 w 258"/>
              <a:gd name="T13" fmla="*/ 258 h 258"/>
              <a:gd name="T14" fmla="*/ 129 w 258"/>
              <a:gd name="T15" fmla="*/ 16 h 258"/>
              <a:gd name="T16" fmla="*/ 16 w 258"/>
              <a:gd name="T17" fmla="*/ 129 h 258"/>
              <a:gd name="T18" fmla="*/ 129 w 258"/>
              <a:gd name="T19" fmla="*/ 242 h 258"/>
              <a:gd name="T20" fmla="*/ 209 w 258"/>
              <a:gd name="T21" fmla="*/ 209 h 258"/>
              <a:gd name="T22" fmla="*/ 242 w 258"/>
              <a:gd name="T23" fmla="*/ 129 h 258"/>
              <a:gd name="T24" fmla="*/ 209 w 258"/>
              <a:gd name="T25" fmla="*/ 49 h 258"/>
              <a:gd name="T26" fmla="*/ 129 w 258"/>
              <a:gd name="T27" fmla="*/ 1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258">
                <a:moveTo>
                  <a:pt x="129" y="258"/>
                </a:moveTo>
                <a:cubicBezTo>
                  <a:pt x="58" y="258"/>
                  <a:pt x="0" y="200"/>
                  <a:pt x="0" y="129"/>
                </a:cubicBezTo>
                <a:cubicBezTo>
                  <a:pt x="0" y="58"/>
                  <a:pt x="58" y="0"/>
                  <a:pt x="129" y="0"/>
                </a:cubicBezTo>
                <a:cubicBezTo>
                  <a:pt x="164" y="0"/>
                  <a:pt x="196" y="14"/>
                  <a:pt x="220" y="38"/>
                </a:cubicBezTo>
                <a:cubicBezTo>
                  <a:pt x="245" y="62"/>
                  <a:pt x="258" y="95"/>
                  <a:pt x="258" y="129"/>
                </a:cubicBezTo>
                <a:cubicBezTo>
                  <a:pt x="258" y="164"/>
                  <a:pt x="245" y="196"/>
                  <a:pt x="220" y="220"/>
                </a:cubicBezTo>
                <a:cubicBezTo>
                  <a:pt x="196" y="245"/>
                  <a:pt x="164" y="258"/>
                  <a:pt x="129" y="258"/>
                </a:cubicBezTo>
                <a:close/>
                <a:moveTo>
                  <a:pt x="129" y="16"/>
                </a:moveTo>
                <a:cubicBezTo>
                  <a:pt x="67" y="16"/>
                  <a:pt x="16" y="67"/>
                  <a:pt x="16" y="129"/>
                </a:cubicBezTo>
                <a:cubicBezTo>
                  <a:pt x="16" y="192"/>
                  <a:pt x="67" y="242"/>
                  <a:pt x="129" y="242"/>
                </a:cubicBezTo>
                <a:cubicBezTo>
                  <a:pt x="159" y="242"/>
                  <a:pt x="188" y="230"/>
                  <a:pt x="209" y="209"/>
                </a:cubicBezTo>
                <a:cubicBezTo>
                  <a:pt x="231" y="188"/>
                  <a:pt x="242" y="159"/>
                  <a:pt x="242" y="129"/>
                </a:cubicBezTo>
                <a:cubicBezTo>
                  <a:pt x="242" y="99"/>
                  <a:pt x="231" y="71"/>
                  <a:pt x="209" y="49"/>
                </a:cubicBezTo>
                <a:cubicBezTo>
                  <a:pt x="188" y="28"/>
                  <a:pt x="159" y="16"/>
                  <a:pt x="129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Freeform 650"/>
          <p:cNvSpPr>
            <a:spLocks noEditPoints="1"/>
          </p:cNvSpPr>
          <p:nvPr/>
        </p:nvSpPr>
        <p:spPr bwMode="auto">
          <a:xfrm>
            <a:off x="5546117" y="3614831"/>
            <a:ext cx="130175" cy="212726"/>
          </a:xfrm>
          <a:custGeom>
            <a:avLst/>
            <a:gdLst>
              <a:gd name="T0" fmla="*/ 77 w 154"/>
              <a:gd name="T1" fmla="*/ 250 h 250"/>
              <a:gd name="T2" fmla="*/ 0 w 154"/>
              <a:gd name="T3" fmla="*/ 125 h 250"/>
              <a:gd name="T4" fmla="*/ 77 w 154"/>
              <a:gd name="T5" fmla="*/ 0 h 250"/>
              <a:gd name="T6" fmla="*/ 154 w 154"/>
              <a:gd name="T7" fmla="*/ 125 h 250"/>
              <a:gd name="T8" fmla="*/ 77 w 154"/>
              <a:gd name="T9" fmla="*/ 250 h 250"/>
              <a:gd name="T10" fmla="*/ 77 w 154"/>
              <a:gd name="T11" fmla="*/ 8 h 250"/>
              <a:gd name="T12" fmla="*/ 8 w 154"/>
              <a:gd name="T13" fmla="*/ 125 h 250"/>
              <a:gd name="T14" fmla="*/ 77 w 154"/>
              <a:gd name="T15" fmla="*/ 242 h 250"/>
              <a:gd name="T16" fmla="*/ 146 w 154"/>
              <a:gd name="T17" fmla="*/ 125 h 250"/>
              <a:gd name="T18" fmla="*/ 77 w 154"/>
              <a:gd name="T19" fmla="*/ 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250">
                <a:moveTo>
                  <a:pt x="77" y="250"/>
                </a:moveTo>
                <a:cubicBezTo>
                  <a:pt x="35" y="250"/>
                  <a:pt x="0" y="194"/>
                  <a:pt x="0" y="125"/>
                </a:cubicBezTo>
                <a:cubicBezTo>
                  <a:pt x="0" y="56"/>
                  <a:pt x="35" y="0"/>
                  <a:pt x="77" y="0"/>
                </a:cubicBezTo>
                <a:cubicBezTo>
                  <a:pt x="120" y="0"/>
                  <a:pt x="154" y="56"/>
                  <a:pt x="154" y="125"/>
                </a:cubicBezTo>
                <a:cubicBezTo>
                  <a:pt x="154" y="194"/>
                  <a:pt x="120" y="250"/>
                  <a:pt x="77" y="250"/>
                </a:cubicBezTo>
                <a:close/>
                <a:moveTo>
                  <a:pt x="77" y="8"/>
                </a:moveTo>
                <a:cubicBezTo>
                  <a:pt x="39" y="8"/>
                  <a:pt x="8" y="61"/>
                  <a:pt x="8" y="125"/>
                </a:cubicBezTo>
                <a:cubicBezTo>
                  <a:pt x="8" y="190"/>
                  <a:pt x="39" y="242"/>
                  <a:pt x="77" y="242"/>
                </a:cubicBezTo>
                <a:cubicBezTo>
                  <a:pt x="115" y="242"/>
                  <a:pt x="146" y="190"/>
                  <a:pt x="146" y="125"/>
                </a:cubicBezTo>
                <a:cubicBezTo>
                  <a:pt x="146" y="61"/>
                  <a:pt x="115" y="8"/>
                  <a:pt x="77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" name="Freeform 651"/>
          <p:cNvSpPr>
            <a:spLocks/>
          </p:cNvSpPr>
          <p:nvPr/>
        </p:nvSpPr>
        <p:spPr bwMode="auto">
          <a:xfrm>
            <a:off x="5528654" y="3654518"/>
            <a:ext cx="166688" cy="42863"/>
          </a:xfrm>
          <a:custGeom>
            <a:avLst/>
            <a:gdLst>
              <a:gd name="T0" fmla="*/ 98 w 196"/>
              <a:gd name="T1" fmla="*/ 49 h 49"/>
              <a:gd name="T2" fmla="*/ 0 w 196"/>
              <a:gd name="T3" fmla="*/ 4 h 49"/>
              <a:gd name="T4" fmla="*/ 4 w 196"/>
              <a:gd name="T5" fmla="*/ 0 h 49"/>
              <a:gd name="T6" fmla="*/ 8 w 196"/>
              <a:gd name="T7" fmla="*/ 4 h 49"/>
              <a:gd name="T8" fmla="*/ 98 w 196"/>
              <a:gd name="T9" fmla="*/ 41 h 49"/>
              <a:gd name="T10" fmla="*/ 188 w 196"/>
              <a:gd name="T11" fmla="*/ 4 h 49"/>
              <a:gd name="T12" fmla="*/ 192 w 196"/>
              <a:gd name="T13" fmla="*/ 0 h 49"/>
              <a:gd name="T14" fmla="*/ 196 w 196"/>
              <a:gd name="T15" fmla="*/ 4 h 49"/>
              <a:gd name="T16" fmla="*/ 98 w 196"/>
              <a:gd name="T1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49">
                <a:moveTo>
                  <a:pt x="98" y="49"/>
                </a:moveTo>
                <a:cubicBezTo>
                  <a:pt x="43" y="49"/>
                  <a:pt x="0" y="29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24"/>
                  <a:pt x="49" y="41"/>
                  <a:pt x="98" y="41"/>
                </a:cubicBezTo>
                <a:cubicBezTo>
                  <a:pt x="147" y="41"/>
                  <a:pt x="188" y="24"/>
                  <a:pt x="188" y="4"/>
                </a:cubicBezTo>
                <a:cubicBezTo>
                  <a:pt x="188" y="2"/>
                  <a:pt x="190" y="0"/>
                  <a:pt x="192" y="0"/>
                </a:cubicBezTo>
                <a:cubicBezTo>
                  <a:pt x="194" y="0"/>
                  <a:pt x="196" y="2"/>
                  <a:pt x="196" y="4"/>
                </a:cubicBezTo>
                <a:cubicBezTo>
                  <a:pt x="196" y="29"/>
                  <a:pt x="153" y="49"/>
                  <a:pt x="98" y="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7" name="Freeform 652"/>
          <p:cNvSpPr>
            <a:spLocks/>
          </p:cNvSpPr>
          <p:nvPr/>
        </p:nvSpPr>
        <p:spPr bwMode="auto">
          <a:xfrm>
            <a:off x="5528654" y="3749769"/>
            <a:ext cx="166688" cy="41275"/>
          </a:xfrm>
          <a:custGeom>
            <a:avLst/>
            <a:gdLst>
              <a:gd name="T0" fmla="*/ 192 w 196"/>
              <a:gd name="T1" fmla="*/ 49 h 49"/>
              <a:gd name="T2" fmla="*/ 188 w 196"/>
              <a:gd name="T3" fmla="*/ 45 h 49"/>
              <a:gd name="T4" fmla="*/ 98 w 196"/>
              <a:gd name="T5" fmla="*/ 8 h 49"/>
              <a:gd name="T6" fmla="*/ 8 w 196"/>
              <a:gd name="T7" fmla="*/ 45 h 49"/>
              <a:gd name="T8" fmla="*/ 4 w 196"/>
              <a:gd name="T9" fmla="*/ 49 h 49"/>
              <a:gd name="T10" fmla="*/ 0 w 196"/>
              <a:gd name="T11" fmla="*/ 45 h 49"/>
              <a:gd name="T12" fmla="*/ 98 w 196"/>
              <a:gd name="T13" fmla="*/ 0 h 49"/>
              <a:gd name="T14" fmla="*/ 196 w 196"/>
              <a:gd name="T15" fmla="*/ 45 h 49"/>
              <a:gd name="T16" fmla="*/ 192 w 196"/>
              <a:gd name="T1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49">
                <a:moveTo>
                  <a:pt x="192" y="49"/>
                </a:moveTo>
                <a:cubicBezTo>
                  <a:pt x="190" y="49"/>
                  <a:pt x="188" y="47"/>
                  <a:pt x="188" y="45"/>
                </a:cubicBezTo>
                <a:cubicBezTo>
                  <a:pt x="188" y="25"/>
                  <a:pt x="147" y="8"/>
                  <a:pt x="98" y="8"/>
                </a:cubicBezTo>
                <a:cubicBezTo>
                  <a:pt x="49" y="8"/>
                  <a:pt x="8" y="25"/>
                  <a:pt x="8" y="45"/>
                </a:cubicBezTo>
                <a:cubicBezTo>
                  <a:pt x="8" y="47"/>
                  <a:pt x="6" y="49"/>
                  <a:pt x="4" y="49"/>
                </a:cubicBezTo>
                <a:cubicBezTo>
                  <a:pt x="2" y="49"/>
                  <a:pt x="0" y="47"/>
                  <a:pt x="0" y="45"/>
                </a:cubicBezTo>
                <a:cubicBezTo>
                  <a:pt x="0" y="20"/>
                  <a:pt x="43" y="0"/>
                  <a:pt x="98" y="0"/>
                </a:cubicBezTo>
                <a:cubicBezTo>
                  <a:pt x="153" y="0"/>
                  <a:pt x="196" y="20"/>
                  <a:pt x="196" y="45"/>
                </a:cubicBezTo>
                <a:cubicBezTo>
                  <a:pt x="196" y="47"/>
                  <a:pt x="194" y="49"/>
                  <a:pt x="192" y="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Freeform 653"/>
          <p:cNvSpPr>
            <a:spLocks/>
          </p:cNvSpPr>
          <p:nvPr/>
        </p:nvSpPr>
        <p:spPr bwMode="auto">
          <a:xfrm>
            <a:off x="5609617" y="3613243"/>
            <a:ext cx="6350" cy="214314"/>
          </a:xfrm>
          <a:custGeom>
            <a:avLst/>
            <a:gdLst>
              <a:gd name="T0" fmla="*/ 4 w 8"/>
              <a:gd name="T1" fmla="*/ 252 h 252"/>
              <a:gd name="T2" fmla="*/ 0 w 8"/>
              <a:gd name="T3" fmla="*/ 248 h 252"/>
              <a:gd name="T4" fmla="*/ 0 w 8"/>
              <a:gd name="T5" fmla="*/ 4 h 252"/>
              <a:gd name="T6" fmla="*/ 4 w 8"/>
              <a:gd name="T7" fmla="*/ 0 h 252"/>
              <a:gd name="T8" fmla="*/ 8 w 8"/>
              <a:gd name="T9" fmla="*/ 4 h 252"/>
              <a:gd name="T10" fmla="*/ 8 w 8"/>
              <a:gd name="T11" fmla="*/ 248 h 252"/>
              <a:gd name="T12" fmla="*/ 4 w 8"/>
              <a:gd name="T13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52">
                <a:moveTo>
                  <a:pt x="4" y="252"/>
                </a:moveTo>
                <a:cubicBezTo>
                  <a:pt x="2" y="252"/>
                  <a:pt x="0" y="251"/>
                  <a:pt x="0" y="24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248"/>
                  <a:pt x="8" y="248"/>
                  <a:pt x="8" y="248"/>
                </a:cubicBezTo>
                <a:cubicBezTo>
                  <a:pt x="8" y="251"/>
                  <a:pt x="6" y="252"/>
                  <a:pt x="4" y="2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9" name="Freeform 654"/>
          <p:cNvSpPr>
            <a:spLocks/>
          </p:cNvSpPr>
          <p:nvPr/>
        </p:nvSpPr>
        <p:spPr bwMode="auto">
          <a:xfrm>
            <a:off x="5574692" y="3721194"/>
            <a:ext cx="142875" cy="6350"/>
          </a:xfrm>
          <a:custGeom>
            <a:avLst/>
            <a:gdLst>
              <a:gd name="T0" fmla="*/ 164 w 168"/>
              <a:gd name="T1" fmla="*/ 8 h 8"/>
              <a:gd name="T2" fmla="*/ 4 w 168"/>
              <a:gd name="T3" fmla="*/ 8 h 8"/>
              <a:gd name="T4" fmla="*/ 0 w 168"/>
              <a:gd name="T5" fmla="*/ 4 h 8"/>
              <a:gd name="T6" fmla="*/ 4 w 168"/>
              <a:gd name="T7" fmla="*/ 0 h 8"/>
              <a:gd name="T8" fmla="*/ 164 w 168"/>
              <a:gd name="T9" fmla="*/ 0 h 8"/>
              <a:gd name="T10" fmla="*/ 168 w 168"/>
              <a:gd name="T11" fmla="*/ 4 h 8"/>
              <a:gd name="T12" fmla="*/ 164 w 16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" h="8">
                <a:moveTo>
                  <a:pt x="16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7" y="0"/>
                  <a:pt x="168" y="2"/>
                  <a:pt x="168" y="4"/>
                </a:cubicBezTo>
                <a:cubicBezTo>
                  <a:pt x="168" y="6"/>
                  <a:pt x="167" y="8"/>
                  <a:pt x="16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0" name="Freeform 655"/>
          <p:cNvSpPr>
            <a:spLocks/>
          </p:cNvSpPr>
          <p:nvPr/>
        </p:nvSpPr>
        <p:spPr bwMode="auto">
          <a:xfrm>
            <a:off x="5508017" y="3721194"/>
            <a:ext cx="57150" cy="6350"/>
          </a:xfrm>
          <a:custGeom>
            <a:avLst/>
            <a:gdLst>
              <a:gd name="T0" fmla="*/ 64 w 68"/>
              <a:gd name="T1" fmla="*/ 8 h 8"/>
              <a:gd name="T2" fmla="*/ 4 w 68"/>
              <a:gd name="T3" fmla="*/ 8 h 8"/>
              <a:gd name="T4" fmla="*/ 0 w 68"/>
              <a:gd name="T5" fmla="*/ 4 h 8"/>
              <a:gd name="T6" fmla="*/ 4 w 68"/>
              <a:gd name="T7" fmla="*/ 0 h 8"/>
              <a:gd name="T8" fmla="*/ 64 w 68"/>
              <a:gd name="T9" fmla="*/ 0 h 8"/>
              <a:gd name="T10" fmla="*/ 68 w 68"/>
              <a:gd name="T11" fmla="*/ 4 h 8"/>
              <a:gd name="T12" fmla="*/ 64 w 6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">
                <a:moveTo>
                  <a:pt x="6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7" y="0"/>
                  <a:pt x="68" y="2"/>
                  <a:pt x="68" y="4"/>
                </a:cubicBezTo>
                <a:cubicBezTo>
                  <a:pt x="68" y="6"/>
                  <a:pt x="67" y="8"/>
                  <a:pt x="6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Freeform 656"/>
          <p:cNvSpPr>
            <a:spLocks/>
          </p:cNvSpPr>
          <p:nvPr/>
        </p:nvSpPr>
        <p:spPr bwMode="auto">
          <a:xfrm>
            <a:off x="4496779" y="3703731"/>
            <a:ext cx="33338" cy="26988"/>
          </a:xfrm>
          <a:custGeom>
            <a:avLst/>
            <a:gdLst>
              <a:gd name="T0" fmla="*/ 36 w 40"/>
              <a:gd name="T1" fmla="*/ 31 h 31"/>
              <a:gd name="T2" fmla="*/ 35 w 40"/>
              <a:gd name="T3" fmla="*/ 31 h 31"/>
              <a:gd name="T4" fmla="*/ 1 w 40"/>
              <a:gd name="T5" fmla="*/ 7 h 31"/>
              <a:gd name="T6" fmla="*/ 3 w 40"/>
              <a:gd name="T7" fmla="*/ 1 h 31"/>
              <a:gd name="T8" fmla="*/ 8 w 40"/>
              <a:gd name="T9" fmla="*/ 3 h 31"/>
              <a:gd name="T10" fmla="*/ 36 w 40"/>
              <a:gd name="T11" fmla="*/ 23 h 31"/>
              <a:gd name="T12" fmla="*/ 39 w 40"/>
              <a:gd name="T13" fmla="*/ 28 h 31"/>
              <a:gd name="T14" fmla="*/ 36 w 40"/>
              <a:gd name="T1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31">
                <a:moveTo>
                  <a:pt x="36" y="31"/>
                </a:moveTo>
                <a:cubicBezTo>
                  <a:pt x="35" y="31"/>
                  <a:pt x="35" y="31"/>
                  <a:pt x="35" y="31"/>
                </a:cubicBezTo>
                <a:cubicBezTo>
                  <a:pt x="18" y="28"/>
                  <a:pt x="7" y="20"/>
                  <a:pt x="1" y="7"/>
                </a:cubicBezTo>
                <a:cubicBezTo>
                  <a:pt x="0" y="5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13" y="14"/>
                  <a:pt x="22" y="21"/>
                  <a:pt x="36" y="23"/>
                </a:cubicBezTo>
                <a:cubicBezTo>
                  <a:pt x="38" y="24"/>
                  <a:pt x="40" y="26"/>
                  <a:pt x="39" y="28"/>
                </a:cubicBezTo>
                <a:cubicBezTo>
                  <a:pt x="39" y="30"/>
                  <a:pt x="37" y="31"/>
                  <a:pt x="36" y="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" name="Freeform 657"/>
          <p:cNvSpPr>
            <a:spLocks noEditPoints="1"/>
          </p:cNvSpPr>
          <p:nvPr/>
        </p:nvSpPr>
        <p:spPr bwMode="auto">
          <a:xfrm>
            <a:off x="4461854" y="3611656"/>
            <a:ext cx="142875" cy="146051"/>
          </a:xfrm>
          <a:custGeom>
            <a:avLst/>
            <a:gdLst>
              <a:gd name="T0" fmla="*/ 86 w 168"/>
              <a:gd name="T1" fmla="*/ 172 h 172"/>
              <a:gd name="T2" fmla="*/ 83 w 168"/>
              <a:gd name="T3" fmla="*/ 172 h 172"/>
              <a:gd name="T4" fmla="*/ 0 w 168"/>
              <a:gd name="T5" fmla="*/ 86 h 172"/>
              <a:gd name="T6" fmla="*/ 0 w 168"/>
              <a:gd name="T7" fmla="*/ 7 h 172"/>
              <a:gd name="T8" fmla="*/ 8 w 168"/>
              <a:gd name="T9" fmla="*/ 0 h 172"/>
              <a:gd name="T10" fmla="*/ 160 w 168"/>
              <a:gd name="T11" fmla="*/ 0 h 172"/>
              <a:gd name="T12" fmla="*/ 168 w 168"/>
              <a:gd name="T13" fmla="*/ 7 h 172"/>
              <a:gd name="T14" fmla="*/ 168 w 168"/>
              <a:gd name="T15" fmla="*/ 86 h 172"/>
              <a:gd name="T16" fmla="*/ 86 w 168"/>
              <a:gd name="T17" fmla="*/ 172 h 172"/>
              <a:gd name="T18" fmla="*/ 16 w 168"/>
              <a:gd name="T19" fmla="*/ 16 h 172"/>
              <a:gd name="T20" fmla="*/ 16 w 168"/>
              <a:gd name="T21" fmla="*/ 86 h 172"/>
              <a:gd name="T22" fmla="*/ 83 w 168"/>
              <a:gd name="T23" fmla="*/ 156 h 172"/>
              <a:gd name="T24" fmla="*/ 86 w 168"/>
              <a:gd name="T25" fmla="*/ 156 h 172"/>
              <a:gd name="T26" fmla="*/ 152 w 168"/>
              <a:gd name="T27" fmla="*/ 86 h 172"/>
              <a:gd name="T28" fmla="*/ 152 w 168"/>
              <a:gd name="T29" fmla="*/ 16 h 172"/>
              <a:gd name="T30" fmla="*/ 16 w 168"/>
              <a:gd name="T31" fmla="*/ 1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8" h="172">
                <a:moveTo>
                  <a:pt x="86" y="172"/>
                </a:moveTo>
                <a:cubicBezTo>
                  <a:pt x="83" y="172"/>
                  <a:pt x="83" y="172"/>
                  <a:pt x="83" y="172"/>
                </a:cubicBezTo>
                <a:cubicBezTo>
                  <a:pt x="39" y="172"/>
                  <a:pt x="0" y="131"/>
                  <a:pt x="0" y="8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5" y="0"/>
                  <a:pt x="168" y="3"/>
                  <a:pt x="168" y="7"/>
                </a:cubicBezTo>
                <a:cubicBezTo>
                  <a:pt x="168" y="86"/>
                  <a:pt x="168" y="86"/>
                  <a:pt x="168" y="86"/>
                </a:cubicBezTo>
                <a:cubicBezTo>
                  <a:pt x="168" y="131"/>
                  <a:pt x="130" y="172"/>
                  <a:pt x="86" y="172"/>
                </a:cubicBezTo>
                <a:close/>
                <a:moveTo>
                  <a:pt x="16" y="16"/>
                </a:moveTo>
                <a:cubicBezTo>
                  <a:pt x="16" y="86"/>
                  <a:pt x="16" y="86"/>
                  <a:pt x="16" y="86"/>
                </a:cubicBezTo>
                <a:cubicBezTo>
                  <a:pt x="16" y="122"/>
                  <a:pt x="48" y="156"/>
                  <a:pt x="83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121" y="156"/>
                  <a:pt x="152" y="122"/>
                  <a:pt x="152" y="86"/>
                </a:cubicBezTo>
                <a:cubicBezTo>
                  <a:pt x="152" y="16"/>
                  <a:pt x="152" y="16"/>
                  <a:pt x="152" y="16"/>
                </a:cubicBezTo>
                <a:lnTo>
                  <a:pt x="1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" name="Freeform 658"/>
          <p:cNvSpPr>
            <a:spLocks/>
          </p:cNvSpPr>
          <p:nvPr/>
        </p:nvSpPr>
        <p:spPr bwMode="auto">
          <a:xfrm>
            <a:off x="4476142" y="3818032"/>
            <a:ext cx="111125" cy="14288"/>
          </a:xfrm>
          <a:custGeom>
            <a:avLst/>
            <a:gdLst>
              <a:gd name="T0" fmla="*/ 124 w 132"/>
              <a:gd name="T1" fmla="*/ 16 h 16"/>
              <a:gd name="T2" fmla="*/ 8 w 132"/>
              <a:gd name="T3" fmla="*/ 16 h 16"/>
              <a:gd name="T4" fmla="*/ 0 w 132"/>
              <a:gd name="T5" fmla="*/ 8 h 16"/>
              <a:gd name="T6" fmla="*/ 8 w 132"/>
              <a:gd name="T7" fmla="*/ 0 h 16"/>
              <a:gd name="T8" fmla="*/ 124 w 132"/>
              <a:gd name="T9" fmla="*/ 0 h 16"/>
              <a:gd name="T10" fmla="*/ 132 w 132"/>
              <a:gd name="T11" fmla="*/ 8 h 16"/>
              <a:gd name="T12" fmla="*/ 124 w 132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" h="16">
                <a:moveTo>
                  <a:pt x="124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9" y="0"/>
                  <a:pt x="132" y="4"/>
                  <a:pt x="132" y="8"/>
                </a:cubicBezTo>
                <a:cubicBezTo>
                  <a:pt x="132" y="12"/>
                  <a:pt x="129" y="16"/>
                  <a:pt x="12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" name="Freeform 659"/>
          <p:cNvSpPr>
            <a:spLocks/>
          </p:cNvSpPr>
          <p:nvPr/>
        </p:nvSpPr>
        <p:spPr bwMode="auto">
          <a:xfrm>
            <a:off x="4523767" y="3743419"/>
            <a:ext cx="12700" cy="87313"/>
          </a:xfrm>
          <a:custGeom>
            <a:avLst/>
            <a:gdLst>
              <a:gd name="T0" fmla="*/ 8 w 16"/>
              <a:gd name="T1" fmla="*/ 104 h 104"/>
              <a:gd name="T2" fmla="*/ 0 w 16"/>
              <a:gd name="T3" fmla="*/ 96 h 104"/>
              <a:gd name="T4" fmla="*/ 0 w 16"/>
              <a:gd name="T5" fmla="*/ 8 h 104"/>
              <a:gd name="T6" fmla="*/ 8 w 16"/>
              <a:gd name="T7" fmla="*/ 0 h 104"/>
              <a:gd name="T8" fmla="*/ 16 w 16"/>
              <a:gd name="T9" fmla="*/ 8 h 104"/>
              <a:gd name="T10" fmla="*/ 16 w 16"/>
              <a:gd name="T11" fmla="*/ 96 h 104"/>
              <a:gd name="T12" fmla="*/ 8 w 16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04">
                <a:moveTo>
                  <a:pt x="8" y="104"/>
                </a:moveTo>
                <a:cubicBezTo>
                  <a:pt x="4" y="104"/>
                  <a:pt x="0" y="101"/>
                  <a:pt x="0" y="9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101"/>
                  <a:pt x="12" y="104"/>
                  <a:pt x="8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" name="Freeform 660"/>
          <p:cNvSpPr>
            <a:spLocks/>
          </p:cNvSpPr>
          <p:nvPr/>
        </p:nvSpPr>
        <p:spPr bwMode="auto">
          <a:xfrm>
            <a:off x="4465029" y="3662456"/>
            <a:ext cx="136525" cy="36513"/>
          </a:xfrm>
          <a:custGeom>
            <a:avLst/>
            <a:gdLst>
              <a:gd name="T0" fmla="*/ 4 w 161"/>
              <a:gd name="T1" fmla="*/ 43 h 43"/>
              <a:gd name="T2" fmla="*/ 3 w 161"/>
              <a:gd name="T3" fmla="*/ 43 h 43"/>
              <a:gd name="T4" fmla="*/ 1 w 161"/>
              <a:gd name="T5" fmla="*/ 37 h 43"/>
              <a:gd name="T6" fmla="*/ 40 w 161"/>
              <a:gd name="T7" fmla="*/ 5 h 43"/>
              <a:gd name="T8" fmla="*/ 86 w 161"/>
              <a:gd name="T9" fmla="*/ 12 h 43"/>
              <a:gd name="T10" fmla="*/ 148 w 161"/>
              <a:gd name="T11" fmla="*/ 9 h 43"/>
              <a:gd name="T12" fmla="*/ 155 w 161"/>
              <a:gd name="T13" fmla="*/ 3 h 43"/>
              <a:gd name="T14" fmla="*/ 160 w 161"/>
              <a:gd name="T15" fmla="*/ 5 h 43"/>
              <a:gd name="T16" fmla="*/ 158 w 161"/>
              <a:gd name="T17" fmla="*/ 10 h 43"/>
              <a:gd name="T18" fmla="*/ 154 w 161"/>
              <a:gd name="T19" fmla="*/ 14 h 43"/>
              <a:gd name="T20" fmla="*/ 83 w 161"/>
              <a:gd name="T21" fmla="*/ 19 h 43"/>
              <a:gd name="T22" fmla="*/ 42 w 161"/>
              <a:gd name="T23" fmla="*/ 12 h 43"/>
              <a:gd name="T24" fmla="*/ 8 w 161"/>
              <a:gd name="T25" fmla="*/ 41 h 43"/>
              <a:gd name="T26" fmla="*/ 4 w 161"/>
              <a:gd name="T2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43">
                <a:moveTo>
                  <a:pt x="4" y="43"/>
                </a:moveTo>
                <a:cubicBezTo>
                  <a:pt x="4" y="43"/>
                  <a:pt x="3" y="43"/>
                  <a:pt x="3" y="43"/>
                </a:cubicBezTo>
                <a:cubicBezTo>
                  <a:pt x="1" y="42"/>
                  <a:pt x="0" y="39"/>
                  <a:pt x="1" y="37"/>
                </a:cubicBezTo>
                <a:cubicBezTo>
                  <a:pt x="1" y="36"/>
                  <a:pt x="15" y="12"/>
                  <a:pt x="40" y="5"/>
                </a:cubicBezTo>
                <a:cubicBezTo>
                  <a:pt x="54" y="0"/>
                  <a:pt x="70" y="3"/>
                  <a:pt x="86" y="12"/>
                </a:cubicBezTo>
                <a:cubicBezTo>
                  <a:pt x="125" y="33"/>
                  <a:pt x="139" y="18"/>
                  <a:pt x="148" y="9"/>
                </a:cubicBezTo>
                <a:cubicBezTo>
                  <a:pt x="151" y="6"/>
                  <a:pt x="153" y="4"/>
                  <a:pt x="155" y="3"/>
                </a:cubicBezTo>
                <a:cubicBezTo>
                  <a:pt x="157" y="2"/>
                  <a:pt x="159" y="3"/>
                  <a:pt x="160" y="5"/>
                </a:cubicBezTo>
                <a:cubicBezTo>
                  <a:pt x="161" y="7"/>
                  <a:pt x="160" y="9"/>
                  <a:pt x="158" y="10"/>
                </a:cubicBezTo>
                <a:cubicBezTo>
                  <a:pt x="157" y="11"/>
                  <a:pt x="155" y="13"/>
                  <a:pt x="154" y="14"/>
                </a:cubicBezTo>
                <a:cubicBezTo>
                  <a:pt x="145" y="24"/>
                  <a:pt x="127" y="43"/>
                  <a:pt x="83" y="19"/>
                </a:cubicBezTo>
                <a:cubicBezTo>
                  <a:pt x="68" y="11"/>
                  <a:pt x="55" y="9"/>
                  <a:pt x="42" y="12"/>
                </a:cubicBezTo>
                <a:cubicBezTo>
                  <a:pt x="20" y="19"/>
                  <a:pt x="8" y="41"/>
                  <a:pt x="8" y="41"/>
                </a:cubicBezTo>
                <a:cubicBezTo>
                  <a:pt x="7" y="42"/>
                  <a:pt x="6" y="43"/>
                  <a:pt x="4" y="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Freeform 420"/>
          <p:cNvSpPr>
            <a:spLocks noEditPoints="1"/>
          </p:cNvSpPr>
          <p:nvPr/>
        </p:nvSpPr>
        <p:spPr bwMode="auto">
          <a:xfrm>
            <a:off x="2582069" y="3624355"/>
            <a:ext cx="166688" cy="173038"/>
          </a:xfrm>
          <a:custGeom>
            <a:avLst/>
            <a:gdLst>
              <a:gd name="T0" fmla="*/ 169 w 196"/>
              <a:gd name="T1" fmla="*/ 204 h 204"/>
              <a:gd name="T2" fmla="*/ 28 w 196"/>
              <a:gd name="T3" fmla="*/ 204 h 204"/>
              <a:gd name="T4" fmla="*/ 0 w 196"/>
              <a:gd name="T5" fmla="*/ 176 h 204"/>
              <a:gd name="T6" fmla="*/ 0 w 196"/>
              <a:gd name="T7" fmla="*/ 176 h 204"/>
              <a:gd name="T8" fmla="*/ 8 w 196"/>
              <a:gd name="T9" fmla="*/ 27 h 204"/>
              <a:gd name="T10" fmla="*/ 36 w 196"/>
              <a:gd name="T11" fmla="*/ 0 h 204"/>
              <a:gd name="T12" fmla="*/ 161 w 196"/>
              <a:gd name="T13" fmla="*/ 0 h 204"/>
              <a:gd name="T14" fmla="*/ 188 w 196"/>
              <a:gd name="T15" fmla="*/ 27 h 204"/>
              <a:gd name="T16" fmla="*/ 196 w 196"/>
              <a:gd name="T17" fmla="*/ 176 h 204"/>
              <a:gd name="T18" fmla="*/ 196 w 196"/>
              <a:gd name="T19" fmla="*/ 176 h 204"/>
              <a:gd name="T20" fmla="*/ 169 w 196"/>
              <a:gd name="T21" fmla="*/ 204 h 204"/>
              <a:gd name="T22" fmla="*/ 16 w 196"/>
              <a:gd name="T23" fmla="*/ 176 h 204"/>
              <a:gd name="T24" fmla="*/ 28 w 196"/>
              <a:gd name="T25" fmla="*/ 188 h 204"/>
              <a:gd name="T26" fmla="*/ 169 w 196"/>
              <a:gd name="T27" fmla="*/ 188 h 204"/>
              <a:gd name="T28" fmla="*/ 180 w 196"/>
              <a:gd name="T29" fmla="*/ 176 h 204"/>
              <a:gd name="T30" fmla="*/ 172 w 196"/>
              <a:gd name="T31" fmla="*/ 28 h 204"/>
              <a:gd name="T32" fmla="*/ 172 w 196"/>
              <a:gd name="T33" fmla="*/ 28 h 204"/>
              <a:gd name="T34" fmla="*/ 161 w 196"/>
              <a:gd name="T35" fmla="*/ 16 h 204"/>
              <a:gd name="T36" fmla="*/ 36 w 196"/>
              <a:gd name="T37" fmla="*/ 16 h 204"/>
              <a:gd name="T38" fmla="*/ 24 w 196"/>
              <a:gd name="T39" fmla="*/ 28 h 204"/>
              <a:gd name="T40" fmla="*/ 24 w 196"/>
              <a:gd name="T41" fmla="*/ 28 h 204"/>
              <a:gd name="T42" fmla="*/ 16 w 196"/>
              <a:gd name="T43" fmla="*/ 17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6" h="204">
                <a:moveTo>
                  <a:pt x="169" y="204"/>
                </a:moveTo>
                <a:cubicBezTo>
                  <a:pt x="28" y="204"/>
                  <a:pt x="28" y="204"/>
                  <a:pt x="28" y="204"/>
                </a:cubicBezTo>
                <a:cubicBezTo>
                  <a:pt x="13" y="204"/>
                  <a:pt x="0" y="192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12"/>
                  <a:pt x="21" y="0"/>
                  <a:pt x="36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76" y="0"/>
                  <a:pt x="188" y="12"/>
                  <a:pt x="188" y="27"/>
                </a:cubicBezTo>
                <a:cubicBezTo>
                  <a:pt x="196" y="176"/>
                  <a:pt x="196" y="176"/>
                  <a:pt x="196" y="176"/>
                </a:cubicBezTo>
                <a:cubicBezTo>
                  <a:pt x="196" y="176"/>
                  <a:pt x="196" y="176"/>
                  <a:pt x="196" y="176"/>
                </a:cubicBezTo>
                <a:cubicBezTo>
                  <a:pt x="196" y="192"/>
                  <a:pt x="184" y="204"/>
                  <a:pt x="169" y="204"/>
                </a:cubicBezTo>
                <a:close/>
                <a:moveTo>
                  <a:pt x="16" y="176"/>
                </a:moveTo>
                <a:cubicBezTo>
                  <a:pt x="17" y="183"/>
                  <a:pt x="22" y="188"/>
                  <a:pt x="28" y="188"/>
                </a:cubicBezTo>
                <a:cubicBezTo>
                  <a:pt x="169" y="188"/>
                  <a:pt x="169" y="188"/>
                  <a:pt x="169" y="188"/>
                </a:cubicBezTo>
                <a:cubicBezTo>
                  <a:pt x="175" y="188"/>
                  <a:pt x="180" y="183"/>
                  <a:pt x="180" y="176"/>
                </a:cubicBezTo>
                <a:cubicBezTo>
                  <a:pt x="172" y="28"/>
                  <a:pt x="172" y="28"/>
                  <a:pt x="172" y="28"/>
                </a:cubicBezTo>
                <a:cubicBezTo>
                  <a:pt x="172" y="28"/>
                  <a:pt x="172" y="28"/>
                  <a:pt x="172" y="28"/>
                </a:cubicBezTo>
                <a:cubicBezTo>
                  <a:pt x="172" y="21"/>
                  <a:pt x="167" y="16"/>
                  <a:pt x="161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0" y="16"/>
                  <a:pt x="24" y="21"/>
                  <a:pt x="24" y="28"/>
                </a:cubicBezTo>
                <a:cubicBezTo>
                  <a:pt x="24" y="28"/>
                  <a:pt x="24" y="28"/>
                  <a:pt x="24" y="28"/>
                </a:cubicBezTo>
                <a:lnTo>
                  <a:pt x="16" y="17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Freeform 421"/>
          <p:cNvSpPr>
            <a:spLocks/>
          </p:cNvSpPr>
          <p:nvPr/>
        </p:nvSpPr>
        <p:spPr bwMode="auto">
          <a:xfrm>
            <a:off x="2612231" y="3698967"/>
            <a:ext cx="7938" cy="11113"/>
          </a:xfrm>
          <a:custGeom>
            <a:avLst/>
            <a:gdLst>
              <a:gd name="T0" fmla="*/ 4 w 9"/>
              <a:gd name="T1" fmla="*/ 12 h 12"/>
              <a:gd name="T2" fmla="*/ 4 w 9"/>
              <a:gd name="T3" fmla="*/ 12 h 12"/>
              <a:gd name="T4" fmla="*/ 0 w 9"/>
              <a:gd name="T5" fmla="*/ 7 h 12"/>
              <a:gd name="T6" fmla="*/ 0 w 9"/>
              <a:gd name="T7" fmla="*/ 4 h 12"/>
              <a:gd name="T8" fmla="*/ 5 w 9"/>
              <a:gd name="T9" fmla="*/ 0 h 12"/>
              <a:gd name="T10" fmla="*/ 8 w 9"/>
              <a:gd name="T11" fmla="*/ 4 h 12"/>
              <a:gd name="T12" fmla="*/ 8 w 9"/>
              <a:gd name="T13" fmla="*/ 8 h 12"/>
              <a:gd name="T14" fmla="*/ 4 w 9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7"/>
                </a:cubicBezTo>
                <a:cubicBezTo>
                  <a:pt x="0" y="4"/>
                  <a:pt x="0" y="4"/>
                  <a:pt x="0" y="4"/>
                </a:cubicBezTo>
                <a:cubicBezTo>
                  <a:pt x="1" y="2"/>
                  <a:pt x="2" y="0"/>
                  <a:pt x="5" y="0"/>
                </a:cubicBezTo>
                <a:cubicBezTo>
                  <a:pt x="7" y="0"/>
                  <a:pt x="9" y="2"/>
                  <a:pt x="8" y="4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Freeform 422"/>
          <p:cNvSpPr>
            <a:spLocks/>
          </p:cNvSpPr>
          <p:nvPr/>
        </p:nvSpPr>
        <p:spPr bwMode="auto">
          <a:xfrm>
            <a:off x="2609056" y="3713255"/>
            <a:ext cx="9525" cy="57150"/>
          </a:xfrm>
          <a:custGeom>
            <a:avLst/>
            <a:gdLst>
              <a:gd name="T0" fmla="*/ 4 w 12"/>
              <a:gd name="T1" fmla="*/ 68 h 68"/>
              <a:gd name="T2" fmla="*/ 4 w 12"/>
              <a:gd name="T3" fmla="*/ 68 h 68"/>
              <a:gd name="T4" fmla="*/ 0 w 12"/>
              <a:gd name="T5" fmla="*/ 64 h 68"/>
              <a:gd name="T6" fmla="*/ 4 w 12"/>
              <a:gd name="T7" fmla="*/ 4 h 68"/>
              <a:gd name="T8" fmla="*/ 8 w 12"/>
              <a:gd name="T9" fmla="*/ 0 h 68"/>
              <a:gd name="T10" fmla="*/ 12 w 12"/>
              <a:gd name="T11" fmla="*/ 4 h 68"/>
              <a:gd name="T12" fmla="*/ 8 w 12"/>
              <a:gd name="T13" fmla="*/ 64 h 68"/>
              <a:gd name="T14" fmla="*/ 4 w 12"/>
              <a:gd name="T1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68">
                <a:moveTo>
                  <a:pt x="4" y="68"/>
                </a:moveTo>
                <a:cubicBezTo>
                  <a:pt x="4" y="68"/>
                  <a:pt x="4" y="68"/>
                  <a:pt x="4" y="68"/>
                </a:cubicBezTo>
                <a:cubicBezTo>
                  <a:pt x="2" y="68"/>
                  <a:pt x="0" y="66"/>
                  <a:pt x="0" y="64"/>
                </a:cubicBezTo>
                <a:cubicBezTo>
                  <a:pt x="4" y="4"/>
                  <a:pt x="4" y="4"/>
                  <a:pt x="4" y="4"/>
                </a:cubicBezTo>
                <a:cubicBezTo>
                  <a:pt x="4" y="1"/>
                  <a:pt x="6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6"/>
                  <a:pt x="7" y="68"/>
                  <a:pt x="4" y="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Freeform 423"/>
          <p:cNvSpPr>
            <a:spLocks/>
          </p:cNvSpPr>
          <p:nvPr/>
        </p:nvSpPr>
        <p:spPr bwMode="auto">
          <a:xfrm>
            <a:off x="2631281" y="3573555"/>
            <a:ext cx="71438" cy="65088"/>
          </a:xfrm>
          <a:custGeom>
            <a:avLst/>
            <a:gdLst>
              <a:gd name="T0" fmla="*/ 76 w 84"/>
              <a:gd name="T1" fmla="*/ 76 h 76"/>
              <a:gd name="T2" fmla="*/ 68 w 84"/>
              <a:gd name="T3" fmla="*/ 68 h 76"/>
              <a:gd name="T4" fmla="*/ 68 w 84"/>
              <a:gd name="T5" fmla="*/ 24 h 76"/>
              <a:gd name="T6" fmla="*/ 55 w 84"/>
              <a:gd name="T7" fmla="*/ 16 h 76"/>
              <a:gd name="T8" fmla="*/ 27 w 84"/>
              <a:gd name="T9" fmla="*/ 16 h 76"/>
              <a:gd name="T10" fmla="*/ 16 w 84"/>
              <a:gd name="T11" fmla="*/ 24 h 76"/>
              <a:gd name="T12" fmla="*/ 16 w 84"/>
              <a:gd name="T13" fmla="*/ 68 h 76"/>
              <a:gd name="T14" fmla="*/ 8 w 84"/>
              <a:gd name="T15" fmla="*/ 76 h 76"/>
              <a:gd name="T16" fmla="*/ 0 w 84"/>
              <a:gd name="T17" fmla="*/ 68 h 76"/>
              <a:gd name="T18" fmla="*/ 0 w 84"/>
              <a:gd name="T19" fmla="*/ 24 h 76"/>
              <a:gd name="T20" fmla="*/ 27 w 84"/>
              <a:gd name="T21" fmla="*/ 0 h 76"/>
              <a:gd name="T22" fmla="*/ 55 w 84"/>
              <a:gd name="T23" fmla="*/ 0 h 76"/>
              <a:gd name="T24" fmla="*/ 84 w 84"/>
              <a:gd name="T25" fmla="*/ 24 h 76"/>
              <a:gd name="T26" fmla="*/ 84 w 84"/>
              <a:gd name="T27" fmla="*/ 68 h 76"/>
              <a:gd name="T28" fmla="*/ 76 w 84"/>
              <a:gd name="T2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76">
                <a:moveTo>
                  <a:pt x="76" y="76"/>
                </a:moveTo>
                <a:cubicBezTo>
                  <a:pt x="72" y="76"/>
                  <a:pt x="68" y="72"/>
                  <a:pt x="68" y="6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19"/>
                  <a:pt x="63" y="16"/>
                  <a:pt x="55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4" y="16"/>
                  <a:pt x="16" y="17"/>
                  <a:pt x="16" y="24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2"/>
                  <a:pt x="12" y="76"/>
                  <a:pt x="8" y="76"/>
                </a:cubicBezTo>
                <a:cubicBezTo>
                  <a:pt x="4" y="76"/>
                  <a:pt x="0" y="72"/>
                  <a:pt x="0" y="6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0"/>
                  <a:pt x="10" y="0"/>
                  <a:pt x="2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72" y="0"/>
                  <a:pt x="84" y="10"/>
                  <a:pt x="84" y="24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72"/>
                  <a:pt x="80" y="76"/>
                  <a:pt x="76" y="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Freeform 580"/>
          <p:cNvSpPr>
            <a:spLocks noEditPoints="1"/>
          </p:cNvSpPr>
          <p:nvPr/>
        </p:nvSpPr>
        <p:spPr bwMode="auto">
          <a:xfrm>
            <a:off x="1113631" y="3576730"/>
            <a:ext cx="228600" cy="217488"/>
          </a:xfrm>
          <a:custGeom>
            <a:avLst/>
            <a:gdLst>
              <a:gd name="T0" fmla="*/ 135 w 271"/>
              <a:gd name="T1" fmla="*/ 256 h 256"/>
              <a:gd name="T2" fmla="*/ 119 w 271"/>
              <a:gd name="T3" fmla="*/ 247 h 256"/>
              <a:gd name="T4" fmla="*/ 7 w 271"/>
              <a:gd name="T5" fmla="*/ 98 h 256"/>
              <a:gd name="T6" fmla="*/ 7 w 271"/>
              <a:gd name="T7" fmla="*/ 62 h 256"/>
              <a:gd name="T8" fmla="*/ 39 w 271"/>
              <a:gd name="T9" fmla="*/ 16 h 256"/>
              <a:gd name="T10" fmla="*/ 70 w 271"/>
              <a:gd name="T11" fmla="*/ 0 h 256"/>
              <a:gd name="T12" fmla="*/ 201 w 271"/>
              <a:gd name="T13" fmla="*/ 0 h 256"/>
              <a:gd name="T14" fmla="*/ 232 w 271"/>
              <a:gd name="T15" fmla="*/ 16 h 256"/>
              <a:gd name="T16" fmla="*/ 264 w 271"/>
              <a:gd name="T17" fmla="*/ 63 h 256"/>
              <a:gd name="T18" fmla="*/ 263 w 271"/>
              <a:gd name="T19" fmla="*/ 98 h 256"/>
              <a:gd name="T20" fmla="*/ 151 w 271"/>
              <a:gd name="T21" fmla="*/ 247 h 256"/>
              <a:gd name="T22" fmla="*/ 135 w 271"/>
              <a:gd name="T23" fmla="*/ 256 h 256"/>
              <a:gd name="T24" fmla="*/ 70 w 271"/>
              <a:gd name="T25" fmla="*/ 16 h 256"/>
              <a:gd name="T26" fmla="*/ 52 w 271"/>
              <a:gd name="T27" fmla="*/ 25 h 256"/>
              <a:gd name="T28" fmla="*/ 20 w 271"/>
              <a:gd name="T29" fmla="*/ 71 h 256"/>
              <a:gd name="T30" fmla="*/ 20 w 271"/>
              <a:gd name="T31" fmla="*/ 88 h 256"/>
              <a:gd name="T32" fmla="*/ 132 w 271"/>
              <a:gd name="T33" fmla="*/ 237 h 256"/>
              <a:gd name="T34" fmla="*/ 139 w 271"/>
              <a:gd name="T35" fmla="*/ 237 h 256"/>
              <a:gd name="T36" fmla="*/ 251 w 271"/>
              <a:gd name="T37" fmla="*/ 88 h 256"/>
              <a:gd name="T38" fmla="*/ 251 w 271"/>
              <a:gd name="T39" fmla="*/ 72 h 256"/>
              <a:gd name="T40" fmla="*/ 219 w 271"/>
              <a:gd name="T41" fmla="*/ 25 h 256"/>
              <a:gd name="T42" fmla="*/ 201 w 271"/>
              <a:gd name="T43" fmla="*/ 16 h 256"/>
              <a:gd name="T44" fmla="*/ 70 w 271"/>
              <a:gd name="T45" fmla="*/ 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" h="256">
                <a:moveTo>
                  <a:pt x="135" y="256"/>
                </a:moveTo>
                <a:cubicBezTo>
                  <a:pt x="129" y="256"/>
                  <a:pt x="124" y="252"/>
                  <a:pt x="119" y="247"/>
                </a:cubicBezTo>
                <a:cubicBezTo>
                  <a:pt x="7" y="98"/>
                  <a:pt x="7" y="98"/>
                  <a:pt x="7" y="98"/>
                </a:cubicBezTo>
                <a:cubicBezTo>
                  <a:pt x="0" y="88"/>
                  <a:pt x="0" y="72"/>
                  <a:pt x="7" y="62"/>
                </a:cubicBezTo>
                <a:cubicBezTo>
                  <a:pt x="39" y="16"/>
                  <a:pt x="39" y="16"/>
                  <a:pt x="39" y="16"/>
                </a:cubicBezTo>
                <a:cubicBezTo>
                  <a:pt x="45" y="7"/>
                  <a:pt x="58" y="0"/>
                  <a:pt x="70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12" y="0"/>
                  <a:pt x="226" y="7"/>
                  <a:pt x="232" y="16"/>
                </a:cubicBezTo>
                <a:cubicBezTo>
                  <a:pt x="264" y="63"/>
                  <a:pt x="264" y="63"/>
                  <a:pt x="264" y="63"/>
                </a:cubicBezTo>
                <a:cubicBezTo>
                  <a:pt x="271" y="73"/>
                  <a:pt x="271" y="88"/>
                  <a:pt x="263" y="98"/>
                </a:cubicBezTo>
                <a:cubicBezTo>
                  <a:pt x="151" y="247"/>
                  <a:pt x="151" y="247"/>
                  <a:pt x="151" y="247"/>
                </a:cubicBezTo>
                <a:cubicBezTo>
                  <a:pt x="147" y="252"/>
                  <a:pt x="142" y="256"/>
                  <a:pt x="135" y="256"/>
                </a:cubicBezTo>
                <a:close/>
                <a:moveTo>
                  <a:pt x="70" y="16"/>
                </a:moveTo>
                <a:cubicBezTo>
                  <a:pt x="64" y="16"/>
                  <a:pt x="55" y="20"/>
                  <a:pt x="52" y="25"/>
                </a:cubicBezTo>
                <a:cubicBezTo>
                  <a:pt x="20" y="71"/>
                  <a:pt x="20" y="71"/>
                  <a:pt x="20" y="71"/>
                </a:cubicBezTo>
                <a:cubicBezTo>
                  <a:pt x="17" y="76"/>
                  <a:pt x="17" y="84"/>
                  <a:pt x="20" y="88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34" y="240"/>
                  <a:pt x="137" y="240"/>
                  <a:pt x="139" y="237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4"/>
                  <a:pt x="254" y="76"/>
                  <a:pt x="251" y="72"/>
                </a:cubicBezTo>
                <a:cubicBezTo>
                  <a:pt x="219" y="25"/>
                  <a:pt x="219" y="25"/>
                  <a:pt x="219" y="25"/>
                </a:cubicBezTo>
                <a:cubicBezTo>
                  <a:pt x="216" y="20"/>
                  <a:pt x="207" y="16"/>
                  <a:pt x="201" y="16"/>
                </a:cubicBezTo>
                <a:lnTo>
                  <a:pt x="70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Freeform 581"/>
          <p:cNvSpPr>
            <a:spLocks/>
          </p:cNvSpPr>
          <p:nvPr/>
        </p:nvSpPr>
        <p:spPr bwMode="auto">
          <a:xfrm>
            <a:off x="1124744" y="3641817"/>
            <a:ext cx="214313" cy="6350"/>
          </a:xfrm>
          <a:custGeom>
            <a:avLst/>
            <a:gdLst>
              <a:gd name="T0" fmla="*/ 248 w 252"/>
              <a:gd name="T1" fmla="*/ 8 h 8"/>
              <a:gd name="T2" fmla="*/ 4 w 252"/>
              <a:gd name="T3" fmla="*/ 8 h 8"/>
              <a:gd name="T4" fmla="*/ 0 w 252"/>
              <a:gd name="T5" fmla="*/ 4 h 8"/>
              <a:gd name="T6" fmla="*/ 4 w 252"/>
              <a:gd name="T7" fmla="*/ 0 h 8"/>
              <a:gd name="T8" fmla="*/ 248 w 252"/>
              <a:gd name="T9" fmla="*/ 0 h 8"/>
              <a:gd name="T10" fmla="*/ 252 w 252"/>
              <a:gd name="T11" fmla="*/ 4 h 8"/>
              <a:gd name="T12" fmla="*/ 248 w 25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8">
                <a:moveTo>
                  <a:pt x="24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51" y="0"/>
                  <a:pt x="252" y="2"/>
                  <a:pt x="252" y="4"/>
                </a:cubicBezTo>
                <a:cubicBezTo>
                  <a:pt x="252" y="6"/>
                  <a:pt x="251" y="8"/>
                  <a:pt x="24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Freeform 582"/>
          <p:cNvSpPr>
            <a:spLocks/>
          </p:cNvSpPr>
          <p:nvPr/>
        </p:nvSpPr>
        <p:spPr bwMode="auto">
          <a:xfrm>
            <a:off x="1156494" y="3583080"/>
            <a:ext cx="69850" cy="63500"/>
          </a:xfrm>
          <a:custGeom>
            <a:avLst/>
            <a:gdLst>
              <a:gd name="T0" fmla="*/ 78 w 83"/>
              <a:gd name="T1" fmla="*/ 75 h 75"/>
              <a:gd name="T2" fmla="*/ 75 w 83"/>
              <a:gd name="T3" fmla="*/ 74 h 75"/>
              <a:gd name="T4" fmla="*/ 2 w 83"/>
              <a:gd name="T5" fmla="*/ 7 h 75"/>
              <a:gd name="T6" fmla="*/ 1 w 83"/>
              <a:gd name="T7" fmla="*/ 1 h 75"/>
              <a:gd name="T8" fmla="*/ 7 w 83"/>
              <a:gd name="T9" fmla="*/ 1 h 75"/>
              <a:gd name="T10" fmla="*/ 81 w 83"/>
              <a:gd name="T11" fmla="*/ 69 h 75"/>
              <a:gd name="T12" fmla="*/ 81 w 83"/>
              <a:gd name="T13" fmla="*/ 74 h 75"/>
              <a:gd name="T14" fmla="*/ 78 w 83"/>
              <a:gd name="T15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75">
                <a:moveTo>
                  <a:pt x="78" y="75"/>
                </a:moveTo>
                <a:cubicBezTo>
                  <a:pt x="77" y="75"/>
                  <a:pt x="76" y="75"/>
                  <a:pt x="75" y="74"/>
                </a:cubicBezTo>
                <a:cubicBezTo>
                  <a:pt x="2" y="7"/>
                  <a:pt x="2" y="7"/>
                  <a:pt x="2" y="7"/>
                </a:cubicBezTo>
                <a:cubicBezTo>
                  <a:pt x="0" y="5"/>
                  <a:pt x="0" y="3"/>
                  <a:pt x="1" y="1"/>
                </a:cubicBezTo>
                <a:cubicBezTo>
                  <a:pt x="3" y="0"/>
                  <a:pt x="5" y="0"/>
                  <a:pt x="7" y="1"/>
                </a:cubicBezTo>
                <a:cubicBezTo>
                  <a:pt x="81" y="69"/>
                  <a:pt x="81" y="69"/>
                  <a:pt x="81" y="69"/>
                </a:cubicBezTo>
                <a:cubicBezTo>
                  <a:pt x="82" y="70"/>
                  <a:pt x="83" y="73"/>
                  <a:pt x="81" y="74"/>
                </a:cubicBezTo>
                <a:cubicBezTo>
                  <a:pt x="80" y="75"/>
                  <a:pt x="79" y="75"/>
                  <a:pt x="78" y="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Freeform 583"/>
          <p:cNvSpPr>
            <a:spLocks/>
          </p:cNvSpPr>
          <p:nvPr/>
        </p:nvSpPr>
        <p:spPr bwMode="auto">
          <a:xfrm>
            <a:off x="1227931" y="3610067"/>
            <a:ext cx="39688" cy="36513"/>
          </a:xfrm>
          <a:custGeom>
            <a:avLst/>
            <a:gdLst>
              <a:gd name="T0" fmla="*/ 4 w 48"/>
              <a:gd name="T1" fmla="*/ 44 h 44"/>
              <a:gd name="T2" fmla="*/ 1 w 48"/>
              <a:gd name="T3" fmla="*/ 43 h 44"/>
              <a:gd name="T4" fmla="*/ 2 w 48"/>
              <a:gd name="T5" fmla="*/ 38 h 44"/>
              <a:gd name="T6" fmla="*/ 41 w 48"/>
              <a:gd name="T7" fmla="*/ 2 h 44"/>
              <a:gd name="T8" fmla="*/ 46 w 48"/>
              <a:gd name="T9" fmla="*/ 2 h 44"/>
              <a:gd name="T10" fmla="*/ 46 w 48"/>
              <a:gd name="T11" fmla="*/ 8 h 44"/>
              <a:gd name="T12" fmla="*/ 7 w 48"/>
              <a:gd name="T13" fmla="*/ 43 h 44"/>
              <a:gd name="T14" fmla="*/ 4 w 48"/>
              <a:gd name="T1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4">
                <a:moveTo>
                  <a:pt x="4" y="44"/>
                </a:moveTo>
                <a:cubicBezTo>
                  <a:pt x="3" y="44"/>
                  <a:pt x="2" y="44"/>
                  <a:pt x="1" y="43"/>
                </a:cubicBezTo>
                <a:cubicBezTo>
                  <a:pt x="0" y="42"/>
                  <a:pt x="0" y="39"/>
                  <a:pt x="2" y="38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0"/>
                  <a:pt x="45" y="0"/>
                  <a:pt x="46" y="2"/>
                </a:cubicBezTo>
                <a:cubicBezTo>
                  <a:pt x="48" y="4"/>
                  <a:pt x="48" y="6"/>
                  <a:pt x="46" y="8"/>
                </a:cubicBezTo>
                <a:cubicBezTo>
                  <a:pt x="7" y="43"/>
                  <a:pt x="7" y="43"/>
                  <a:pt x="7" y="43"/>
                </a:cubicBezTo>
                <a:cubicBezTo>
                  <a:pt x="6" y="44"/>
                  <a:pt x="5" y="44"/>
                  <a:pt x="4" y="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Freeform 584"/>
          <p:cNvSpPr>
            <a:spLocks/>
          </p:cNvSpPr>
          <p:nvPr/>
        </p:nvSpPr>
        <p:spPr bwMode="auto">
          <a:xfrm>
            <a:off x="1269206" y="3598955"/>
            <a:ext cx="9525" cy="9525"/>
          </a:xfrm>
          <a:custGeom>
            <a:avLst/>
            <a:gdLst>
              <a:gd name="T0" fmla="*/ 5 w 12"/>
              <a:gd name="T1" fmla="*/ 11 h 11"/>
              <a:gd name="T2" fmla="*/ 2 w 12"/>
              <a:gd name="T3" fmla="*/ 10 h 11"/>
              <a:gd name="T4" fmla="*/ 2 w 12"/>
              <a:gd name="T5" fmla="*/ 4 h 11"/>
              <a:gd name="T6" fmla="*/ 5 w 12"/>
              <a:gd name="T7" fmla="*/ 2 h 11"/>
              <a:gd name="T8" fmla="*/ 11 w 12"/>
              <a:gd name="T9" fmla="*/ 2 h 11"/>
              <a:gd name="T10" fmla="*/ 10 w 12"/>
              <a:gd name="T11" fmla="*/ 8 h 11"/>
              <a:gd name="T12" fmla="*/ 7 w 12"/>
              <a:gd name="T13" fmla="*/ 10 h 11"/>
              <a:gd name="T14" fmla="*/ 5 w 12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1">
                <a:moveTo>
                  <a:pt x="5" y="11"/>
                </a:moveTo>
                <a:cubicBezTo>
                  <a:pt x="4" y="11"/>
                  <a:pt x="3" y="11"/>
                  <a:pt x="2" y="10"/>
                </a:cubicBezTo>
                <a:cubicBezTo>
                  <a:pt x="0" y="8"/>
                  <a:pt x="0" y="6"/>
                  <a:pt x="2" y="4"/>
                </a:cubicBezTo>
                <a:cubicBezTo>
                  <a:pt x="5" y="2"/>
                  <a:pt x="5" y="2"/>
                  <a:pt x="5" y="2"/>
                </a:cubicBezTo>
                <a:cubicBezTo>
                  <a:pt x="7" y="0"/>
                  <a:pt x="9" y="0"/>
                  <a:pt x="11" y="2"/>
                </a:cubicBezTo>
                <a:cubicBezTo>
                  <a:pt x="12" y="4"/>
                  <a:pt x="12" y="6"/>
                  <a:pt x="10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6" y="11"/>
                  <a:pt x="5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Freeform 585"/>
          <p:cNvSpPr>
            <a:spLocks/>
          </p:cNvSpPr>
          <p:nvPr/>
        </p:nvSpPr>
        <p:spPr bwMode="auto">
          <a:xfrm>
            <a:off x="1280319" y="3583080"/>
            <a:ext cx="17463" cy="15875"/>
          </a:xfrm>
          <a:custGeom>
            <a:avLst/>
            <a:gdLst>
              <a:gd name="T0" fmla="*/ 4 w 21"/>
              <a:gd name="T1" fmla="*/ 19 h 19"/>
              <a:gd name="T2" fmla="*/ 1 w 21"/>
              <a:gd name="T3" fmla="*/ 18 h 19"/>
              <a:gd name="T4" fmla="*/ 2 w 21"/>
              <a:gd name="T5" fmla="*/ 12 h 19"/>
              <a:gd name="T6" fmla="*/ 13 w 21"/>
              <a:gd name="T7" fmla="*/ 1 h 19"/>
              <a:gd name="T8" fmla="*/ 19 w 21"/>
              <a:gd name="T9" fmla="*/ 1 h 19"/>
              <a:gd name="T10" fmla="*/ 19 w 21"/>
              <a:gd name="T11" fmla="*/ 7 h 19"/>
              <a:gd name="T12" fmla="*/ 7 w 21"/>
              <a:gd name="T13" fmla="*/ 18 h 19"/>
              <a:gd name="T14" fmla="*/ 4 w 21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9">
                <a:moveTo>
                  <a:pt x="4" y="19"/>
                </a:moveTo>
                <a:cubicBezTo>
                  <a:pt x="3" y="19"/>
                  <a:pt x="2" y="18"/>
                  <a:pt x="1" y="18"/>
                </a:cubicBezTo>
                <a:cubicBezTo>
                  <a:pt x="0" y="16"/>
                  <a:pt x="0" y="13"/>
                  <a:pt x="2" y="12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0"/>
                  <a:pt x="18" y="0"/>
                  <a:pt x="19" y="1"/>
                </a:cubicBezTo>
                <a:cubicBezTo>
                  <a:pt x="21" y="3"/>
                  <a:pt x="20" y="5"/>
                  <a:pt x="19" y="7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5" y="19"/>
                  <a:pt x="4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Freeform 586"/>
          <p:cNvSpPr>
            <a:spLocks/>
          </p:cNvSpPr>
          <p:nvPr/>
        </p:nvSpPr>
        <p:spPr bwMode="auto">
          <a:xfrm>
            <a:off x="1170781" y="3641817"/>
            <a:ext cx="11113" cy="17463"/>
          </a:xfrm>
          <a:custGeom>
            <a:avLst/>
            <a:gdLst>
              <a:gd name="T0" fmla="*/ 9 w 14"/>
              <a:gd name="T1" fmla="*/ 21 h 21"/>
              <a:gd name="T2" fmla="*/ 5 w 14"/>
              <a:gd name="T3" fmla="*/ 19 h 21"/>
              <a:gd name="T4" fmla="*/ 1 w 14"/>
              <a:gd name="T5" fmla="*/ 6 h 21"/>
              <a:gd name="T6" fmla="*/ 3 w 14"/>
              <a:gd name="T7" fmla="*/ 1 h 21"/>
              <a:gd name="T8" fmla="*/ 8 w 14"/>
              <a:gd name="T9" fmla="*/ 4 h 21"/>
              <a:gd name="T10" fmla="*/ 13 w 14"/>
              <a:gd name="T11" fmla="*/ 16 h 21"/>
              <a:gd name="T12" fmla="*/ 11 w 14"/>
              <a:gd name="T13" fmla="*/ 21 h 21"/>
              <a:gd name="T14" fmla="*/ 9 w 14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21">
                <a:moveTo>
                  <a:pt x="9" y="21"/>
                </a:moveTo>
                <a:cubicBezTo>
                  <a:pt x="7" y="21"/>
                  <a:pt x="6" y="20"/>
                  <a:pt x="5" y="19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4"/>
                </a:cubicBezTo>
                <a:cubicBezTo>
                  <a:pt x="13" y="16"/>
                  <a:pt x="13" y="16"/>
                  <a:pt x="13" y="16"/>
                </a:cubicBezTo>
                <a:cubicBezTo>
                  <a:pt x="14" y="18"/>
                  <a:pt x="13" y="20"/>
                  <a:pt x="11" y="21"/>
                </a:cubicBezTo>
                <a:cubicBezTo>
                  <a:pt x="10" y="21"/>
                  <a:pt x="10" y="21"/>
                  <a:pt x="9" y="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Freeform 587"/>
          <p:cNvSpPr>
            <a:spLocks/>
          </p:cNvSpPr>
          <p:nvPr/>
        </p:nvSpPr>
        <p:spPr bwMode="auto">
          <a:xfrm>
            <a:off x="1177131" y="3659280"/>
            <a:ext cx="9525" cy="11113"/>
          </a:xfrm>
          <a:custGeom>
            <a:avLst/>
            <a:gdLst>
              <a:gd name="T0" fmla="*/ 6 w 11"/>
              <a:gd name="T1" fmla="*/ 13 h 13"/>
              <a:gd name="T2" fmla="*/ 3 w 11"/>
              <a:gd name="T3" fmla="*/ 10 h 13"/>
              <a:gd name="T4" fmla="*/ 1 w 11"/>
              <a:gd name="T5" fmla="*/ 6 h 13"/>
              <a:gd name="T6" fmla="*/ 4 w 11"/>
              <a:gd name="T7" fmla="*/ 1 h 13"/>
              <a:gd name="T8" fmla="*/ 9 w 11"/>
              <a:gd name="T9" fmla="*/ 4 h 13"/>
              <a:gd name="T10" fmla="*/ 10 w 11"/>
              <a:gd name="T11" fmla="*/ 7 h 13"/>
              <a:gd name="T12" fmla="*/ 8 w 11"/>
              <a:gd name="T13" fmla="*/ 12 h 13"/>
              <a:gd name="T14" fmla="*/ 6 w 11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3">
                <a:moveTo>
                  <a:pt x="6" y="13"/>
                </a:moveTo>
                <a:cubicBezTo>
                  <a:pt x="5" y="13"/>
                  <a:pt x="3" y="12"/>
                  <a:pt x="3" y="10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2"/>
                  <a:pt x="4" y="1"/>
                </a:cubicBezTo>
                <a:cubicBezTo>
                  <a:pt x="6" y="0"/>
                  <a:pt x="8" y="1"/>
                  <a:pt x="9" y="4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9"/>
                  <a:pt x="10" y="11"/>
                  <a:pt x="8" y="12"/>
                </a:cubicBezTo>
                <a:cubicBezTo>
                  <a:pt x="7" y="12"/>
                  <a:pt x="7" y="13"/>
                  <a:pt x="6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Freeform 588"/>
          <p:cNvSpPr>
            <a:spLocks/>
          </p:cNvSpPr>
          <p:nvPr/>
        </p:nvSpPr>
        <p:spPr bwMode="auto">
          <a:xfrm>
            <a:off x="1183481" y="3675155"/>
            <a:ext cx="47625" cy="109538"/>
          </a:xfrm>
          <a:custGeom>
            <a:avLst/>
            <a:gdLst>
              <a:gd name="T0" fmla="*/ 52 w 57"/>
              <a:gd name="T1" fmla="*/ 130 h 130"/>
              <a:gd name="T2" fmla="*/ 49 w 57"/>
              <a:gd name="T3" fmla="*/ 128 h 130"/>
              <a:gd name="T4" fmla="*/ 1 w 57"/>
              <a:gd name="T5" fmla="*/ 6 h 130"/>
              <a:gd name="T6" fmla="*/ 3 w 57"/>
              <a:gd name="T7" fmla="*/ 1 h 130"/>
              <a:gd name="T8" fmla="*/ 9 w 57"/>
              <a:gd name="T9" fmla="*/ 3 h 130"/>
              <a:gd name="T10" fmla="*/ 56 w 57"/>
              <a:gd name="T11" fmla="*/ 125 h 130"/>
              <a:gd name="T12" fmla="*/ 54 w 57"/>
              <a:gd name="T13" fmla="*/ 130 h 130"/>
              <a:gd name="T14" fmla="*/ 52 w 57"/>
              <a:gd name="T1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130">
                <a:moveTo>
                  <a:pt x="52" y="130"/>
                </a:moveTo>
                <a:cubicBezTo>
                  <a:pt x="51" y="130"/>
                  <a:pt x="49" y="129"/>
                  <a:pt x="49" y="128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1"/>
                  <a:pt x="3" y="1"/>
                </a:cubicBezTo>
                <a:cubicBezTo>
                  <a:pt x="5" y="0"/>
                  <a:pt x="8" y="1"/>
                  <a:pt x="9" y="3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7" y="127"/>
                  <a:pt x="56" y="129"/>
                  <a:pt x="54" y="130"/>
                </a:cubicBezTo>
                <a:cubicBezTo>
                  <a:pt x="53" y="130"/>
                  <a:pt x="53" y="130"/>
                  <a:pt x="52" y="1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Freeform 589"/>
          <p:cNvSpPr>
            <a:spLocks/>
          </p:cNvSpPr>
          <p:nvPr/>
        </p:nvSpPr>
        <p:spPr bwMode="auto">
          <a:xfrm>
            <a:off x="1224756" y="3643405"/>
            <a:ext cx="60325" cy="141288"/>
          </a:xfrm>
          <a:custGeom>
            <a:avLst/>
            <a:gdLst>
              <a:gd name="T0" fmla="*/ 4 w 71"/>
              <a:gd name="T1" fmla="*/ 168 h 168"/>
              <a:gd name="T2" fmla="*/ 3 w 71"/>
              <a:gd name="T3" fmla="*/ 168 h 168"/>
              <a:gd name="T4" fmla="*/ 1 w 71"/>
              <a:gd name="T5" fmla="*/ 163 h 168"/>
              <a:gd name="T6" fmla="*/ 63 w 71"/>
              <a:gd name="T7" fmla="*/ 3 h 168"/>
              <a:gd name="T8" fmla="*/ 68 w 71"/>
              <a:gd name="T9" fmla="*/ 1 h 168"/>
              <a:gd name="T10" fmla="*/ 70 w 71"/>
              <a:gd name="T11" fmla="*/ 6 h 168"/>
              <a:gd name="T12" fmla="*/ 8 w 71"/>
              <a:gd name="T13" fmla="*/ 166 h 168"/>
              <a:gd name="T14" fmla="*/ 4 w 71"/>
              <a:gd name="T1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68">
                <a:moveTo>
                  <a:pt x="4" y="168"/>
                </a:moveTo>
                <a:cubicBezTo>
                  <a:pt x="4" y="168"/>
                  <a:pt x="3" y="168"/>
                  <a:pt x="3" y="168"/>
                </a:cubicBezTo>
                <a:cubicBezTo>
                  <a:pt x="1" y="167"/>
                  <a:pt x="0" y="165"/>
                  <a:pt x="1" y="163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1"/>
                  <a:pt x="66" y="0"/>
                  <a:pt x="68" y="1"/>
                </a:cubicBezTo>
                <a:cubicBezTo>
                  <a:pt x="70" y="2"/>
                  <a:pt x="71" y="4"/>
                  <a:pt x="70" y="6"/>
                </a:cubicBezTo>
                <a:cubicBezTo>
                  <a:pt x="8" y="166"/>
                  <a:pt x="8" y="166"/>
                  <a:pt x="8" y="166"/>
                </a:cubicBezTo>
                <a:cubicBezTo>
                  <a:pt x="8" y="167"/>
                  <a:pt x="6" y="168"/>
                  <a:pt x="4" y="1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Freeform 590"/>
          <p:cNvSpPr>
            <a:spLocks noEditPoints="1"/>
          </p:cNvSpPr>
          <p:nvPr/>
        </p:nvSpPr>
        <p:spPr bwMode="auto">
          <a:xfrm>
            <a:off x="1837531" y="3576730"/>
            <a:ext cx="217488" cy="217488"/>
          </a:xfrm>
          <a:custGeom>
            <a:avLst/>
            <a:gdLst>
              <a:gd name="T0" fmla="*/ 128 w 257"/>
              <a:gd name="T1" fmla="*/ 257 h 257"/>
              <a:gd name="T2" fmla="*/ 0 w 257"/>
              <a:gd name="T3" fmla="*/ 128 h 257"/>
              <a:gd name="T4" fmla="*/ 38 w 257"/>
              <a:gd name="T5" fmla="*/ 38 h 257"/>
              <a:gd name="T6" fmla="*/ 128 w 257"/>
              <a:gd name="T7" fmla="*/ 0 h 257"/>
              <a:gd name="T8" fmla="*/ 201 w 257"/>
              <a:gd name="T9" fmla="*/ 22 h 257"/>
              <a:gd name="T10" fmla="*/ 257 w 257"/>
              <a:gd name="T11" fmla="*/ 128 h 257"/>
              <a:gd name="T12" fmla="*/ 256 w 257"/>
              <a:gd name="T13" fmla="*/ 137 h 257"/>
              <a:gd name="T14" fmla="*/ 128 w 257"/>
              <a:gd name="T15" fmla="*/ 257 h 257"/>
              <a:gd name="T16" fmla="*/ 128 w 257"/>
              <a:gd name="T17" fmla="*/ 16 h 257"/>
              <a:gd name="T18" fmla="*/ 49 w 257"/>
              <a:gd name="T19" fmla="*/ 49 h 257"/>
              <a:gd name="T20" fmla="*/ 16 w 257"/>
              <a:gd name="T21" fmla="*/ 128 h 257"/>
              <a:gd name="T22" fmla="*/ 128 w 257"/>
              <a:gd name="T23" fmla="*/ 241 h 257"/>
              <a:gd name="T24" fmla="*/ 241 w 257"/>
              <a:gd name="T25" fmla="*/ 136 h 257"/>
              <a:gd name="T26" fmla="*/ 241 w 257"/>
              <a:gd name="T27" fmla="*/ 128 h 257"/>
              <a:gd name="T28" fmla="*/ 192 w 257"/>
              <a:gd name="T29" fmla="*/ 35 h 257"/>
              <a:gd name="T30" fmla="*/ 128 w 257"/>
              <a:gd name="T31" fmla="*/ 1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7" h="257">
                <a:moveTo>
                  <a:pt x="128" y="257"/>
                </a:moveTo>
                <a:cubicBezTo>
                  <a:pt x="58" y="257"/>
                  <a:pt x="0" y="199"/>
                  <a:pt x="0" y="128"/>
                </a:cubicBezTo>
                <a:cubicBezTo>
                  <a:pt x="0" y="94"/>
                  <a:pt x="13" y="62"/>
                  <a:pt x="38" y="38"/>
                </a:cubicBezTo>
                <a:cubicBezTo>
                  <a:pt x="62" y="13"/>
                  <a:pt x="94" y="0"/>
                  <a:pt x="128" y="0"/>
                </a:cubicBezTo>
                <a:cubicBezTo>
                  <a:pt x="154" y="0"/>
                  <a:pt x="179" y="8"/>
                  <a:pt x="201" y="22"/>
                </a:cubicBezTo>
                <a:cubicBezTo>
                  <a:pt x="236" y="46"/>
                  <a:pt x="257" y="86"/>
                  <a:pt x="257" y="128"/>
                </a:cubicBezTo>
                <a:cubicBezTo>
                  <a:pt x="257" y="132"/>
                  <a:pt x="257" y="134"/>
                  <a:pt x="256" y="137"/>
                </a:cubicBezTo>
                <a:cubicBezTo>
                  <a:pt x="252" y="204"/>
                  <a:pt x="196" y="257"/>
                  <a:pt x="128" y="257"/>
                </a:cubicBezTo>
                <a:close/>
                <a:moveTo>
                  <a:pt x="128" y="16"/>
                </a:moveTo>
                <a:cubicBezTo>
                  <a:pt x="99" y="16"/>
                  <a:pt x="70" y="28"/>
                  <a:pt x="49" y="49"/>
                </a:cubicBezTo>
                <a:cubicBezTo>
                  <a:pt x="28" y="70"/>
                  <a:pt x="16" y="98"/>
                  <a:pt x="16" y="128"/>
                </a:cubicBezTo>
                <a:cubicBezTo>
                  <a:pt x="16" y="190"/>
                  <a:pt x="67" y="241"/>
                  <a:pt x="128" y="241"/>
                </a:cubicBezTo>
                <a:cubicBezTo>
                  <a:pt x="187" y="241"/>
                  <a:pt x="237" y="195"/>
                  <a:pt x="241" y="136"/>
                </a:cubicBezTo>
                <a:cubicBezTo>
                  <a:pt x="241" y="134"/>
                  <a:pt x="241" y="131"/>
                  <a:pt x="241" y="128"/>
                </a:cubicBezTo>
                <a:cubicBezTo>
                  <a:pt x="241" y="91"/>
                  <a:pt x="222" y="56"/>
                  <a:pt x="192" y="35"/>
                </a:cubicBezTo>
                <a:cubicBezTo>
                  <a:pt x="173" y="23"/>
                  <a:pt x="151" y="16"/>
                  <a:pt x="1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Freeform 591"/>
          <p:cNvSpPr>
            <a:spLocks/>
          </p:cNvSpPr>
          <p:nvPr/>
        </p:nvSpPr>
        <p:spPr bwMode="auto">
          <a:xfrm>
            <a:off x="1861344" y="3681505"/>
            <a:ext cx="6350" cy="14288"/>
          </a:xfrm>
          <a:custGeom>
            <a:avLst/>
            <a:gdLst>
              <a:gd name="T0" fmla="*/ 5 w 9"/>
              <a:gd name="T1" fmla="*/ 16 h 16"/>
              <a:gd name="T2" fmla="*/ 1 w 9"/>
              <a:gd name="T3" fmla="*/ 12 h 16"/>
              <a:gd name="T4" fmla="*/ 0 w 9"/>
              <a:gd name="T5" fmla="*/ 4 h 16"/>
              <a:gd name="T6" fmla="*/ 4 w 9"/>
              <a:gd name="T7" fmla="*/ 0 h 16"/>
              <a:gd name="T8" fmla="*/ 8 w 9"/>
              <a:gd name="T9" fmla="*/ 4 h 16"/>
              <a:gd name="T10" fmla="*/ 9 w 9"/>
              <a:gd name="T11" fmla="*/ 12 h 16"/>
              <a:gd name="T12" fmla="*/ 5 w 9"/>
              <a:gd name="T13" fmla="*/ 16 h 16"/>
              <a:gd name="T14" fmla="*/ 5 w 9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6">
                <a:moveTo>
                  <a:pt x="5" y="16"/>
                </a:moveTo>
                <a:cubicBezTo>
                  <a:pt x="2" y="16"/>
                  <a:pt x="1" y="14"/>
                  <a:pt x="1" y="12"/>
                </a:cubicBezTo>
                <a:cubicBezTo>
                  <a:pt x="0" y="10"/>
                  <a:pt x="0" y="7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7"/>
                  <a:pt x="8" y="9"/>
                  <a:pt x="9" y="12"/>
                </a:cubicBezTo>
                <a:cubicBezTo>
                  <a:pt x="9" y="14"/>
                  <a:pt x="7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Freeform 592"/>
          <p:cNvSpPr>
            <a:spLocks/>
          </p:cNvSpPr>
          <p:nvPr/>
        </p:nvSpPr>
        <p:spPr bwMode="auto">
          <a:xfrm>
            <a:off x="1864519" y="3705317"/>
            <a:ext cx="34925" cy="44450"/>
          </a:xfrm>
          <a:custGeom>
            <a:avLst/>
            <a:gdLst>
              <a:gd name="T0" fmla="*/ 36 w 41"/>
              <a:gd name="T1" fmla="*/ 53 h 53"/>
              <a:gd name="T2" fmla="*/ 34 w 41"/>
              <a:gd name="T3" fmla="*/ 52 h 53"/>
              <a:gd name="T4" fmla="*/ 1 w 41"/>
              <a:gd name="T5" fmla="*/ 6 h 53"/>
              <a:gd name="T6" fmla="*/ 3 w 41"/>
              <a:gd name="T7" fmla="*/ 1 h 53"/>
              <a:gd name="T8" fmla="*/ 8 w 41"/>
              <a:gd name="T9" fmla="*/ 3 h 53"/>
              <a:gd name="T10" fmla="*/ 39 w 41"/>
              <a:gd name="T11" fmla="*/ 46 h 53"/>
              <a:gd name="T12" fmla="*/ 40 w 41"/>
              <a:gd name="T13" fmla="*/ 52 h 53"/>
              <a:gd name="T14" fmla="*/ 36 w 41"/>
              <a:gd name="T1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53">
                <a:moveTo>
                  <a:pt x="36" y="53"/>
                </a:moveTo>
                <a:cubicBezTo>
                  <a:pt x="36" y="53"/>
                  <a:pt x="35" y="53"/>
                  <a:pt x="34" y="52"/>
                </a:cubicBezTo>
                <a:cubicBezTo>
                  <a:pt x="18" y="41"/>
                  <a:pt x="7" y="25"/>
                  <a:pt x="1" y="6"/>
                </a:cubicBezTo>
                <a:cubicBezTo>
                  <a:pt x="0" y="4"/>
                  <a:pt x="1" y="1"/>
                  <a:pt x="3" y="1"/>
                </a:cubicBezTo>
                <a:cubicBezTo>
                  <a:pt x="5" y="0"/>
                  <a:pt x="8" y="1"/>
                  <a:pt x="8" y="3"/>
                </a:cubicBezTo>
                <a:cubicBezTo>
                  <a:pt x="14" y="20"/>
                  <a:pt x="24" y="35"/>
                  <a:pt x="39" y="46"/>
                </a:cubicBezTo>
                <a:cubicBezTo>
                  <a:pt x="40" y="47"/>
                  <a:pt x="41" y="50"/>
                  <a:pt x="40" y="52"/>
                </a:cubicBezTo>
                <a:cubicBezTo>
                  <a:pt x="39" y="53"/>
                  <a:pt x="38" y="53"/>
                  <a:pt x="36" y="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Freeform 593"/>
          <p:cNvSpPr>
            <a:spLocks/>
          </p:cNvSpPr>
          <p:nvPr/>
        </p:nvSpPr>
        <p:spPr bwMode="auto">
          <a:xfrm>
            <a:off x="1870869" y="3608480"/>
            <a:ext cx="149225" cy="79375"/>
          </a:xfrm>
          <a:custGeom>
            <a:avLst/>
            <a:gdLst>
              <a:gd name="T0" fmla="*/ 88 w 176"/>
              <a:gd name="T1" fmla="*/ 95 h 95"/>
              <a:gd name="T2" fmla="*/ 86 w 176"/>
              <a:gd name="T3" fmla="*/ 94 h 95"/>
              <a:gd name="T4" fmla="*/ 1 w 176"/>
              <a:gd name="T5" fmla="*/ 10 h 95"/>
              <a:gd name="T6" fmla="*/ 1 w 176"/>
              <a:gd name="T7" fmla="*/ 4 h 95"/>
              <a:gd name="T8" fmla="*/ 7 w 176"/>
              <a:gd name="T9" fmla="*/ 4 h 95"/>
              <a:gd name="T10" fmla="*/ 88 w 176"/>
              <a:gd name="T11" fmla="*/ 86 h 95"/>
              <a:gd name="T12" fmla="*/ 168 w 176"/>
              <a:gd name="T13" fmla="*/ 1 h 95"/>
              <a:gd name="T14" fmla="*/ 174 w 176"/>
              <a:gd name="T15" fmla="*/ 1 h 95"/>
              <a:gd name="T16" fmla="*/ 174 w 176"/>
              <a:gd name="T17" fmla="*/ 7 h 95"/>
              <a:gd name="T18" fmla="*/ 91 w 176"/>
              <a:gd name="T19" fmla="*/ 94 h 95"/>
              <a:gd name="T20" fmla="*/ 89 w 176"/>
              <a:gd name="T21" fmla="*/ 95 h 95"/>
              <a:gd name="T22" fmla="*/ 88 w 176"/>
              <a:gd name="T2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95">
                <a:moveTo>
                  <a:pt x="88" y="95"/>
                </a:moveTo>
                <a:cubicBezTo>
                  <a:pt x="87" y="95"/>
                  <a:pt x="86" y="95"/>
                  <a:pt x="86" y="94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6"/>
                  <a:pt x="1" y="4"/>
                </a:cubicBezTo>
                <a:cubicBezTo>
                  <a:pt x="3" y="3"/>
                  <a:pt x="5" y="3"/>
                  <a:pt x="7" y="4"/>
                </a:cubicBezTo>
                <a:cubicBezTo>
                  <a:pt x="88" y="86"/>
                  <a:pt x="88" y="86"/>
                  <a:pt x="88" y="86"/>
                </a:cubicBezTo>
                <a:cubicBezTo>
                  <a:pt x="168" y="1"/>
                  <a:pt x="168" y="1"/>
                  <a:pt x="168" y="1"/>
                </a:cubicBezTo>
                <a:cubicBezTo>
                  <a:pt x="170" y="0"/>
                  <a:pt x="172" y="0"/>
                  <a:pt x="174" y="1"/>
                </a:cubicBezTo>
                <a:cubicBezTo>
                  <a:pt x="176" y="3"/>
                  <a:pt x="176" y="5"/>
                  <a:pt x="174" y="7"/>
                </a:cubicBezTo>
                <a:cubicBezTo>
                  <a:pt x="91" y="94"/>
                  <a:pt x="91" y="94"/>
                  <a:pt x="91" y="94"/>
                </a:cubicBezTo>
                <a:cubicBezTo>
                  <a:pt x="91" y="95"/>
                  <a:pt x="90" y="95"/>
                  <a:pt x="89" y="95"/>
                </a:cubicBezTo>
                <a:cubicBezTo>
                  <a:pt x="89" y="95"/>
                  <a:pt x="89" y="95"/>
                  <a:pt x="88" y="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Freeform 594"/>
          <p:cNvSpPr>
            <a:spLocks/>
          </p:cNvSpPr>
          <p:nvPr/>
        </p:nvSpPr>
        <p:spPr bwMode="auto">
          <a:xfrm>
            <a:off x="1942306" y="3679917"/>
            <a:ext cx="104775" cy="7938"/>
          </a:xfrm>
          <a:custGeom>
            <a:avLst/>
            <a:gdLst>
              <a:gd name="T0" fmla="*/ 4 w 124"/>
              <a:gd name="T1" fmla="*/ 11 h 11"/>
              <a:gd name="T2" fmla="*/ 1 w 124"/>
              <a:gd name="T3" fmla="*/ 8 h 11"/>
              <a:gd name="T4" fmla="*/ 4 w 124"/>
              <a:gd name="T5" fmla="*/ 3 h 11"/>
              <a:gd name="T6" fmla="*/ 120 w 124"/>
              <a:gd name="T7" fmla="*/ 0 h 11"/>
              <a:gd name="T8" fmla="*/ 124 w 124"/>
              <a:gd name="T9" fmla="*/ 4 h 11"/>
              <a:gd name="T10" fmla="*/ 120 w 124"/>
              <a:gd name="T11" fmla="*/ 8 h 11"/>
              <a:gd name="T12" fmla="*/ 5 w 124"/>
              <a:gd name="T13" fmla="*/ 11 h 11"/>
              <a:gd name="T14" fmla="*/ 4 w 124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11">
                <a:moveTo>
                  <a:pt x="4" y="11"/>
                </a:moveTo>
                <a:cubicBezTo>
                  <a:pt x="2" y="11"/>
                  <a:pt x="1" y="10"/>
                  <a:pt x="1" y="8"/>
                </a:cubicBezTo>
                <a:cubicBezTo>
                  <a:pt x="0" y="5"/>
                  <a:pt x="2" y="3"/>
                  <a:pt x="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122" y="0"/>
                  <a:pt x="124" y="2"/>
                  <a:pt x="124" y="4"/>
                </a:cubicBezTo>
                <a:cubicBezTo>
                  <a:pt x="124" y="6"/>
                  <a:pt x="123" y="8"/>
                  <a:pt x="120" y="8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4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599"/>
          <p:cNvSpPr>
            <a:spLocks noEditPoints="1"/>
          </p:cNvSpPr>
          <p:nvPr/>
        </p:nvSpPr>
        <p:spPr bwMode="auto">
          <a:xfrm>
            <a:off x="2909094" y="3570380"/>
            <a:ext cx="228600" cy="230188"/>
          </a:xfrm>
          <a:custGeom>
            <a:avLst/>
            <a:gdLst>
              <a:gd name="T0" fmla="*/ 66 w 270"/>
              <a:gd name="T1" fmla="*/ 271 h 271"/>
              <a:gd name="T2" fmla="*/ 31 w 270"/>
              <a:gd name="T3" fmla="*/ 256 h 271"/>
              <a:gd name="T4" fmla="*/ 14 w 270"/>
              <a:gd name="T5" fmla="*/ 239 h 271"/>
              <a:gd name="T6" fmla="*/ 0 w 270"/>
              <a:gd name="T7" fmla="*/ 204 h 271"/>
              <a:gd name="T8" fmla="*/ 14 w 270"/>
              <a:gd name="T9" fmla="*/ 169 h 271"/>
              <a:gd name="T10" fmla="*/ 169 w 270"/>
              <a:gd name="T11" fmla="*/ 15 h 271"/>
              <a:gd name="T12" fmla="*/ 204 w 270"/>
              <a:gd name="T13" fmla="*/ 0 h 271"/>
              <a:gd name="T14" fmla="*/ 239 w 270"/>
              <a:gd name="T15" fmla="*/ 15 h 271"/>
              <a:gd name="T16" fmla="*/ 256 w 270"/>
              <a:gd name="T17" fmla="*/ 32 h 271"/>
              <a:gd name="T18" fmla="*/ 270 w 270"/>
              <a:gd name="T19" fmla="*/ 67 h 271"/>
              <a:gd name="T20" fmla="*/ 256 w 270"/>
              <a:gd name="T21" fmla="*/ 102 h 271"/>
              <a:gd name="T22" fmla="*/ 101 w 270"/>
              <a:gd name="T23" fmla="*/ 256 h 271"/>
              <a:gd name="T24" fmla="*/ 66 w 270"/>
              <a:gd name="T25" fmla="*/ 271 h 271"/>
              <a:gd name="T26" fmla="*/ 204 w 270"/>
              <a:gd name="T27" fmla="*/ 16 h 271"/>
              <a:gd name="T28" fmla="*/ 180 w 270"/>
              <a:gd name="T29" fmla="*/ 26 h 271"/>
              <a:gd name="T30" fmla="*/ 26 w 270"/>
              <a:gd name="T31" fmla="*/ 181 h 271"/>
              <a:gd name="T32" fmla="*/ 16 w 270"/>
              <a:gd name="T33" fmla="*/ 204 h 271"/>
              <a:gd name="T34" fmla="*/ 26 w 270"/>
              <a:gd name="T35" fmla="*/ 228 h 271"/>
              <a:gd name="T36" fmla="*/ 43 w 270"/>
              <a:gd name="T37" fmla="*/ 245 h 271"/>
              <a:gd name="T38" fmla="*/ 66 w 270"/>
              <a:gd name="T39" fmla="*/ 255 h 271"/>
              <a:gd name="T40" fmla="*/ 90 w 270"/>
              <a:gd name="T41" fmla="*/ 245 h 271"/>
              <a:gd name="T42" fmla="*/ 245 w 270"/>
              <a:gd name="T43" fmla="*/ 90 h 271"/>
              <a:gd name="T44" fmla="*/ 254 w 270"/>
              <a:gd name="T45" fmla="*/ 67 h 271"/>
              <a:gd name="T46" fmla="*/ 245 w 270"/>
              <a:gd name="T47" fmla="*/ 43 h 271"/>
              <a:gd name="T48" fmla="*/ 228 w 270"/>
              <a:gd name="T49" fmla="*/ 26 h 271"/>
              <a:gd name="T50" fmla="*/ 204 w 270"/>
              <a:gd name="T51" fmla="*/ 16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0" h="271">
                <a:moveTo>
                  <a:pt x="66" y="271"/>
                </a:moveTo>
                <a:cubicBezTo>
                  <a:pt x="53" y="271"/>
                  <a:pt x="41" y="266"/>
                  <a:pt x="31" y="256"/>
                </a:cubicBezTo>
                <a:cubicBezTo>
                  <a:pt x="14" y="239"/>
                  <a:pt x="14" y="239"/>
                  <a:pt x="14" y="239"/>
                </a:cubicBezTo>
                <a:cubicBezTo>
                  <a:pt x="5" y="230"/>
                  <a:pt x="0" y="217"/>
                  <a:pt x="0" y="204"/>
                </a:cubicBezTo>
                <a:cubicBezTo>
                  <a:pt x="0" y="191"/>
                  <a:pt x="5" y="179"/>
                  <a:pt x="14" y="169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8" y="5"/>
                  <a:pt x="191" y="0"/>
                  <a:pt x="204" y="0"/>
                </a:cubicBezTo>
                <a:cubicBezTo>
                  <a:pt x="217" y="0"/>
                  <a:pt x="230" y="5"/>
                  <a:pt x="239" y="15"/>
                </a:cubicBezTo>
                <a:cubicBezTo>
                  <a:pt x="256" y="32"/>
                  <a:pt x="256" y="32"/>
                  <a:pt x="256" y="32"/>
                </a:cubicBezTo>
                <a:cubicBezTo>
                  <a:pt x="265" y="41"/>
                  <a:pt x="270" y="53"/>
                  <a:pt x="270" y="67"/>
                </a:cubicBezTo>
                <a:cubicBezTo>
                  <a:pt x="270" y="80"/>
                  <a:pt x="265" y="92"/>
                  <a:pt x="256" y="102"/>
                </a:cubicBezTo>
                <a:cubicBezTo>
                  <a:pt x="101" y="256"/>
                  <a:pt x="101" y="256"/>
                  <a:pt x="101" y="256"/>
                </a:cubicBezTo>
                <a:cubicBezTo>
                  <a:pt x="92" y="266"/>
                  <a:pt x="80" y="271"/>
                  <a:pt x="66" y="271"/>
                </a:cubicBezTo>
                <a:close/>
                <a:moveTo>
                  <a:pt x="204" y="16"/>
                </a:moveTo>
                <a:cubicBezTo>
                  <a:pt x="195" y="16"/>
                  <a:pt x="187" y="20"/>
                  <a:pt x="180" y="26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19" y="187"/>
                  <a:pt x="16" y="195"/>
                  <a:pt x="16" y="204"/>
                </a:cubicBezTo>
                <a:cubicBezTo>
                  <a:pt x="16" y="213"/>
                  <a:pt x="19" y="222"/>
                  <a:pt x="26" y="228"/>
                </a:cubicBezTo>
                <a:cubicBezTo>
                  <a:pt x="43" y="245"/>
                  <a:pt x="43" y="245"/>
                  <a:pt x="43" y="245"/>
                </a:cubicBezTo>
                <a:cubicBezTo>
                  <a:pt x="49" y="251"/>
                  <a:pt x="57" y="255"/>
                  <a:pt x="66" y="255"/>
                </a:cubicBezTo>
                <a:cubicBezTo>
                  <a:pt x="75" y="255"/>
                  <a:pt x="84" y="251"/>
                  <a:pt x="90" y="245"/>
                </a:cubicBezTo>
                <a:cubicBezTo>
                  <a:pt x="245" y="90"/>
                  <a:pt x="245" y="90"/>
                  <a:pt x="245" y="90"/>
                </a:cubicBezTo>
                <a:cubicBezTo>
                  <a:pt x="251" y="84"/>
                  <a:pt x="254" y="76"/>
                  <a:pt x="254" y="67"/>
                </a:cubicBezTo>
                <a:cubicBezTo>
                  <a:pt x="254" y="58"/>
                  <a:pt x="251" y="49"/>
                  <a:pt x="245" y="43"/>
                </a:cubicBezTo>
                <a:cubicBezTo>
                  <a:pt x="228" y="26"/>
                  <a:pt x="228" y="26"/>
                  <a:pt x="228" y="26"/>
                </a:cubicBezTo>
                <a:cubicBezTo>
                  <a:pt x="221" y="20"/>
                  <a:pt x="213" y="16"/>
                  <a:pt x="20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Freeform 600"/>
          <p:cNvSpPr>
            <a:spLocks/>
          </p:cNvSpPr>
          <p:nvPr/>
        </p:nvSpPr>
        <p:spPr bwMode="auto">
          <a:xfrm>
            <a:off x="3031331" y="3637055"/>
            <a:ext cx="42863" cy="44450"/>
          </a:xfrm>
          <a:custGeom>
            <a:avLst/>
            <a:gdLst>
              <a:gd name="T0" fmla="*/ 47 w 51"/>
              <a:gd name="T1" fmla="*/ 52 h 52"/>
              <a:gd name="T2" fmla="*/ 44 w 51"/>
              <a:gd name="T3" fmla="*/ 51 h 52"/>
              <a:gd name="T4" fmla="*/ 1 w 51"/>
              <a:gd name="T5" fmla="*/ 7 h 52"/>
              <a:gd name="T6" fmla="*/ 1 w 51"/>
              <a:gd name="T7" fmla="*/ 2 h 52"/>
              <a:gd name="T8" fmla="*/ 7 w 51"/>
              <a:gd name="T9" fmla="*/ 2 h 52"/>
              <a:gd name="T10" fmla="*/ 50 w 51"/>
              <a:gd name="T11" fmla="*/ 45 h 52"/>
              <a:gd name="T12" fmla="*/ 50 w 51"/>
              <a:gd name="T13" fmla="*/ 51 h 52"/>
              <a:gd name="T14" fmla="*/ 47 w 51"/>
              <a:gd name="T1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52">
                <a:moveTo>
                  <a:pt x="47" y="52"/>
                </a:moveTo>
                <a:cubicBezTo>
                  <a:pt x="46" y="52"/>
                  <a:pt x="45" y="52"/>
                  <a:pt x="44" y="51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3"/>
                  <a:pt x="1" y="2"/>
                </a:cubicBezTo>
                <a:cubicBezTo>
                  <a:pt x="3" y="0"/>
                  <a:pt x="5" y="0"/>
                  <a:pt x="7" y="2"/>
                </a:cubicBezTo>
                <a:cubicBezTo>
                  <a:pt x="50" y="45"/>
                  <a:pt x="50" y="45"/>
                  <a:pt x="50" y="45"/>
                </a:cubicBezTo>
                <a:cubicBezTo>
                  <a:pt x="51" y="47"/>
                  <a:pt x="51" y="49"/>
                  <a:pt x="50" y="51"/>
                </a:cubicBezTo>
                <a:cubicBezTo>
                  <a:pt x="49" y="52"/>
                  <a:pt x="48" y="52"/>
                  <a:pt x="47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Freeform 601"/>
          <p:cNvSpPr>
            <a:spLocks/>
          </p:cNvSpPr>
          <p:nvPr/>
        </p:nvSpPr>
        <p:spPr bwMode="auto">
          <a:xfrm>
            <a:off x="2974181" y="3694205"/>
            <a:ext cx="42863" cy="44450"/>
          </a:xfrm>
          <a:custGeom>
            <a:avLst/>
            <a:gdLst>
              <a:gd name="T0" fmla="*/ 47 w 51"/>
              <a:gd name="T1" fmla="*/ 52 h 52"/>
              <a:gd name="T2" fmla="*/ 44 w 51"/>
              <a:gd name="T3" fmla="*/ 51 h 52"/>
              <a:gd name="T4" fmla="*/ 1 w 51"/>
              <a:gd name="T5" fmla="*/ 7 h 52"/>
              <a:gd name="T6" fmla="*/ 1 w 51"/>
              <a:gd name="T7" fmla="*/ 2 h 52"/>
              <a:gd name="T8" fmla="*/ 7 w 51"/>
              <a:gd name="T9" fmla="*/ 2 h 52"/>
              <a:gd name="T10" fmla="*/ 50 w 51"/>
              <a:gd name="T11" fmla="*/ 45 h 52"/>
              <a:gd name="T12" fmla="*/ 50 w 51"/>
              <a:gd name="T13" fmla="*/ 51 h 52"/>
              <a:gd name="T14" fmla="*/ 47 w 51"/>
              <a:gd name="T1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52">
                <a:moveTo>
                  <a:pt x="47" y="52"/>
                </a:moveTo>
                <a:cubicBezTo>
                  <a:pt x="46" y="52"/>
                  <a:pt x="45" y="52"/>
                  <a:pt x="44" y="51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3"/>
                  <a:pt x="1" y="2"/>
                </a:cubicBezTo>
                <a:cubicBezTo>
                  <a:pt x="3" y="0"/>
                  <a:pt x="5" y="0"/>
                  <a:pt x="7" y="2"/>
                </a:cubicBezTo>
                <a:cubicBezTo>
                  <a:pt x="50" y="45"/>
                  <a:pt x="50" y="45"/>
                  <a:pt x="50" y="45"/>
                </a:cubicBezTo>
                <a:cubicBezTo>
                  <a:pt x="51" y="47"/>
                  <a:pt x="51" y="49"/>
                  <a:pt x="50" y="51"/>
                </a:cubicBezTo>
                <a:cubicBezTo>
                  <a:pt x="49" y="52"/>
                  <a:pt x="48" y="52"/>
                  <a:pt x="47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Oval 602"/>
          <p:cNvSpPr>
            <a:spLocks noChangeArrowheads="1"/>
          </p:cNvSpPr>
          <p:nvPr/>
        </p:nvSpPr>
        <p:spPr bwMode="auto">
          <a:xfrm>
            <a:off x="3018631" y="3706905"/>
            <a:ext cx="9525" cy="95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Oval 603"/>
          <p:cNvSpPr>
            <a:spLocks noChangeArrowheads="1"/>
          </p:cNvSpPr>
          <p:nvPr/>
        </p:nvSpPr>
        <p:spPr bwMode="auto">
          <a:xfrm>
            <a:off x="3042444" y="3679917"/>
            <a:ext cx="9525" cy="79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Oval 604"/>
          <p:cNvSpPr>
            <a:spLocks noChangeArrowheads="1"/>
          </p:cNvSpPr>
          <p:nvPr/>
        </p:nvSpPr>
        <p:spPr bwMode="auto">
          <a:xfrm>
            <a:off x="2994819" y="3683092"/>
            <a:ext cx="9525" cy="95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Oval 605"/>
          <p:cNvSpPr>
            <a:spLocks noChangeArrowheads="1"/>
          </p:cNvSpPr>
          <p:nvPr/>
        </p:nvSpPr>
        <p:spPr bwMode="auto">
          <a:xfrm>
            <a:off x="3018631" y="3656105"/>
            <a:ext cx="9525" cy="79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Freeform 613"/>
          <p:cNvSpPr>
            <a:spLocks noEditPoints="1"/>
          </p:cNvSpPr>
          <p:nvPr/>
        </p:nvSpPr>
        <p:spPr bwMode="auto">
          <a:xfrm>
            <a:off x="1477168" y="3600542"/>
            <a:ext cx="220663" cy="166688"/>
          </a:xfrm>
          <a:custGeom>
            <a:avLst/>
            <a:gdLst>
              <a:gd name="T0" fmla="*/ 260 w 260"/>
              <a:gd name="T1" fmla="*/ 168 h 196"/>
              <a:gd name="T2" fmla="*/ 232 w 260"/>
              <a:gd name="T3" fmla="*/ 196 h 196"/>
              <a:gd name="T4" fmla="*/ 28 w 260"/>
              <a:gd name="T5" fmla="*/ 196 h 196"/>
              <a:gd name="T6" fmla="*/ 0 w 260"/>
              <a:gd name="T7" fmla="*/ 168 h 196"/>
              <a:gd name="T8" fmla="*/ 0 w 260"/>
              <a:gd name="T9" fmla="*/ 28 h 196"/>
              <a:gd name="T10" fmla="*/ 28 w 260"/>
              <a:gd name="T11" fmla="*/ 0 h 196"/>
              <a:gd name="T12" fmla="*/ 232 w 260"/>
              <a:gd name="T13" fmla="*/ 0 h 196"/>
              <a:gd name="T14" fmla="*/ 260 w 260"/>
              <a:gd name="T15" fmla="*/ 28 h 196"/>
              <a:gd name="T16" fmla="*/ 260 w 260"/>
              <a:gd name="T17" fmla="*/ 168 h 196"/>
              <a:gd name="T18" fmla="*/ 244 w 260"/>
              <a:gd name="T19" fmla="*/ 28 h 196"/>
              <a:gd name="T20" fmla="*/ 232 w 260"/>
              <a:gd name="T21" fmla="*/ 16 h 196"/>
              <a:gd name="T22" fmla="*/ 28 w 260"/>
              <a:gd name="T23" fmla="*/ 16 h 196"/>
              <a:gd name="T24" fmla="*/ 16 w 260"/>
              <a:gd name="T25" fmla="*/ 28 h 196"/>
              <a:gd name="T26" fmla="*/ 16 w 260"/>
              <a:gd name="T27" fmla="*/ 168 h 196"/>
              <a:gd name="T28" fmla="*/ 28 w 260"/>
              <a:gd name="T29" fmla="*/ 180 h 196"/>
              <a:gd name="T30" fmla="*/ 232 w 260"/>
              <a:gd name="T31" fmla="*/ 180 h 196"/>
              <a:gd name="T32" fmla="*/ 244 w 260"/>
              <a:gd name="T33" fmla="*/ 168 h 196"/>
              <a:gd name="T34" fmla="*/ 244 w 260"/>
              <a:gd name="T35" fmla="*/ 2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196">
                <a:moveTo>
                  <a:pt x="260" y="168"/>
                </a:moveTo>
                <a:cubicBezTo>
                  <a:pt x="260" y="184"/>
                  <a:pt x="248" y="196"/>
                  <a:pt x="232" y="196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12" y="196"/>
                  <a:pt x="0" y="184"/>
                  <a:pt x="0" y="16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48" y="0"/>
                  <a:pt x="260" y="12"/>
                  <a:pt x="260" y="28"/>
                </a:cubicBezTo>
                <a:lnTo>
                  <a:pt x="260" y="168"/>
                </a:lnTo>
                <a:close/>
                <a:moveTo>
                  <a:pt x="244" y="28"/>
                </a:moveTo>
                <a:cubicBezTo>
                  <a:pt x="244" y="21"/>
                  <a:pt x="239" y="16"/>
                  <a:pt x="232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5"/>
                  <a:pt x="21" y="180"/>
                  <a:pt x="28" y="180"/>
                </a:cubicBezTo>
                <a:cubicBezTo>
                  <a:pt x="232" y="180"/>
                  <a:pt x="232" y="180"/>
                  <a:pt x="232" y="180"/>
                </a:cubicBezTo>
                <a:cubicBezTo>
                  <a:pt x="239" y="180"/>
                  <a:pt x="244" y="175"/>
                  <a:pt x="244" y="168"/>
                </a:cubicBezTo>
                <a:lnTo>
                  <a:pt x="244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Freeform 614"/>
          <p:cNvSpPr>
            <a:spLocks/>
          </p:cNvSpPr>
          <p:nvPr/>
        </p:nvSpPr>
        <p:spPr bwMode="auto">
          <a:xfrm>
            <a:off x="1481931" y="3635467"/>
            <a:ext cx="214313" cy="6350"/>
          </a:xfrm>
          <a:custGeom>
            <a:avLst/>
            <a:gdLst>
              <a:gd name="T0" fmla="*/ 248 w 252"/>
              <a:gd name="T1" fmla="*/ 8 h 8"/>
              <a:gd name="T2" fmla="*/ 4 w 252"/>
              <a:gd name="T3" fmla="*/ 8 h 8"/>
              <a:gd name="T4" fmla="*/ 0 w 252"/>
              <a:gd name="T5" fmla="*/ 4 h 8"/>
              <a:gd name="T6" fmla="*/ 4 w 252"/>
              <a:gd name="T7" fmla="*/ 0 h 8"/>
              <a:gd name="T8" fmla="*/ 248 w 252"/>
              <a:gd name="T9" fmla="*/ 0 h 8"/>
              <a:gd name="T10" fmla="*/ 252 w 252"/>
              <a:gd name="T11" fmla="*/ 4 h 8"/>
              <a:gd name="T12" fmla="*/ 248 w 25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8">
                <a:moveTo>
                  <a:pt x="24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51" y="0"/>
                  <a:pt x="252" y="2"/>
                  <a:pt x="252" y="4"/>
                </a:cubicBezTo>
                <a:cubicBezTo>
                  <a:pt x="252" y="6"/>
                  <a:pt x="251" y="8"/>
                  <a:pt x="24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Freeform 615"/>
          <p:cNvSpPr>
            <a:spLocks/>
          </p:cNvSpPr>
          <p:nvPr/>
        </p:nvSpPr>
        <p:spPr bwMode="auto">
          <a:xfrm>
            <a:off x="1481931" y="3671979"/>
            <a:ext cx="214313" cy="7938"/>
          </a:xfrm>
          <a:custGeom>
            <a:avLst/>
            <a:gdLst>
              <a:gd name="T0" fmla="*/ 248 w 252"/>
              <a:gd name="T1" fmla="*/ 8 h 8"/>
              <a:gd name="T2" fmla="*/ 4 w 252"/>
              <a:gd name="T3" fmla="*/ 8 h 8"/>
              <a:gd name="T4" fmla="*/ 0 w 252"/>
              <a:gd name="T5" fmla="*/ 4 h 8"/>
              <a:gd name="T6" fmla="*/ 4 w 252"/>
              <a:gd name="T7" fmla="*/ 0 h 8"/>
              <a:gd name="T8" fmla="*/ 248 w 252"/>
              <a:gd name="T9" fmla="*/ 0 h 8"/>
              <a:gd name="T10" fmla="*/ 252 w 252"/>
              <a:gd name="T11" fmla="*/ 4 h 8"/>
              <a:gd name="T12" fmla="*/ 248 w 25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8">
                <a:moveTo>
                  <a:pt x="24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51" y="0"/>
                  <a:pt x="252" y="2"/>
                  <a:pt x="252" y="4"/>
                </a:cubicBezTo>
                <a:cubicBezTo>
                  <a:pt x="252" y="6"/>
                  <a:pt x="251" y="8"/>
                  <a:pt x="24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Freeform 616"/>
          <p:cNvSpPr>
            <a:spLocks/>
          </p:cNvSpPr>
          <p:nvPr/>
        </p:nvSpPr>
        <p:spPr bwMode="auto">
          <a:xfrm>
            <a:off x="1496218" y="3722779"/>
            <a:ext cx="20638" cy="7938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Freeform 617"/>
          <p:cNvSpPr>
            <a:spLocks/>
          </p:cNvSpPr>
          <p:nvPr/>
        </p:nvSpPr>
        <p:spPr bwMode="auto">
          <a:xfrm>
            <a:off x="1523206" y="3722779"/>
            <a:ext cx="30163" cy="7938"/>
          </a:xfrm>
          <a:custGeom>
            <a:avLst/>
            <a:gdLst>
              <a:gd name="T0" fmla="*/ 32 w 36"/>
              <a:gd name="T1" fmla="*/ 8 h 8"/>
              <a:gd name="T2" fmla="*/ 4 w 36"/>
              <a:gd name="T3" fmla="*/ 8 h 8"/>
              <a:gd name="T4" fmla="*/ 0 w 36"/>
              <a:gd name="T5" fmla="*/ 4 h 8"/>
              <a:gd name="T6" fmla="*/ 4 w 36"/>
              <a:gd name="T7" fmla="*/ 0 h 8"/>
              <a:gd name="T8" fmla="*/ 32 w 36"/>
              <a:gd name="T9" fmla="*/ 0 h 8"/>
              <a:gd name="T10" fmla="*/ 36 w 36"/>
              <a:gd name="T11" fmla="*/ 4 h 8"/>
              <a:gd name="T12" fmla="*/ 32 w 3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8">
                <a:moveTo>
                  <a:pt x="3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6" y="2"/>
                  <a:pt x="36" y="4"/>
                </a:cubicBezTo>
                <a:cubicBezTo>
                  <a:pt x="36" y="6"/>
                  <a:pt x="35" y="8"/>
                  <a:pt x="3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Freeform 618"/>
          <p:cNvSpPr>
            <a:spLocks/>
          </p:cNvSpPr>
          <p:nvPr/>
        </p:nvSpPr>
        <p:spPr bwMode="auto">
          <a:xfrm>
            <a:off x="1559718" y="3722779"/>
            <a:ext cx="14288" cy="7938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0"/>
                  <a:pt x="16" y="2"/>
                  <a:pt x="16" y="4"/>
                </a:cubicBezTo>
                <a:cubicBezTo>
                  <a:pt x="16" y="6"/>
                  <a:pt x="15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Freeform 627"/>
          <p:cNvSpPr>
            <a:spLocks noEditPoints="1"/>
          </p:cNvSpPr>
          <p:nvPr/>
        </p:nvSpPr>
        <p:spPr bwMode="auto">
          <a:xfrm>
            <a:off x="3344068" y="3719604"/>
            <a:ext cx="77788" cy="74613"/>
          </a:xfrm>
          <a:custGeom>
            <a:avLst/>
            <a:gdLst>
              <a:gd name="T0" fmla="*/ 92 w 92"/>
              <a:gd name="T1" fmla="*/ 64 h 88"/>
              <a:gd name="T2" fmla="*/ 68 w 92"/>
              <a:gd name="T3" fmla="*/ 88 h 88"/>
              <a:gd name="T4" fmla="*/ 24 w 92"/>
              <a:gd name="T5" fmla="*/ 88 h 88"/>
              <a:gd name="T6" fmla="*/ 0 w 92"/>
              <a:gd name="T7" fmla="*/ 64 h 88"/>
              <a:gd name="T8" fmla="*/ 0 w 92"/>
              <a:gd name="T9" fmla="*/ 24 h 88"/>
              <a:gd name="T10" fmla="*/ 24 w 92"/>
              <a:gd name="T11" fmla="*/ 0 h 88"/>
              <a:gd name="T12" fmla="*/ 68 w 92"/>
              <a:gd name="T13" fmla="*/ 0 h 88"/>
              <a:gd name="T14" fmla="*/ 92 w 92"/>
              <a:gd name="T15" fmla="*/ 24 h 88"/>
              <a:gd name="T16" fmla="*/ 92 w 92"/>
              <a:gd name="T17" fmla="*/ 64 h 88"/>
              <a:gd name="T18" fmla="*/ 76 w 92"/>
              <a:gd name="T19" fmla="*/ 24 h 88"/>
              <a:gd name="T20" fmla="*/ 68 w 92"/>
              <a:gd name="T21" fmla="*/ 16 h 88"/>
              <a:gd name="T22" fmla="*/ 24 w 92"/>
              <a:gd name="T23" fmla="*/ 16 h 88"/>
              <a:gd name="T24" fmla="*/ 16 w 92"/>
              <a:gd name="T25" fmla="*/ 24 h 88"/>
              <a:gd name="T26" fmla="*/ 16 w 92"/>
              <a:gd name="T27" fmla="*/ 64 h 88"/>
              <a:gd name="T28" fmla="*/ 24 w 92"/>
              <a:gd name="T29" fmla="*/ 72 h 88"/>
              <a:gd name="T30" fmla="*/ 68 w 92"/>
              <a:gd name="T31" fmla="*/ 72 h 88"/>
              <a:gd name="T32" fmla="*/ 76 w 92"/>
              <a:gd name="T33" fmla="*/ 64 h 88"/>
              <a:gd name="T34" fmla="*/ 76 w 92"/>
              <a:gd name="T35" fmla="*/ 2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2" h="88">
                <a:moveTo>
                  <a:pt x="92" y="64"/>
                </a:moveTo>
                <a:cubicBezTo>
                  <a:pt x="92" y="77"/>
                  <a:pt x="81" y="88"/>
                  <a:pt x="68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11" y="88"/>
                  <a:pt x="0" y="77"/>
                  <a:pt x="0" y="6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81" y="0"/>
                  <a:pt x="92" y="11"/>
                  <a:pt x="92" y="24"/>
                </a:cubicBezTo>
                <a:lnTo>
                  <a:pt x="92" y="64"/>
                </a:lnTo>
                <a:close/>
                <a:moveTo>
                  <a:pt x="76" y="24"/>
                </a:moveTo>
                <a:cubicBezTo>
                  <a:pt x="76" y="20"/>
                  <a:pt x="72" y="16"/>
                  <a:pt x="68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0" y="16"/>
                  <a:pt x="16" y="20"/>
                  <a:pt x="16" y="24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8"/>
                  <a:pt x="20" y="72"/>
                  <a:pt x="24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72" y="72"/>
                  <a:pt x="76" y="68"/>
                  <a:pt x="76" y="64"/>
                </a:cubicBezTo>
                <a:lnTo>
                  <a:pt x="76" y="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Freeform 628"/>
          <p:cNvSpPr>
            <a:spLocks/>
          </p:cNvSpPr>
          <p:nvPr/>
        </p:nvSpPr>
        <p:spPr bwMode="auto">
          <a:xfrm>
            <a:off x="3367881" y="3781517"/>
            <a:ext cx="30163" cy="20638"/>
          </a:xfrm>
          <a:custGeom>
            <a:avLst/>
            <a:gdLst>
              <a:gd name="T0" fmla="*/ 23 w 36"/>
              <a:gd name="T1" fmla="*/ 24 h 24"/>
              <a:gd name="T2" fmla="*/ 12 w 36"/>
              <a:gd name="T3" fmla="*/ 24 h 24"/>
              <a:gd name="T4" fmla="*/ 0 w 36"/>
              <a:gd name="T5" fmla="*/ 9 h 24"/>
              <a:gd name="T6" fmla="*/ 0 w 36"/>
              <a:gd name="T7" fmla="*/ 8 h 24"/>
              <a:gd name="T8" fmla="*/ 8 w 36"/>
              <a:gd name="T9" fmla="*/ 0 h 24"/>
              <a:gd name="T10" fmla="*/ 16 w 36"/>
              <a:gd name="T11" fmla="*/ 8 h 24"/>
              <a:gd name="T12" fmla="*/ 20 w 36"/>
              <a:gd name="T13" fmla="*/ 8 h 24"/>
              <a:gd name="T14" fmla="*/ 28 w 36"/>
              <a:gd name="T15" fmla="*/ 0 h 24"/>
              <a:gd name="T16" fmla="*/ 36 w 36"/>
              <a:gd name="T17" fmla="*/ 8 h 24"/>
              <a:gd name="T18" fmla="*/ 36 w 36"/>
              <a:gd name="T19" fmla="*/ 9 h 24"/>
              <a:gd name="T20" fmla="*/ 23 w 36"/>
              <a:gd name="T2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24">
                <a:moveTo>
                  <a:pt x="23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4" y="24"/>
                  <a:pt x="0" y="15"/>
                  <a:pt x="0" y="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4"/>
                  <a:pt x="23" y="0"/>
                  <a:pt x="28" y="0"/>
                </a:cubicBezTo>
                <a:cubicBezTo>
                  <a:pt x="32" y="0"/>
                  <a:pt x="36" y="4"/>
                  <a:pt x="36" y="8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15"/>
                  <a:pt x="31" y="24"/>
                  <a:pt x="23" y="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Freeform 629"/>
          <p:cNvSpPr>
            <a:spLocks/>
          </p:cNvSpPr>
          <p:nvPr/>
        </p:nvSpPr>
        <p:spPr bwMode="auto">
          <a:xfrm>
            <a:off x="3315493" y="3570379"/>
            <a:ext cx="134938" cy="160338"/>
          </a:xfrm>
          <a:custGeom>
            <a:avLst/>
            <a:gdLst>
              <a:gd name="T0" fmla="*/ 51 w 159"/>
              <a:gd name="T1" fmla="*/ 189 h 189"/>
              <a:gd name="T2" fmla="*/ 0 w 159"/>
              <a:gd name="T3" fmla="*/ 79 h 189"/>
              <a:gd name="T4" fmla="*/ 80 w 159"/>
              <a:gd name="T5" fmla="*/ 0 h 189"/>
              <a:gd name="T6" fmla="*/ 159 w 159"/>
              <a:gd name="T7" fmla="*/ 79 h 189"/>
              <a:gd name="T8" fmla="*/ 110 w 159"/>
              <a:gd name="T9" fmla="*/ 188 h 189"/>
              <a:gd name="T10" fmla="*/ 100 w 159"/>
              <a:gd name="T11" fmla="*/ 175 h 189"/>
              <a:gd name="T12" fmla="*/ 143 w 159"/>
              <a:gd name="T13" fmla="*/ 79 h 189"/>
              <a:gd name="T14" fmla="*/ 80 w 159"/>
              <a:gd name="T15" fmla="*/ 16 h 189"/>
              <a:gd name="T16" fmla="*/ 16 w 159"/>
              <a:gd name="T17" fmla="*/ 79 h 189"/>
              <a:gd name="T18" fmla="*/ 60 w 159"/>
              <a:gd name="T19" fmla="*/ 176 h 189"/>
              <a:gd name="T20" fmla="*/ 51 w 159"/>
              <a:gd name="T21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9" h="189">
                <a:moveTo>
                  <a:pt x="51" y="189"/>
                </a:moveTo>
                <a:cubicBezTo>
                  <a:pt x="21" y="167"/>
                  <a:pt x="0" y="113"/>
                  <a:pt x="0" y="79"/>
                </a:cubicBezTo>
                <a:cubicBezTo>
                  <a:pt x="0" y="35"/>
                  <a:pt x="36" y="0"/>
                  <a:pt x="80" y="0"/>
                </a:cubicBezTo>
                <a:cubicBezTo>
                  <a:pt x="123" y="0"/>
                  <a:pt x="159" y="35"/>
                  <a:pt x="159" y="79"/>
                </a:cubicBezTo>
                <a:cubicBezTo>
                  <a:pt x="159" y="112"/>
                  <a:pt x="139" y="165"/>
                  <a:pt x="110" y="188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125" y="156"/>
                  <a:pt x="143" y="108"/>
                  <a:pt x="143" y="79"/>
                </a:cubicBezTo>
                <a:cubicBezTo>
                  <a:pt x="143" y="44"/>
                  <a:pt x="115" y="16"/>
                  <a:pt x="80" y="16"/>
                </a:cubicBezTo>
                <a:cubicBezTo>
                  <a:pt x="44" y="16"/>
                  <a:pt x="16" y="44"/>
                  <a:pt x="16" y="79"/>
                </a:cubicBezTo>
                <a:cubicBezTo>
                  <a:pt x="16" y="109"/>
                  <a:pt x="35" y="158"/>
                  <a:pt x="60" y="176"/>
                </a:cubicBezTo>
                <a:lnTo>
                  <a:pt x="51" y="1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Freeform 630"/>
          <p:cNvSpPr>
            <a:spLocks/>
          </p:cNvSpPr>
          <p:nvPr/>
        </p:nvSpPr>
        <p:spPr bwMode="auto">
          <a:xfrm>
            <a:off x="3350418" y="3729129"/>
            <a:ext cx="65088" cy="31750"/>
          </a:xfrm>
          <a:custGeom>
            <a:avLst/>
            <a:gdLst>
              <a:gd name="T0" fmla="*/ 4 w 76"/>
              <a:gd name="T1" fmla="*/ 37 h 37"/>
              <a:gd name="T2" fmla="*/ 1 w 76"/>
              <a:gd name="T3" fmla="*/ 35 h 37"/>
              <a:gd name="T4" fmla="*/ 3 w 76"/>
              <a:gd name="T5" fmla="*/ 30 h 37"/>
              <a:gd name="T6" fmla="*/ 69 w 76"/>
              <a:gd name="T7" fmla="*/ 1 h 37"/>
              <a:gd name="T8" fmla="*/ 75 w 76"/>
              <a:gd name="T9" fmla="*/ 3 h 37"/>
              <a:gd name="T10" fmla="*/ 73 w 76"/>
              <a:gd name="T11" fmla="*/ 8 h 37"/>
              <a:gd name="T12" fmla="*/ 6 w 76"/>
              <a:gd name="T13" fmla="*/ 37 h 37"/>
              <a:gd name="T14" fmla="*/ 4 w 76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37">
                <a:moveTo>
                  <a:pt x="4" y="37"/>
                </a:moveTo>
                <a:cubicBezTo>
                  <a:pt x="3" y="37"/>
                  <a:pt x="1" y="36"/>
                  <a:pt x="1" y="35"/>
                </a:cubicBezTo>
                <a:cubicBezTo>
                  <a:pt x="0" y="33"/>
                  <a:pt x="1" y="30"/>
                  <a:pt x="3" y="30"/>
                </a:cubicBezTo>
                <a:cubicBezTo>
                  <a:pt x="69" y="1"/>
                  <a:pt x="69" y="1"/>
                  <a:pt x="69" y="1"/>
                </a:cubicBezTo>
                <a:cubicBezTo>
                  <a:pt x="71" y="0"/>
                  <a:pt x="74" y="1"/>
                  <a:pt x="75" y="3"/>
                </a:cubicBezTo>
                <a:cubicBezTo>
                  <a:pt x="76" y="5"/>
                  <a:pt x="75" y="7"/>
                  <a:pt x="73" y="8"/>
                </a:cubicBezTo>
                <a:cubicBezTo>
                  <a:pt x="6" y="37"/>
                  <a:pt x="6" y="37"/>
                  <a:pt x="6" y="37"/>
                </a:cubicBezTo>
                <a:cubicBezTo>
                  <a:pt x="5" y="37"/>
                  <a:pt x="5" y="37"/>
                  <a:pt x="4" y="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Freeform 631"/>
          <p:cNvSpPr>
            <a:spLocks/>
          </p:cNvSpPr>
          <p:nvPr/>
        </p:nvSpPr>
        <p:spPr bwMode="auto">
          <a:xfrm>
            <a:off x="3350418" y="3752942"/>
            <a:ext cx="65088" cy="31750"/>
          </a:xfrm>
          <a:custGeom>
            <a:avLst/>
            <a:gdLst>
              <a:gd name="T0" fmla="*/ 4 w 76"/>
              <a:gd name="T1" fmla="*/ 37 h 37"/>
              <a:gd name="T2" fmla="*/ 1 w 76"/>
              <a:gd name="T3" fmla="*/ 35 h 37"/>
              <a:gd name="T4" fmla="*/ 3 w 76"/>
              <a:gd name="T5" fmla="*/ 30 h 37"/>
              <a:gd name="T6" fmla="*/ 69 w 76"/>
              <a:gd name="T7" fmla="*/ 1 h 37"/>
              <a:gd name="T8" fmla="*/ 75 w 76"/>
              <a:gd name="T9" fmla="*/ 3 h 37"/>
              <a:gd name="T10" fmla="*/ 73 w 76"/>
              <a:gd name="T11" fmla="*/ 8 h 37"/>
              <a:gd name="T12" fmla="*/ 6 w 76"/>
              <a:gd name="T13" fmla="*/ 37 h 37"/>
              <a:gd name="T14" fmla="*/ 4 w 76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37">
                <a:moveTo>
                  <a:pt x="4" y="37"/>
                </a:moveTo>
                <a:cubicBezTo>
                  <a:pt x="3" y="37"/>
                  <a:pt x="1" y="36"/>
                  <a:pt x="1" y="35"/>
                </a:cubicBezTo>
                <a:cubicBezTo>
                  <a:pt x="0" y="33"/>
                  <a:pt x="1" y="30"/>
                  <a:pt x="3" y="30"/>
                </a:cubicBezTo>
                <a:cubicBezTo>
                  <a:pt x="69" y="1"/>
                  <a:pt x="69" y="1"/>
                  <a:pt x="69" y="1"/>
                </a:cubicBezTo>
                <a:cubicBezTo>
                  <a:pt x="71" y="0"/>
                  <a:pt x="74" y="1"/>
                  <a:pt x="75" y="3"/>
                </a:cubicBezTo>
                <a:cubicBezTo>
                  <a:pt x="76" y="5"/>
                  <a:pt x="75" y="7"/>
                  <a:pt x="73" y="8"/>
                </a:cubicBezTo>
                <a:cubicBezTo>
                  <a:pt x="6" y="37"/>
                  <a:pt x="6" y="37"/>
                  <a:pt x="6" y="37"/>
                </a:cubicBezTo>
                <a:cubicBezTo>
                  <a:pt x="5" y="37"/>
                  <a:pt x="5" y="37"/>
                  <a:pt x="4" y="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Freeform 632"/>
          <p:cNvSpPr>
            <a:spLocks/>
          </p:cNvSpPr>
          <p:nvPr/>
        </p:nvSpPr>
        <p:spPr bwMode="auto">
          <a:xfrm>
            <a:off x="3380581" y="3635467"/>
            <a:ext cx="7938" cy="6350"/>
          </a:xfrm>
          <a:custGeom>
            <a:avLst/>
            <a:gdLst>
              <a:gd name="T0" fmla="*/ 4 w 8"/>
              <a:gd name="T1" fmla="*/ 8 h 8"/>
              <a:gd name="T2" fmla="*/ 1 w 8"/>
              <a:gd name="T3" fmla="*/ 7 h 8"/>
              <a:gd name="T4" fmla="*/ 0 w 8"/>
              <a:gd name="T5" fmla="*/ 4 h 8"/>
              <a:gd name="T6" fmla="*/ 1 w 8"/>
              <a:gd name="T7" fmla="*/ 1 h 8"/>
              <a:gd name="T8" fmla="*/ 6 w 8"/>
              <a:gd name="T9" fmla="*/ 1 h 8"/>
              <a:gd name="T10" fmla="*/ 8 w 8"/>
              <a:gd name="T11" fmla="*/ 4 h 8"/>
              <a:gd name="T12" fmla="*/ 6 w 8"/>
              <a:gd name="T13" fmla="*/ 7 h 8"/>
              <a:gd name="T14" fmla="*/ 4 w 8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3" y="8"/>
                  <a:pt x="2" y="8"/>
                  <a:pt x="1" y="7"/>
                </a:cubicBezTo>
                <a:cubicBezTo>
                  <a:pt x="0" y="6"/>
                  <a:pt x="0" y="5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5" y="0"/>
                  <a:pt x="6" y="1"/>
                </a:cubicBezTo>
                <a:cubicBezTo>
                  <a:pt x="7" y="2"/>
                  <a:pt x="8" y="3"/>
                  <a:pt x="8" y="4"/>
                </a:cubicBezTo>
                <a:cubicBezTo>
                  <a:pt x="8" y="5"/>
                  <a:pt x="7" y="6"/>
                  <a:pt x="6" y="7"/>
                </a:cubicBezTo>
                <a:cubicBezTo>
                  <a:pt x="6" y="8"/>
                  <a:pt x="5" y="8"/>
                  <a:pt x="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Freeform 633"/>
          <p:cNvSpPr>
            <a:spLocks/>
          </p:cNvSpPr>
          <p:nvPr/>
        </p:nvSpPr>
        <p:spPr bwMode="auto">
          <a:xfrm>
            <a:off x="3380581" y="3648167"/>
            <a:ext cx="7938" cy="23813"/>
          </a:xfrm>
          <a:custGeom>
            <a:avLst/>
            <a:gdLst>
              <a:gd name="T0" fmla="*/ 4 w 8"/>
              <a:gd name="T1" fmla="*/ 28 h 28"/>
              <a:gd name="T2" fmla="*/ 0 w 8"/>
              <a:gd name="T3" fmla="*/ 24 h 28"/>
              <a:gd name="T4" fmla="*/ 0 w 8"/>
              <a:gd name="T5" fmla="*/ 4 h 28"/>
              <a:gd name="T6" fmla="*/ 4 w 8"/>
              <a:gd name="T7" fmla="*/ 0 h 28"/>
              <a:gd name="T8" fmla="*/ 8 w 8"/>
              <a:gd name="T9" fmla="*/ 4 h 28"/>
              <a:gd name="T10" fmla="*/ 8 w 8"/>
              <a:gd name="T11" fmla="*/ 24 h 28"/>
              <a:gd name="T12" fmla="*/ 4 w 8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8">
                <a:moveTo>
                  <a:pt x="4" y="28"/>
                </a:moveTo>
                <a:cubicBezTo>
                  <a:pt x="2" y="28"/>
                  <a:pt x="0" y="26"/>
                  <a:pt x="0" y="2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6"/>
                  <a:pt x="6" y="28"/>
                  <a:pt x="4" y="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Freeform 634"/>
          <p:cNvSpPr>
            <a:spLocks/>
          </p:cNvSpPr>
          <p:nvPr/>
        </p:nvSpPr>
        <p:spPr bwMode="auto">
          <a:xfrm>
            <a:off x="3356768" y="3656104"/>
            <a:ext cx="17463" cy="15875"/>
          </a:xfrm>
          <a:custGeom>
            <a:avLst/>
            <a:gdLst>
              <a:gd name="T0" fmla="*/ 15 w 20"/>
              <a:gd name="T1" fmla="*/ 19 h 19"/>
              <a:gd name="T2" fmla="*/ 12 w 20"/>
              <a:gd name="T3" fmla="*/ 18 h 19"/>
              <a:gd name="T4" fmla="*/ 1 w 20"/>
              <a:gd name="T5" fmla="*/ 7 h 19"/>
              <a:gd name="T6" fmla="*/ 1 w 20"/>
              <a:gd name="T7" fmla="*/ 1 h 19"/>
              <a:gd name="T8" fmla="*/ 7 w 20"/>
              <a:gd name="T9" fmla="*/ 1 h 19"/>
              <a:gd name="T10" fmla="*/ 18 w 20"/>
              <a:gd name="T11" fmla="*/ 12 h 19"/>
              <a:gd name="T12" fmla="*/ 18 w 20"/>
              <a:gd name="T13" fmla="*/ 18 h 19"/>
              <a:gd name="T14" fmla="*/ 15 w 20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">
                <a:moveTo>
                  <a:pt x="15" y="19"/>
                </a:moveTo>
                <a:cubicBezTo>
                  <a:pt x="14" y="19"/>
                  <a:pt x="13" y="19"/>
                  <a:pt x="12" y="18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3"/>
                  <a:pt x="1" y="1"/>
                </a:cubicBezTo>
                <a:cubicBezTo>
                  <a:pt x="3" y="0"/>
                  <a:pt x="6" y="0"/>
                  <a:pt x="7" y="1"/>
                </a:cubicBezTo>
                <a:cubicBezTo>
                  <a:pt x="18" y="12"/>
                  <a:pt x="18" y="12"/>
                  <a:pt x="18" y="12"/>
                </a:cubicBezTo>
                <a:cubicBezTo>
                  <a:pt x="20" y="14"/>
                  <a:pt x="20" y="16"/>
                  <a:pt x="18" y="18"/>
                </a:cubicBezTo>
                <a:cubicBezTo>
                  <a:pt x="17" y="19"/>
                  <a:pt x="16" y="19"/>
                  <a:pt x="15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Freeform 635"/>
          <p:cNvSpPr>
            <a:spLocks/>
          </p:cNvSpPr>
          <p:nvPr/>
        </p:nvSpPr>
        <p:spPr bwMode="auto">
          <a:xfrm>
            <a:off x="3394868" y="3656104"/>
            <a:ext cx="17463" cy="15875"/>
          </a:xfrm>
          <a:custGeom>
            <a:avLst/>
            <a:gdLst>
              <a:gd name="T0" fmla="*/ 5 w 20"/>
              <a:gd name="T1" fmla="*/ 19 h 19"/>
              <a:gd name="T2" fmla="*/ 2 w 20"/>
              <a:gd name="T3" fmla="*/ 18 h 19"/>
              <a:gd name="T4" fmla="*/ 2 w 20"/>
              <a:gd name="T5" fmla="*/ 12 h 19"/>
              <a:gd name="T6" fmla="*/ 13 w 20"/>
              <a:gd name="T7" fmla="*/ 1 h 19"/>
              <a:gd name="T8" fmla="*/ 18 w 20"/>
              <a:gd name="T9" fmla="*/ 1 h 19"/>
              <a:gd name="T10" fmla="*/ 18 w 20"/>
              <a:gd name="T11" fmla="*/ 7 h 19"/>
              <a:gd name="T12" fmla="*/ 8 w 20"/>
              <a:gd name="T13" fmla="*/ 18 h 19"/>
              <a:gd name="T14" fmla="*/ 5 w 20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">
                <a:moveTo>
                  <a:pt x="5" y="19"/>
                </a:moveTo>
                <a:cubicBezTo>
                  <a:pt x="4" y="19"/>
                  <a:pt x="3" y="19"/>
                  <a:pt x="2" y="18"/>
                </a:cubicBezTo>
                <a:cubicBezTo>
                  <a:pt x="0" y="16"/>
                  <a:pt x="0" y="14"/>
                  <a:pt x="2" y="12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7" y="0"/>
                  <a:pt x="18" y="1"/>
                </a:cubicBezTo>
                <a:cubicBezTo>
                  <a:pt x="20" y="3"/>
                  <a:pt x="20" y="6"/>
                  <a:pt x="18" y="7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6" y="19"/>
                  <a:pt x="5" y="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" name="Freeform 661"/>
          <p:cNvSpPr>
            <a:spLocks/>
          </p:cNvSpPr>
          <p:nvPr/>
        </p:nvSpPr>
        <p:spPr bwMode="auto">
          <a:xfrm>
            <a:off x="2193131" y="3624354"/>
            <a:ext cx="190500" cy="166688"/>
          </a:xfrm>
          <a:custGeom>
            <a:avLst/>
            <a:gdLst>
              <a:gd name="T0" fmla="*/ 195 w 224"/>
              <a:gd name="T1" fmla="*/ 196 h 196"/>
              <a:gd name="T2" fmla="*/ 26 w 224"/>
              <a:gd name="T3" fmla="*/ 196 h 196"/>
              <a:gd name="T4" fmla="*/ 0 w 224"/>
              <a:gd name="T5" fmla="*/ 168 h 196"/>
              <a:gd name="T6" fmla="*/ 0 w 224"/>
              <a:gd name="T7" fmla="*/ 27 h 196"/>
              <a:gd name="T8" fmla="*/ 26 w 224"/>
              <a:gd name="T9" fmla="*/ 0 h 196"/>
              <a:gd name="T10" fmla="*/ 195 w 224"/>
              <a:gd name="T11" fmla="*/ 0 h 196"/>
              <a:gd name="T12" fmla="*/ 224 w 224"/>
              <a:gd name="T13" fmla="*/ 27 h 196"/>
              <a:gd name="T14" fmla="*/ 224 w 224"/>
              <a:gd name="T15" fmla="*/ 64 h 196"/>
              <a:gd name="T16" fmla="*/ 216 w 224"/>
              <a:gd name="T17" fmla="*/ 72 h 196"/>
              <a:gd name="T18" fmla="*/ 208 w 224"/>
              <a:gd name="T19" fmla="*/ 64 h 196"/>
              <a:gd name="T20" fmla="*/ 208 w 224"/>
              <a:gd name="T21" fmla="*/ 27 h 196"/>
              <a:gd name="T22" fmla="*/ 195 w 224"/>
              <a:gd name="T23" fmla="*/ 16 h 196"/>
              <a:gd name="T24" fmla="*/ 26 w 224"/>
              <a:gd name="T25" fmla="*/ 16 h 196"/>
              <a:gd name="T26" fmla="*/ 16 w 224"/>
              <a:gd name="T27" fmla="*/ 27 h 196"/>
              <a:gd name="T28" fmla="*/ 16 w 224"/>
              <a:gd name="T29" fmla="*/ 168 h 196"/>
              <a:gd name="T30" fmla="*/ 26 w 224"/>
              <a:gd name="T31" fmla="*/ 180 h 196"/>
              <a:gd name="T32" fmla="*/ 195 w 224"/>
              <a:gd name="T33" fmla="*/ 180 h 196"/>
              <a:gd name="T34" fmla="*/ 208 w 224"/>
              <a:gd name="T35" fmla="*/ 168 h 196"/>
              <a:gd name="T36" fmla="*/ 208 w 224"/>
              <a:gd name="T37" fmla="*/ 132 h 196"/>
              <a:gd name="T38" fmla="*/ 216 w 224"/>
              <a:gd name="T39" fmla="*/ 124 h 196"/>
              <a:gd name="T40" fmla="*/ 224 w 224"/>
              <a:gd name="T41" fmla="*/ 132 h 196"/>
              <a:gd name="T42" fmla="*/ 224 w 224"/>
              <a:gd name="T43" fmla="*/ 168 h 196"/>
              <a:gd name="T44" fmla="*/ 195 w 224"/>
              <a:gd name="T45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4" h="196">
                <a:moveTo>
                  <a:pt x="195" y="196"/>
                </a:moveTo>
                <a:cubicBezTo>
                  <a:pt x="26" y="196"/>
                  <a:pt x="26" y="196"/>
                  <a:pt x="26" y="196"/>
                </a:cubicBezTo>
                <a:cubicBezTo>
                  <a:pt x="11" y="196"/>
                  <a:pt x="0" y="183"/>
                  <a:pt x="0" y="16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1" y="0"/>
                  <a:pt x="26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210" y="0"/>
                  <a:pt x="224" y="12"/>
                  <a:pt x="224" y="27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24" y="68"/>
                  <a:pt x="220" y="72"/>
                  <a:pt x="216" y="72"/>
                </a:cubicBezTo>
                <a:cubicBezTo>
                  <a:pt x="212" y="72"/>
                  <a:pt x="208" y="68"/>
                  <a:pt x="208" y="64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208" y="21"/>
                  <a:pt x="201" y="16"/>
                  <a:pt x="195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0" y="16"/>
                  <a:pt x="16" y="21"/>
                  <a:pt x="16" y="2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4"/>
                  <a:pt x="20" y="180"/>
                  <a:pt x="26" y="180"/>
                </a:cubicBezTo>
                <a:cubicBezTo>
                  <a:pt x="195" y="180"/>
                  <a:pt x="195" y="180"/>
                  <a:pt x="195" y="180"/>
                </a:cubicBezTo>
                <a:cubicBezTo>
                  <a:pt x="201" y="180"/>
                  <a:pt x="208" y="174"/>
                  <a:pt x="208" y="168"/>
                </a:cubicBezTo>
                <a:cubicBezTo>
                  <a:pt x="208" y="132"/>
                  <a:pt x="208" y="132"/>
                  <a:pt x="208" y="132"/>
                </a:cubicBezTo>
                <a:cubicBezTo>
                  <a:pt x="208" y="128"/>
                  <a:pt x="212" y="124"/>
                  <a:pt x="216" y="124"/>
                </a:cubicBezTo>
                <a:cubicBezTo>
                  <a:pt x="220" y="124"/>
                  <a:pt x="224" y="128"/>
                  <a:pt x="224" y="132"/>
                </a:cubicBezTo>
                <a:cubicBezTo>
                  <a:pt x="224" y="168"/>
                  <a:pt x="224" y="168"/>
                  <a:pt x="224" y="168"/>
                </a:cubicBezTo>
                <a:cubicBezTo>
                  <a:pt x="224" y="183"/>
                  <a:pt x="210" y="196"/>
                  <a:pt x="195" y="1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7" name="Freeform 662"/>
          <p:cNvSpPr>
            <a:spLocks/>
          </p:cNvSpPr>
          <p:nvPr/>
        </p:nvSpPr>
        <p:spPr bwMode="auto">
          <a:xfrm>
            <a:off x="2216943" y="3686267"/>
            <a:ext cx="22225" cy="80963"/>
          </a:xfrm>
          <a:custGeom>
            <a:avLst/>
            <a:gdLst>
              <a:gd name="T0" fmla="*/ 23 w 27"/>
              <a:gd name="T1" fmla="*/ 96 h 96"/>
              <a:gd name="T2" fmla="*/ 0 w 27"/>
              <a:gd name="T3" fmla="*/ 72 h 96"/>
              <a:gd name="T4" fmla="*/ 0 w 27"/>
              <a:gd name="T5" fmla="*/ 4 h 96"/>
              <a:gd name="T6" fmla="*/ 4 w 27"/>
              <a:gd name="T7" fmla="*/ 0 h 96"/>
              <a:gd name="T8" fmla="*/ 8 w 27"/>
              <a:gd name="T9" fmla="*/ 4 h 96"/>
              <a:gd name="T10" fmla="*/ 8 w 27"/>
              <a:gd name="T11" fmla="*/ 72 h 96"/>
              <a:gd name="T12" fmla="*/ 23 w 27"/>
              <a:gd name="T13" fmla="*/ 88 h 96"/>
              <a:gd name="T14" fmla="*/ 27 w 27"/>
              <a:gd name="T15" fmla="*/ 92 h 96"/>
              <a:gd name="T16" fmla="*/ 23 w 27"/>
              <a:gd name="T1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96">
                <a:moveTo>
                  <a:pt x="23" y="96"/>
                </a:moveTo>
                <a:cubicBezTo>
                  <a:pt x="10" y="96"/>
                  <a:pt x="0" y="85"/>
                  <a:pt x="0" y="7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81"/>
                  <a:pt x="14" y="88"/>
                  <a:pt x="23" y="88"/>
                </a:cubicBezTo>
                <a:cubicBezTo>
                  <a:pt x="25" y="88"/>
                  <a:pt x="27" y="90"/>
                  <a:pt x="27" y="92"/>
                </a:cubicBezTo>
                <a:cubicBezTo>
                  <a:pt x="27" y="94"/>
                  <a:pt x="25" y="96"/>
                  <a:pt x="23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" name="Freeform 663"/>
          <p:cNvSpPr>
            <a:spLocks/>
          </p:cNvSpPr>
          <p:nvPr/>
        </p:nvSpPr>
        <p:spPr bwMode="auto">
          <a:xfrm>
            <a:off x="2245518" y="3760879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1" y="0"/>
                  <a:pt x="12" y="2"/>
                  <a:pt x="12" y="4"/>
                </a:cubicBezTo>
                <a:cubicBezTo>
                  <a:pt x="12" y="6"/>
                  <a:pt x="11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9" name="Freeform 664"/>
          <p:cNvSpPr>
            <a:spLocks noEditPoints="1"/>
          </p:cNvSpPr>
          <p:nvPr/>
        </p:nvSpPr>
        <p:spPr bwMode="auto">
          <a:xfrm>
            <a:off x="2324893" y="3679917"/>
            <a:ext cx="95250" cy="60325"/>
          </a:xfrm>
          <a:custGeom>
            <a:avLst/>
            <a:gdLst>
              <a:gd name="T0" fmla="*/ 112 w 112"/>
              <a:gd name="T1" fmla="*/ 44 h 72"/>
              <a:gd name="T2" fmla="*/ 84 w 112"/>
              <a:gd name="T3" fmla="*/ 72 h 72"/>
              <a:gd name="T4" fmla="*/ 28 w 112"/>
              <a:gd name="T5" fmla="*/ 72 h 72"/>
              <a:gd name="T6" fmla="*/ 0 w 112"/>
              <a:gd name="T7" fmla="*/ 44 h 72"/>
              <a:gd name="T8" fmla="*/ 0 w 112"/>
              <a:gd name="T9" fmla="*/ 28 h 72"/>
              <a:gd name="T10" fmla="*/ 28 w 112"/>
              <a:gd name="T11" fmla="*/ 0 h 72"/>
              <a:gd name="T12" fmla="*/ 84 w 112"/>
              <a:gd name="T13" fmla="*/ 0 h 72"/>
              <a:gd name="T14" fmla="*/ 112 w 112"/>
              <a:gd name="T15" fmla="*/ 28 h 72"/>
              <a:gd name="T16" fmla="*/ 112 w 112"/>
              <a:gd name="T17" fmla="*/ 44 h 72"/>
              <a:gd name="T18" fmla="*/ 96 w 112"/>
              <a:gd name="T19" fmla="*/ 28 h 72"/>
              <a:gd name="T20" fmla="*/ 84 w 112"/>
              <a:gd name="T21" fmla="*/ 16 h 72"/>
              <a:gd name="T22" fmla="*/ 28 w 112"/>
              <a:gd name="T23" fmla="*/ 16 h 72"/>
              <a:gd name="T24" fmla="*/ 16 w 112"/>
              <a:gd name="T25" fmla="*/ 28 h 72"/>
              <a:gd name="T26" fmla="*/ 16 w 112"/>
              <a:gd name="T27" fmla="*/ 44 h 72"/>
              <a:gd name="T28" fmla="*/ 28 w 112"/>
              <a:gd name="T29" fmla="*/ 56 h 72"/>
              <a:gd name="T30" fmla="*/ 84 w 112"/>
              <a:gd name="T31" fmla="*/ 56 h 72"/>
              <a:gd name="T32" fmla="*/ 96 w 112"/>
              <a:gd name="T33" fmla="*/ 44 h 72"/>
              <a:gd name="T34" fmla="*/ 96 w 112"/>
              <a:gd name="T35" fmla="*/ 2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" h="72">
                <a:moveTo>
                  <a:pt x="112" y="44"/>
                </a:moveTo>
                <a:cubicBezTo>
                  <a:pt x="112" y="60"/>
                  <a:pt x="100" y="72"/>
                  <a:pt x="84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12" y="72"/>
                  <a:pt x="0" y="60"/>
                  <a:pt x="0" y="4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00" y="0"/>
                  <a:pt x="112" y="12"/>
                  <a:pt x="112" y="28"/>
                </a:cubicBezTo>
                <a:lnTo>
                  <a:pt x="112" y="44"/>
                </a:lnTo>
                <a:close/>
                <a:moveTo>
                  <a:pt x="96" y="28"/>
                </a:moveTo>
                <a:cubicBezTo>
                  <a:pt x="96" y="21"/>
                  <a:pt x="91" y="16"/>
                  <a:pt x="84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51"/>
                  <a:pt x="21" y="56"/>
                  <a:pt x="28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91" y="56"/>
                  <a:pt x="96" y="51"/>
                  <a:pt x="96" y="44"/>
                </a:cubicBezTo>
                <a:lnTo>
                  <a:pt x="96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0" name="Oval 665"/>
          <p:cNvSpPr>
            <a:spLocks noChangeArrowheads="1"/>
          </p:cNvSpPr>
          <p:nvPr/>
        </p:nvSpPr>
        <p:spPr bwMode="auto">
          <a:xfrm>
            <a:off x="2350293" y="3703729"/>
            <a:ext cx="12700" cy="127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" name="Freeform 666"/>
          <p:cNvSpPr>
            <a:spLocks/>
          </p:cNvSpPr>
          <p:nvPr/>
        </p:nvSpPr>
        <p:spPr bwMode="auto">
          <a:xfrm>
            <a:off x="2248693" y="3579904"/>
            <a:ext cx="100013" cy="57150"/>
          </a:xfrm>
          <a:custGeom>
            <a:avLst/>
            <a:gdLst>
              <a:gd name="T0" fmla="*/ 111 w 119"/>
              <a:gd name="T1" fmla="*/ 67 h 67"/>
              <a:gd name="T2" fmla="*/ 103 w 119"/>
              <a:gd name="T3" fmla="*/ 59 h 67"/>
              <a:gd name="T4" fmla="*/ 60 w 119"/>
              <a:gd name="T5" fmla="*/ 16 h 67"/>
              <a:gd name="T6" fmla="*/ 16 w 119"/>
              <a:gd name="T7" fmla="*/ 59 h 67"/>
              <a:gd name="T8" fmla="*/ 8 w 119"/>
              <a:gd name="T9" fmla="*/ 67 h 67"/>
              <a:gd name="T10" fmla="*/ 0 w 119"/>
              <a:gd name="T11" fmla="*/ 59 h 67"/>
              <a:gd name="T12" fmla="*/ 60 w 119"/>
              <a:gd name="T13" fmla="*/ 0 h 67"/>
              <a:gd name="T14" fmla="*/ 119 w 119"/>
              <a:gd name="T15" fmla="*/ 59 h 67"/>
              <a:gd name="T16" fmla="*/ 111 w 119"/>
              <a:gd name="T1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67">
                <a:moveTo>
                  <a:pt x="111" y="67"/>
                </a:moveTo>
                <a:cubicBezTo>
                  <a:pt x="106" y="67"/>
                  <a:pt x="103" y="64"/>
                  <a:pt x="103" y="59"/>
                </a:cubicBezTo>
                <a:cubicBezTo>
                  <a:pt x="103" y="35"/>
                  <a:pt x="83" y="16"/>
                  <a:pt x="60" y="16"/>
                </a:cubicBezTo>
                <a:cubicBezTo>
                  <a:pt x="36" y="16"/>
                  <a:pt x="16" y="35"/>
                  <a:pt x="16" y="59"/>
                </a:cubicBezTo>
                <a:cubicBezTo>
                  <a:pt x="16" y="64"/>
                  <a:pt x="13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27"/>
                  <a:pt x="27" y="0"/>
                  <a:pt x="60" y="0"/>
                </a:cubicBezTo>
                <a:cubicBezTo>
                  <a:pt x="92" y="0"/>
                  <a:pt x="119" y="27"/>
                  <a:pt x="119" y="59"/>
                </a:cubicBezTo>
                <a:cubicBezTo>
                  <a:pt x="119" y="64"/>
                  <a:pt x="115" y="67"/>
                  <a:pt x="111" y="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5" name="Group 734"/>
          <p:cNvGrpSpPr/>
          <p:nvPr/>
        </p:nvGrpSpPr>
        <p:grpSpPr>
          <a:xfrm>
            <a:off x="7020906" y="3594192"/>
            <a:ext cx="212725" cy="223839"/>
            <a:chOff x="7020906" y="3594192"/>
            <a:chExt cx="212725" cy="223839"/>
          </a:xfrm>
        </p:grpSpPr>
        <p:sp>
          <p:nvSpPr>
            <p:cNvPr id="332" name="Freeform 335"/>
            <p:cNvSpPr>
              <a:spLocks noEditPoints="1"/>
            </p:cNvSpPr>
            <p:nvPr/>
          </p:nvSpPr>
          <p:spPr bwMode="auto">
            <a:xfrm>
              <a:off x="7060593" y="3611654"/>
              <a:ext cx="155575" cy="155576"/>
            </a:xfrm>
            <a:custGeom>
              <a:avLst/>
              <a:gdLst>
                <a:gd name="T0" fmla="*/ 83 w 184"/>
                <a:gd name="T1" fmla="*/ 184 h 184"/>
                <a:gd name="T2" fmla="*/ 26 w 184"/>
                <a:gd name="T3" fmla="*/ 161 h 184"/>
                <a:gd name="T4" fmla="*/ 24 w 184"/>
                <a:gd name="T5" fmla="*/ 159 h 184"/>
                <a:gd name="T6" fmla="*/ 0 w 184"/>
                <a:gd name="T7" fmla="*/ 102 h 184"/>
                <a:gd name="T8" fmla="*/ 24 w 184"/>
                <a:gd name="T9" fmla="*/ 45 h 184"/>
                <a:gd name="T10" fmla="*/ 65 w 184"/>
                <a:gd name="T11" fmla="*/ 3 h 184"/>
                <a:gd name="T12" fmla="*/ 77 w 184"/>
                <a:gd name="T13" fmla="*/ 3 h 184"/>
                <a:gd name="T14" fmla="*/ 181 w 184"/>
                <a:gd name="T15" fmla="*/ 108 h 184"/>
                <a:gd name="T16" fmla="*/ 184 w 184"/>
                <a:gd name="T17" fmla="*/ 114 h 184"/>
                <a:gd name="T18" fmla="*/ 181 w 184"/>
                <a:gd name="T19" fmla="*/ 119 h 184"/>
                <a:gd name="T20" fmla="*/ 140 w 184"/>
                <a:gd name="T21" fmla="*/ 161 h 184"/>
                <a:gd name="T22" fmla="*/ 83 w 184"/>
                <a:gd name="T23" fmla="*/ 184 h 184"/>
                <a:gd name="T24" fmla="*/ 71 w 184"/>
                <a:gd name="T25" fmla="*/ 20 h 184"/>
                <a:gd name="T26" fmla="*/ 36 w 184"/>
                <a:gd name="T27" fmla="*/ 56 h 184"/>
                <a:gd name="T28" fmla="*/ 16 w 184"/>
                <a:gd name="T29" fmla="*/ 102 h 184"/>
                <a:gd name="T30" fmla="*/ 35 w 184"/>
                <a:gd name="T31" fmla="*/ 147 h 184"/>
                <a:gd name="T32" fmla="*/ 38 w 184"/>
                <a:gd name="T33" fmla="*/ 150 h 184"/>
                <a:gd name="T34" fmla="*/ 83 w 184"/>
                <a:gd name="T35" fmla="*/ 168 h 184"/>
                <a:gd name="T36" fmla="*/ 129 w 184"/>
                <a:gd name="T37" fmla="*/ 149 h 184"/>
                <a:gd name="T38" fmla="*/ 164 w 184"/>
                <a:gd name="T39" fmla="*/ 114 h 184"/>
                <a:gd name="T40" fmla="*/ 71 w 184"/>
                <a:gd name="T41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4" h="184">
                  <a:moveTo>
                    <a:pt x="83" y="184"/>
                  </a:moveTo>
                  <a:cubicBezTo>
                    <a:pt x="61" y="184"/>
                    <a:pt x="41" y="176"/>
                    <a:pt x="26" y="161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8" y="144"/>
                    <a:pt x="0" y="123"/>
                    <a:pt x="0" y="102"/>
                  </a:cubicBezTo>
                  <a:cubicBezTo>
                    <a:pt x="1" y="80"/>
                    <a:pt x="9" y="60"/>
                    <a:pt x="24" y="4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8" y="0"/>
                    <a:pt x="74" y="0"/>
                    <a:pt x="77" y="3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3" y="110"/>
                    <a:pt x="184" y="112"/>
                    <a:pt x="184" y="114"/>
                  </a:cubicBezTo>
                  <a:cubicBezTo>
                    <a:pt x="184" y="116"/>
                    <a:pt x="183" y="118"/>
                    <a:pt x="181" y="119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25" y="176"/>
                    <a:pt x="104" y="184"/>
                    <a:pt x="83" y="184"/>
                  </a:cubicBezTo>
                  <a:close/>
                  <a:moveTo>
                    <a:pt x="71" y="20"/>
                  </a:moveTo>
                  <a:cubicBezTo>
                    <a:pt x="36" y="56"/>
                    <a:pt x="36" y="56"/>
                    <a:pt x="36" y="56"/>
                  </a:cubicBezTo>
                  <a:cubicBezTo>
                    <a:pt x="23" y="68"/>
                    <a:pt x="17" y="84"/>
                    <a:pt x="16" y="102"/>
                  </a:cubicBezTo>
                  <a:cubicBezTo>
                    <a:pt x="16" y="119"/>
                    <a:pt x="23" y="135"/>
                    <a:pt x="35" y="147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9" y="162"/>
                    <a:pt x="65" y="168"/>
                    <a:pt x="83" y="168"/>
                  </a:cubicBezTo>
                  <a:cubicBezTo>
                    <a:pt x="100" y="168"/>
                    <a:pt x="117" y="162"/>
                    <a:pt x="129" y="149"/>
                  </a:cubicBezTo>
                  <a:cubicBezTo>
                    <a:pt x="164" y="114"/>
                    <a:pt x="164" y="114"/>
                    <a:pt x="164" y="114"/>
                  </a:cubicBezTo>
                  <a:lnTo>
                    <a:pt x="71" y="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36"/>
            <p:cNvSpPr>
              <a:spLocks/>
            </p:cNvSpPr>
            <p:nvPr/>
          </p:nvSpPr>
          <p:spPr bwMode="auto">
            <a:xfrm>
              <a:off x="7098693" y="3660867"/>
              <a:ext cx="9525" cy="7938"/>
            </a:xfrm>
            <a:custGeom>
              <a:avLst/>
              <a:gdLst>
                <a:gd name="T0" fmla="*/ 4 w 11"/>
                <a:gd name="T1" fmla="*/ 11 h 11"/>
                <a:gd name="T2" fmla="*/ 1 w 11"/>
                <a:gd name="T3" fmla="*/ 10 h 11"/>
                <a:gd name="T4" fmla="*/ 1 w 11"/>
                <a:gd name="T5" fmla="*/ 4 h 11"/>
                <a:gd name="T6" fmla="*/ 4 w 11"/>
                <a:gd name="T7" fmla="*/ 2 h 11"/>
                <a:gd name="T8" fmla="*/ 10 w 11"/>
                <a:gd name="T9" fmla="*/ 2 h 11"/>
                <a:gd name="T10" fmla="*/ 10 w 11"/>
                <a:gd name="T11" fmla="*/ 7 h 11"/>
                <a:gd name="T12" fmla="*/ 7 w 11"/>
                <a:gd name="T13" fmla="*/ 10 h 11"/>
                <a:gd name="T14" fmla="*/ 4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3" y="11"/>
                    <a:pt x="2" y="11"/>
                    <a:pt x="1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11" y="3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37"/>
            <p:cNvSpPr>
              <a:spLocks/>
            </p:cNvSpPr>
            <p:nvPr/>
          </p:nvSpPr>
          <p:spPr bwMode="auto">
            <a:xfrm>
              <a:off x="7084406" y="3670392"/>
              <a:ext cx="14288" cy="42863"/>
            </a:xfrm>
            <a:custGeom>
              <a:avLst/>
              <a:gdLst>
                <a:gd name="T0" fmla="*/ 8 w 18"/>
                <a:gd name="T1" fmla="*/ 50 h 50"/>
                <a:gd name="T2" fmla="*/ 4 w 18"/>
                <a:gd name="T3" fmla="*/ 47 h 50"/>
                <a:gd name="T4" fmla="*/ 10 w 18"/>
                <a:gd name="T5" fmla="*/ 3 h 50"/>
                <a:gd name="T6" fmla="*/ 16 w 18"/>
                <a:gd name="T7" fmla="*/ 1 h 50"/>
                <a:gd name="T8" fmla="*/ 17 w 18"/>
                <a:gd name="T9" fmla="*/ 7 h 50"/>
                <a:gd name="T10" fmla="*/ 12 w 18"/>
                <a:gd name="T11" fmla="*/ 45 h 50"/>
                <a:gd name="T12" fmla="*/ 9 w 18"/>
                <a:gd name="T13" fmla="*/ 50 h 50"/>
                <a:gd name="T14" fmla="*/ 8 w 18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50">
                  <a:moveTo>
                    <a:pt x="8" y="50"/>
                  </a:moveTo>
                  <a:cubicBezTo>
                    <a:pt x="6" y="50"/>
                    <a:pt x="5" y="49"/>
                    <a:pt x="4" y="47"/>
                  </a:cubicBezTo>
                  <a:cubicBezTo>
                    <a:pt x="0" y="32"/>
                    <a:pt x="3" y="16"/>
                    <a:pt x="10" y="3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1" y="18"/>
                    <a:pt x="9" y="32"/>
                    <a:pt x="12" y="45"/>
                  </a:cubicBezTo>
                  <a:cubicBezTo>
                    <a:pt x="13" y="47"/>
                    <a:pt x="11" y="49"/>
                    <a:pt x="9" y="50"/>
                  </a:cubicBezTo>
                  <a:cubicBezTo>
                    <a:pt x="9" y="50"/>
                    <a:pt x="9" y="50"/>
                    <a:pt x="8" y="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38"/>
            <p:cNvSpPr>
              <a:spLocks/>
            </p:cNvSpPr>
            <p:nvPr/>
          </p:nvSpPr>
          <p:spPr bwMode="auto">
            <a:xfrm>
              <a:off x="7020906" y="3730718"/>
              <a:ext cx="68263" cy="87313"/>
            </a:xfrm>
            <a:custGeom>
              <a:avLst/>
              <a:gdLst>
                <a:gd name="T0" fmla="*/ 9 w 80"/>
                <a:gd name="T1" fmla="*/ 104 h 104"/>
                <a:gd name="T2" fmla="*/ 8 w 80"/>
                <a:gd name="T3" fmla="*/ 103 h 104"/>
                <a:gd name="T4" fmla="*/ 1 w 80"/>
                <a:gd name="T5" fmla="*/ 94 h 104"/>
                <a:gd name="T6" fmla="*/ 36 w 80"/>
                <a:gd name="T7" fmla="*/ 40 h 104"/>
                <a:gd name="T8" fmla="*/ 63 w 80"/>
                <a:gd name="T9" fmla="*/ 6 h 104"/>
                <a:gd name="T10" fmla="*/ 73 w 80"/>
                <a:gd name="T11" fmla="*/ 1 h 104"/>
                <a:gd name="T12" fmla="*/ 79 w 80"/>
                <a:gd name="T13" fmla="*/ 11 h 104"/>
                <a:gd name="T14" fmla="*/ 43 w 80"/>
                <a:gd name="T15" fmla="*/ 54 h 104"/>
                <a:gd name="T16" fmla="*/ 17 w 80"/>
                <a:gd name="T17" fmla="*/ 97 h 104"/>
                <a:gd name="T18" fmla="*/ 9 w 80"/>
                <a:gd name="T1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4">
                  <a:moveTo>
                    <a:pt x="9" y="104"/>
                  </a:moveTo>
                  <a:cubicBezTo>
                    <a:pt x="8" y="104"/>
                    <a:pt x="8" y="104"/>
                    <a:pt x="8" y="103"/>
                  </a:cubicBezTo>
                  <a:cubicBezTo>
                    <a:pt x="3" y="103"/>
                    <a:pt x="0" y="99"/>
                    <a:pt x="1" y="94"/>
                  </a:cubicBezTo>
                  <a:cubicBezTo>
                    <a:pt x="1" y="93"/>
                    <a:pt x="7" y="54"/>
                    <a:pt x="36" y="40"/>
                  </a:cubicBezTo>
                  <a:cubicBezTo>
                    <a:pt x="57" y="30"/>
                    <a:pt x="63" y="7"/>
                    <a:pt x="63" y="6"/>
                  </a:cubicBezTo>
                  <a:cubicBezTo>
                    <a:pt x="64" y="2"/>
                    <a:pt x="69" y="0"/>
                    <a:pt x="73" y="1"/>
                  </a:cubicBezTo>
                  <a:cubicBezTo>
                    <a:pt x="77" y="2"/>
                    <a:pt x="80" y="6"/>
                    <a:pt x="79" y="11"/>
                  </a:cubicBezTo>
                  <a:cubicBezTo>
                    <a:pt x="78" y="12"/>
                    <a:pt x="70" y="41"/>
                    <a:pt x="43" y="54"/>
                  </a:cubicBezTo>
                  <a:cubicBezTo>
                    <a:pt x="22" y="65"/>
                    <a:pt x="17" y="97"/>
                    <a:pt x="17" y="97"/>
                  </a:cubicBezTo>
                  <a:cubicBezTo>
                    <a:pt x="16" y="101"/>
                    <a:pt x="13" y="104"/>
                    <a:pt x="9" y="1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39"/>
            <p:cNvSpPr>
              <a:spLocks/>
            </p:cNvSpPr>
            <p:nvPr/>
          </p:nvSpPr>
          <p:spPr bwMode="auto">
            <a:xfrm>
              <a:off x="7136793" y="3594192"/>
              <a:ext cx="57150" cy="55563"/>
            </a:xfrm>
            <a:custGeom>
              <a:avLst/>
              <a:gdLst>
                <a:gd name="T0" fmla="*/ 8 w 66"/>
                <a:gd name="T1" fmla="*/ 65 h 65"/>
                <a:gd name="T2" fmla="*/ 3 w 66"/>
                <a:gd name="T3" fmla="*/ 63 h 65"/>
                <a:gd name="T4" fmla="*/ 3 w 66"/>
                <a:gd name="T5" fmla="*/ 52 h 65"/>
                <a:gd name="T6" fmla="*/ 51 w 66"/>
                <a:gd name="T7" fmla="*/ 3 h 65"/>
                <a:gd name="T8" fmla="*/ 63 w 66"/>
                <a:gd name="T9" fmla="*/ 3 h 65"/>
                <a:gd name="T10" fmla="*/ 63 w 66"/>
                <a:gd name="T11" fmla="*/ 14 h 65"/>
                <a:gd name="T12" fmla="*/ 14 w 66"/>
                <a:gd name="T13" fmla="*/ 63 h 65"/>
                <a:gd name="T14" fmla="*/ 8 w 66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5">
                  <a:moveTo>
                    <a:pt x="8" y="65"/>
                  </a:moveTo>
                  <a:cubicBezTo>
                    <a:pt x="6" y="65"/>
                    <a:pt x="4" y="65"/>
                    <a:pt x="3" y="63"/>
                  </a:cubicBezTo>
                  <a:cubicBezTo>
                    <a:pt x="0" y="60"/>
                    <a:pt x="0" y="55"/>
                    <a:pt x="3" y="5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5" y="0"/>
                    <a:pt x="60" y="0"/>
                    <a:pt x="63" y="3"/>
                  </a:cubicBezTo>
                  <a:cubicBezTo>
                    <a:pt x="66" y="6"/>
                    <a:pt x="66" y="11"/>
                    <a:pt x="63" y="1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2" y="65"/>
                    <a:pt x="10" y="65"/>
                    <a:pt x="8" y="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40"/>
            <p:cNvSpPr>
              <a:spLocks/>
            </p:cNvSpPr>
            <p:nvPr/>
          </p:nvSpPr>
          <p:spPr bwMode="auto">
            <a:xfrm>
              <a:off x="7178068" y="3635467"/>
              <a:ext cx="55563" cy="53975"/>
            </a:xfrm>
            <a:custGeom>
              <a:avLst/>
              <a:gdLst>
                <a:gd name="T0" fmla="*/ 8 w 66"/>
                <a:gd name="T1" fmla="*/ 65 h 65"/>
                <a:gd name="T2" fmla="*/ 3 w 66"/>
                <a:gd name="T3" fmla="*/ 63 h 65"/>
                <a:gd name="T4" fmla="*/ 3 w 66"/>
                <a:gd name="T5" fmla="*/ 52 h 65"/>
                <a:gd name="T6" fmla="*/ 52 w 66"/>
                <a:gd name="T7" fmla="*/ 3 h 65"/>
                <a:gd name="T8" fmla="*/ 63 w 66"/>
                <a:gd name="T9" fmla="*/ 3 h 65"/>
                <a:gd name="T10" fmla="*/ 63 w 66"/>
                <a:gd name="T11" fmla="*/ 14 h 65"/>
                <a:gd name="T12" fmla="*/ 14 w 66"/>
                <a:gd name="T13" fmla="*/ 63 h 65"/>
                <a:gd name="T14" fmla="*/ 8 w 66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5">
                  <a:moveTo>
                    <a:pt x="8" y="65"/>
                  </a:moveTo>
                  <a:cubicBezTo>
                    <a:pt x="6" y="65"/>
                    <a:pt x="4" y="65"/>
                    <a:pt x="3" y="63"/>
                  </a:cubicBezTo>
                  <a:cubicBezTo>
                    <a:pt x="0" y="60"/>
                    <a:pt x="0" y="55"/>
                    <a:pt x="3" y="5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5" y="0"/>
                    <a:pt x="60" y="0"/>
                    <a:pt x="63" y="3"/>
                  </a:cubicBezTo>
                  <a:cubicBezTo>
                    <a:pt x="66" y="6"/>
                    <a:pt x="66" y="11"/>
                    <a:pt x="63" y="1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5"/>
                    <a:pt x="10" y="65"/>
                    <a:pt x="8" y="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3" name="Freeform 396"/>
          <p:cNvSpPr>
            <a:spLocks/>
          </p:cNvSpPr>
          <p:nvPr/>
        </p:nvSpPr>
        <p:spPr bwMode="auto">
          <a:xfrm>
            <a:off x="6455756" y="3627529"/>
            <a:ext cx="14288" cy="9525"/>
          </a:xfrm>
          <a:custGeom>
            <a:avLst/>
            <a:gdLst>
              <a:gd name="T0" fmla="*/ 4 w 18"/>
              <a:gd name="T1" fmla="*/ 11 h 11"/>
              <a:gd name="T2" fmla="*/ 1 w 18"/>
              <a:gd name="T3" fmla="*/ 8 h 11"/>
              <a:gd name="T4" fmla="*/ 3 w 18"/>
              <a:gd name="T5" fmla="*/ 3 h 11"/>
              <a:gd name="T6" fmla="*/ 13 w 18"/>
              <a:gd name="T7" fmla="*/ 1 h 11"/>
              <a:gd name="T8" fmla="*/ 18 w 18"/>
              <a:gd name="T9" fmla="*/ 4 h 11"/>
              <a:gd name="T10" fmla="*/ 15 w 18"/>
              <a:gd name="T11" fmla="*/ 9 h 11"/>
              <a:gd name="T12" fmla="*/ 6 w 18"/>
              <a:gd name="T13" fmla="*/ 11 h 11"/>
              <a:gd name="T14" fmla="*/ 4 w 18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1">
                <a:moveTo>
                  <a:pt x="4" y="11"/>
                </a:moveTo>
                <a:cubicBezTo>
                  <a:pt x="3" y="11"/>
                  <a:pt x="1" y="10"/>
                  <a:pt x="1" y="8"/>
                </a:cubicBezTo>
                <a:cubicBezTo>
                  <a:pt x="0" y="6"/>
                  <a:pt x="1" y="4"/>
                  <a:pt x="3" y="3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0"/>
                  <a:pt x="17" y="2"/>
                  <a:pt x="18" y="4"/>
                </a:cubicBezTo>
                <a:cubicBezTo>
                  <a:pt x="18" y="6"/>
                  <a:pt x="17" y="8"/>
                  <a:pt x="15" y="9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4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Freeform 397"/>
          <p:cNvSpPr>
            <a:spLocks/>
          </p:cNvSpPr>
          <p:nvPr/>
        </p:nvSpPr>
        <p:spPr bwMode="auto">
          <a:xfrm>
            <a:off x="6384318" y="3632292"/>
            <a:ext cx="63500" cy="23813"/>
          </a:xfrm>
          <a:custGeom>
            <a:avLst/>
            <a:gdLst>
              <a:gd name="T0" fmla="*/ 5 w 76"/>
              <a:gd name="T1" fmla="*/ 27 h 27"/>
              <a:gd name="T2" fmla="*/ 1 w 76"/>
              <a:gd name="T3" fmla="*/ 24 h 27"/>
              <a:gd name="T4" fmla="*/ 4 w 76"/>
              <a:gd name="T5" fmla="*/ 19 h 27"/>
              <a:gd name="T6" fmla="*/ 70 w 76"/>
              <a:gd name="T7" fmla="*/ 1 h 27"/>
              <a:gd name="T8" fmla="*/ 75 w 76"/>
              <a:gd name="T9" fmla="*/ 4 h 27"/>
              <a:gd name="T10" fmla="*/ 72 w 76"/>
              <a:gd name="T11" fmla="*/ 9 h 27"/>
              <a:gd name="T12" fmla="*/ 6 w 76"/>
              <a:gd name="T13" fmla="*/ 26 h 27"/>
              <a:gd name="T14" fmla="*/ 5 w 7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27">
                <a:moveTo>
                  <a:pt x="5" y="27"/>
                </a:moveTo>
                <a:cubicBezTo>
                  <a:pt x="3" y="27"/>
                  <a:pt x="1" y="25"/>
                  <a:pt x="1" y="24"/>
                </a:cubicBezTo>
                <a:cubicBezTo>
                  <a:pt x="0" y="21"/>
                  <a:pt x="2" y="19"/>
                  <a:pt x="4" y="19"/>
                </a:cubicBezTo>
                <a:cubicBezTo>
                  <a:pt x="70" y="1"/>
                  <a:pt x="70" y="1"/>
                  <a:pt x="70" y="1"/>
                </a:cubicBezTo>
                <a:cubicBezTo>
                  <a:pt x="72" y="0"/>
                  <a:pt x="74" y="2"/>
                  <a:pt x="75" y="4"/>
                </a:cubicBezTo>
                <a:cubicBezTo>
                  <a:pt x="76" y="6"/>
                  <a:pt x="74" y="8"/>
                  <a:pt x="72" y="9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5" y="27"/>
                  <a:pt x="5" y="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Freeform 398"/>
          <p:cNvSpPr>
            <a:spLocks noEditPoints="1"/>
          </p:cNvSpPr>
          <p:nvPr/>
        </p:nvSpPr>
        <p:spPr bwMode="auto">
          <a:xfrm>
            <a:off x="6292243" y="3592604"/>
            <a:ext cx="230188" cy="223839"/>
          </a:xfrm>
          <a:custGeom>
            <a:avLst/>
            <a:gdLst>
              <a:gd name="T0" fmla="*/ 61 w 271"/>
              <a:gd name="T1" fmla="*/ 263 h 263"/>
              <a:gd name="T2" fmla="*/ 46 w 271"/>
              <a:gd name="T3" fmla="*/ 256 h 263"/>
              <a:gd name="T4" fmla="*/ 16 w 271"/>
              <a:gd name="T5" fmla="*/ 225 h 263"/>
              <a:gd name="T6" fmla="*/ 17 w 271"/>
              <a:gd name="T7" fmla="*/ 193 h 263"/>
              <a:gd name="T8" fmla="*/ 80 w 271"/>
              <a:gd name="T9" fmla="*/ 133 h 263"/>
              <a:gd name="T10" fmla="*/ 46 w 271"/>
              <a:gd name="T11" fmla="*/ 111 h 263"/>
              <a:gd name="T12" fmla="*/ 30 w 271"/>
              <a:gd name="T13" fmla="*/ 81 h 263"/>
              <a:gd name="T14" fmla="*/ 62 w 271"/>
              <a:gd name="T15" fmla="*/ 47 h 263"/>
              <a:gd name="T16" fmla="*/ 221 w 271"/>
              <a:gd name="T17" fmla="*/ 4 h 263"/>
              <a:gd name="T18" fmla="*/ 262 w 271"/>
              <a:gd name="T19" fmla="*/ 15 h 263"/>
              <a:gd name="T20" fmla="*/ 267 w 271"/>
              <a:gd name="T21" fmla="*/ 50 h 263"/>
              <a:gd name="T22" fmla="*/ 224 w 271"/>
              <a:gd name="T23" fmla="*/ 210 h 263"/>
              <a:gd name="T24" fmla="*/ 186 w 271"/>
              <a:gd name="T25" fmla="*/ 240 h 263"/>
              <a:gd name="T26" fmla="*/ 186 w 271"/>
              <a:gd name="T27" fmla="*/ 240 h 263"/>
              <a:gd name="T28" fmla="*/ 160 w 271"/>
              <a:gd name="T29" fmla="*/ 224 h 263"/>
              <a:gd name="T30" fmla="*/ 143 w 271"/>
              <a:gd name="T31" fmla="*/ 191 h 263"/>
              <a:gd name="T32" fmla="*/ 78 w 271"/>
              <a:gd name="T33" fmla="*/ 254 h 263"/>
              <a:gd name="T34" fmla="*/ 61 w 271"/>
              <a:gd name="T35" fmla="*/ 263 h 263"/>
              <a:gd name="T36" fmla="*/ 24 w 271"/>
              <a:gd name="T37" fmla="*/ 210 h 263"/>
              <a:gd name="T38" fmla="*/ 27 w 271"/>
              <a:gd name="T39" fmla="*/ 214 h 263"/>
              <a:gd name="T40" fmla="*/ 58 w 271"/>
              <a:gd name="T41" fmla="*/ 244 h 263"/>
              <a:gd name="T42" fmla="*/ 61 w 271"/>
              <a:gd name="T43" fmla="*/ 247 h 263"/>
              <a:gd name="T44" fmla="*/ 67 w 271"/>
              <a:gd name="T45" fmla="*/ 242 h 263"/>
              <a:gd name="T46" fmla="*/ 139 w 271"/>
              <a:gd name="T47" fmla="*/ 172 h 263"/>
              <a:gd name="T48" fmla="*/ 145 w 271"/>
              <a:gd name="T49" fmla="*/ 170 h 263"/>
              <a:gd name="T50" fmla="*/ 152 w 271"/>
              <a:gd name="T51" fmla="*/ 174 h 263"/>
              <a:gd name="T52" fmla="*/ 174 w 271"/>
              <a:gd name="T53" fmla="*/ 217 h 263"/>
              <a:gd name="T54" fmla="*/ 175 w 271"/>
              <a:gd name="T55" fmla="*/ 218 h 263"/>
              <a:gd name="T56" fmla="*/ 186 w 271"/>
              <a:gd name="T57" fmla="*/ 224 h 263"/>
              <a:gd name="T58" fmla="*/ 209 w 271"/>
              <a:gd name="T59" fmla="*/ 206 h 263"/>
              <a:gd name="T60" fmla="*/ 251 w 271"/>
              <a:gd name="T61" fmla="*/ 46 h 263"/>
              <a:gd name="T62" fmla="*/ 250 w 271"/>
              <a:gd name="T63" fmla="*/ 24 h 263"/>
              <a:gd name="T64" fmla="*/ 235 w 271"/>
              <a:gd name="T65" fmla="*/ 18 h 263"/>
              <a:gd name="T66" fmla="*/ 225 w 271"/>
              <a:gd name="T67" fmla="*/ 20 h 263"/>
              <a:gd name="T68" fmla="*/ 66 w 271"/>
              <a:gd name="T69" fmla="*/ 63 h 263"/>
              <a:gd name="T70" fmla="*/ 46 w 271"/>
              <a:gd name="T71" fmla="*/ 82 h 263"/>
              <a:gd name="T72" fmla="*/ 54 w 271"/>
              <a:gd name="T73" fmla="*/ 97 h 263"/>
              <a:gd name="T74" fmla="*/ 55 w 271"/>
              <a:gd name="T75" fmla="*/ 97 h 263"/>
              <a:gd name="T76" fmla="*/ 97 w 271"/>
              <a:gd name="T77" fmla="*/ 125 h 263"/>
              <a:gd name="T78" fmla="*/ 101 w 271"/>
              <a:gd name="T79" fmla="*/ 131 h 263"/>
              <a:gd name="T80" fmla="*/ 98 w 271"/>
              <a:gd name="T81" fmla="*/ 138 h 263"/>
              <a:gd name="T82" fmla="*/ 29 w 271"/>
              <a:gd name="T83" fmla="*/ 204 h 263"/>
              <a:gd name="T84" fmla="*/ 24 w 271"/>
              <a:gd name="T85" fmla="*/ 21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1" h="263">
                <a:moveTo>
                  <a:pt x="61" y="263"/>
                </a:moveTo>
                <a:cubicBezTo>
                  <a:pt x="56" y="263"/>
                  <a:pt x="51" y="261"/>
                  <a:pt x="46" y="256"/>
                </a:cubicBezTo>
                <a:cubicBezTo>
                  <a:pt x="16" y="225"/>
                  <a:pt x="16" y="225"/>
                  <a:pt x="16" y="225"/>
                </a:cubicBezTo>
                <a:cubicBezTo>
                  <a:pt x="0" y="210"/>
                  <a:pt x="12" y="198"/>
                  <a:pt x="17" y="193"/>
                </a:cubicBezTo>
                <a:cubicBezTo>
                  <a:pt x="54" y="158"/>
                  <a:pt x="72" y="141"/>
                  <a:pt x="80" y="133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35" y="105"/>
                  <a:pt x="29" y="93"/>
                  <a:pt x="30" y="81"/>
                </a:cubicBezTo>
                <a:cubicBezTo>
                  <a:pt x="32" y="65"/>
                  <a:pt x="44" y="52"/>
                  <a:pt x="62" y="47"/>
                </a:cubicBezTo>
                <a:cubicBezTo>
                  <a:pt x="221" y="4"/>
                  <a:pt x="221" y="4"/>
                  <a:pt x="221" y="4"/>
                </a:cubicBezTo>
                <a:cubicBezTo>
                  <a:pt x="238" y="0"/>
                  <a:pt x="254" y="4"/>
                  <a:pt x="262" y="15"/>
                </a:cubicBezTo>
                <a:cubicBezTo>
                  <a:pt x="269" y="23"/>
                  <a:pt x="271" y="36"/>
                  <a:pt x="267" y="50"/>
                </a:cubicBezTo>
                <a:cubicBezTo>
                  <a:pt x="224" y="210"/>
                  <a:pt x="224" y="210"/>
                  <a:pt x="224" y="210"/>
                </a:cubicBezTo>
                <a:cubicBezTo>
                  <a:pt x="219" y="230"/>
                  <a:pt x="200" y="240"/>
                  <a:pt x="186" y="240"/>
                </a:cubicBezTo>
                <a:cubicBezTo>
                  <a:pt x="186" y="240"/>
                  <a:pt x="186" y="240"/>
                  <a:pt x="186" y="240"/>
                </a:cubicBezTo>
                <a:cubicBezTo>
                  <a:pt x="174" y="240"/>
                  <a:pt x="164" y="234"/>
                  <a:pt x="160" y="224"/>
                </a:cubicBezTo>
                <a:cubicBezTo>
                  <a:pt x="143" y="191"/>
                  <a:pt x="143" y="191"/>
                  <a:pt x="143" y="191"/>
                </a:cubicBezTo>
                <a:cubicBezTo>
                  <a:pt x="134" y="200"/>
                  <a:pt x="116" y="217"/>
                  <a:pt x="78" y="254"/>
                </a:cubicBezTo>
                <a:cubicBezTo>
                  <a:pt x="74" y="258"/>
                  <a:pt x="68" y="263"/>
                  <a:pt x="61" y="263"/>
                </a:cubicBezTo>
                <a:close/>
                <a:moveTo>
                  <a:pt x="24" y="210"/>
                </a:moveTo>
                <a:cubicBezTo>
                  <a:pt x="24" y="210"/>
                  <a:pt x="24" y="211"/>
                  <a:pt x="27" y="214"/>
                </a:cubicBezTo>
                <a:cubicBezTo>
                  <a:pt x="58" y="244"/>
                  <a:pt x="58" y="244"/>
                  <a:pt x="58" y="244"/>
                </a:cubicBezTo>
                <a:cubicBezTo>
                  <a:pt x="60" y="247"/>
                  <a:pt x="61" y="247"/>
                  <a:pt x="61" y="247"/>
                </a:cubicBezTo>
                <a:cubicBezTo>
                  <a:pt x="61" y="247"/>
                  <a:pt x="63" y="247"/>
                  <a:pt x="67" y="242"/>
                </a:cubicBezTo>
                <a:cubicBezTo>
                  <a:pt x="86" y="224"/>
                  <a:pt x="136" y="175"/>
                  <a:pt x="139" y="172"/>
                </a:cubicBezTo>
                <a:cubicBezTo>
                  <a:pt x="141" y="170"/>
                  <a:pt x="143" y="169"/>
                  <a:pt x="145" y="170"/>
                </a:cubicBezTo>
                <a:cubicBezTo>
                  <a:pt x="148" y="170"/>
                  <a:pt x="150" y="172"/>
                  <a:pt x="152" y="174"/>
                </a:cubicBezTo>
                <a:cubicBezTo>
                  <a:pt x="174" y="217"/>
                  <a:pt x="174" y="217"/>
                  <a:pt x="174" y="217"/>
                </a:cubicBezTo>
                <a:cubicBezTo>
                  <a:pt x="174" y="217"/>
                  <a:pt x="174" y="218"/>
                  <a:pt x="175" y="218"/>
                </a:cubicBezTo>
                <a:cubicBezTo>
                  <a:pt x="177" y="223"/>
                  <a:pt x="184" y="224"/>
                  <a:pt x="186" y="224"/>
                </a:cubicBezTo>
                <a:cubicBezTo>
                  <a:pt x="195" y="224"/>
                  <a:pt x="205" y="218"/>
                  <a:pt x="209" y="206"/>
                </a:cubicBezTo>
                <a:cubicBezTo>
                  <a:pt x="251" y="46"/>
                  <a:pt x="251" y="46"/>
                  <a:pt x="251" y="46"/>
                </a:cubicBezTo>
                <a:cubicBezTo>
                  <a:pt x="254" y="37"/>
                  <a:pt x="253" y="29"/>
                  <a:pt x="250" y="24"/>
                </a:cubicBezTo>
                <a:cubicBezTo>
                  <a:pt x="246" y="19"/>
                  <a:pt x="240" y="18"/>
                  <a:pt x="235" y="18"/>
                </a:cubicBezTo>
                <a:cubicBezTo>
                  <a:pt x="232" y="18"/>
                  <a:pt x="229" y="19"/>
                  <a:pt x="225" y="20"/>
                </a:cubicBezTo>
                <a:cubicBezTo>
                  <a:pt x="66" y="63"/>
                  <a:pt x="66" y="63"/>
                  <a:pt x="66" y="63"/>
                </a:cubicBezTo>
                <a:cubicBezTo>
                  <a:pt x="53" y="66"/>
                  <a:pt x="47" y="75"/>
                  <a:pt x="46" y="82"/>
                </a:cubicBezTo>
                <a:cubicBezTo>
                  <a:pt x="45" y="89"/>
                  <a:pt x="48" y="94"/>
                  <a:pt x="54" y="97"/>
                </a:cubicBezTo>
                <a:cubicBezTo>
                  <a:pt x="54" y="97"/>
                  <a:pt x="55" y="97"/>
                  <a:pt x="55" y="97"/>
                </a:cubicBezTo>
                <a:cubicBezTo>
                  <a:pt x="97" y="125"/>
                  <a:pt x="97" y="125"/>
                  <a:pt x="97" y="125"/>
                </a:cubicBezTo>
                <a:cubicBezTo>
                  <a:pt x="100" y="126"/>
                  <a:pt x="101" y="129"/>
                  <a:pt x="101" y="131"/>
                </a:cubicBezTo>
                <a:cubicBezTo>
                  <a:pt x="101" y="134"/>
                  <a:pt x="100" y="136"/>
                  <a:pt x="98" y="138"/>
                </a:cubicBezTo>
                <a:cubicBezTo>
                  <a:pt x="97" y="139"/>
                  <a:pt x="47" y="186"/>
                  <a:pt x="29" y="204"/>
                </a:cubicBezTo>
                <a:cubicBezTo>
                  <a:pt x="25" y="208"/>
                  <a:pt x="24" y="210"/>
                  <a:pt x="24" y="2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Freeform 409"/>
          <p:cNvSpPr>
            <a:spLocks noEditPoints="1"/>
          </p:cNvSpPr>
          <p:nvPr/>
        </p:nvSpPr>
        <p:spPr bwMode="auto">
          <a:xfrm>
            <a:off x="6682768" y="3595780"/>
            <a:ext cx="173038" cy="220664"/>
          </a:xfrm>
          <a:custGeom>
            <a:avLst/>
            <a:gdLst>
              <a:gd name="T0" fmla="*/ 178 w 204"/>
              <a:gd name="T1" fmla="*/ 260 h 260"/>
              <a:gd name="T2" fmla="*/ 176 w 204"/>
              <a:gd name="T3" fmla="*/ 260 h 260"/>
              <a:gd name="T4" fmla="*/ 148 w 204"/>
              <a:gd name="T5" fmla="*/ 231 h 260"/>
              <a:gd name="T6" fmla="*/ 148 w 204"/>
              <a:gd name="T7" fmla="*/ 219 h 260"/>
              <a:gd name="T8" fmla="*/ 140 w 204"/>
              <a:gd name="T9" fmla="*/ 212 h 260"/>
              <a:gd name="T10" fmla="*/ 139 w 204"/>
              <a:gd name="T11" fmla="*/ 212 h 260"/>
              <a:gd name="T12" fmla="*/ 128 w 204"/>
              <a:gd name="T13" fmla="*/ 219 h 260"/>
              <a:gd name="T14" fmla="*/ 128 w 204"/>
              <a:gd name="T15" fmla="*/ 231 h 260"/>
              <a:gd name="T16" fmla="*/ 103 w 204"/>
              <a:gd name="T17" fmla="*/ 260 h 260"/>
              <a:gd name="T18" fmla="*/ 102 w 204"/>
              <a:gd name="T19" fmla="*/ 260 h 260"/>
              <a:gd name="T20" fmla="*/ 76 w 204"/>
              <a:gd name="T21" fmla="*/ 231 h 260"/>
              <a:gd name="T22" fmla="*/ 76 w 204"/>
              <a:gd name="T23" fmla="*/ 219 h 260"/>
              <a:gd name="T24" fmla="*/ 66 w 204"/>
              <a:gd name="T25" fmla="*/ 212 h 260"/>
              <a:gd name="T26" fmla="*/ 64 w 204"/>
              <a:gd name="T27" fmla="*/ 212 h 260"/>
              <a:gd name="T28" fmla="*/ 52 w 204"/>
              <a:gd name="T29" fmla="*/ 219 h 260"/>
              <a:gd name="T30" fmla="*/ 52 w 204"/>
              <a:gd name="T31" fmla="*/ 231 h 260"/>
              <a:gd name="T32" fmla="*/ 28 w 204"/>
              <a:gd name="T33" fmla="*/ 260 h 260"/>
              <a:gd name="T34" fmla="*/ 27 w 204"/>
              <a:gd name="T35" fmla="*/ 260 h 260"/>
              <a:gd name="T36" fmla="*/ 0 w 204"/>
              <a:gd name="T37" fmla="*/ 231 h 260"/>
              <a:gd name="T38" fmla="*/ 0 w 204"/>
              <a:gd name="T39" fmla="*/ 96 h 260"/>
              <a:gd name="T40" fmla="*/ 99 w 204"/>
              <a:gd name="T41" fmla="*/ 0 h 260"/>
              <a:gd name="T42" fmla="*/ 106 w 204"/>
              <a:gd name="T43" fmla="*/ 0 h 260"/>
              <a:gd name="T44" fmla="*/ 204 w 204"/>
              <a:gd name="T45" fmla="*/ 96 h 260"/>
              <a:gd name="T46" fmla="*/ 204 w 204"/>
              <a:gd name="T47" fmla="*/ 231 h 260"/>
              <a:gd name="T48" fmla="*/ 178 w 204"/>
              <a:gd name="T49" fmla="*/ 260 h 260"/>
              <a:gd name="T50" fmla="*/ 139 w 204"/>
              <a:gd name="T51" fmla="*/ 196 h 260"/>
              <a:gd name="T52" fmla="*/ 140 w 204"/>
              <a:gd name="T53" fmla="*/ 196 h 260"/>
              <a:gd name="T54" fmla="*/ 164 w 204"/>
              <a:gd name="T55" fmla="*/ 219 h 260"/>
              <a:gd name="T56" fmla="*/ 164 w 204"/>
              <a:gd name="T57" fmla="*/ 231 h 260"/>
              <a:gd name="T58" fmla="*/ 176 w 204"/>
              <a:gd name="T59" fmla="*/ 244 h 260"/>
              <a:gd name="T60" fmla="*/ 178 w 204"/>
              <a:gd name="T61" fmla="*/ 244 h 260"/>
              <a:gd name="T62" fmla="*/ 188 w 204"/>
              <a:gd name="T63" fmla="*/ 231 h 260"/>
              <a:gd name="T64" fmla="*/ 188 w 204"/>
              <a:gd name="T65" fmla="*/ 96 h 260"/>
              <a:gd name="T66" fmla="*/ 106 w 204"/>
              <a:gd name="T67" fmla="*/ 16 h 260"/>
              <a:gd name="T68" fmla="*/ 99 w 204"/>
              <a:gd name="T69" fmla="*/ 16 h 260"/>
              <a:gd name="T70" fmla="*/ 16 w 204"/>
              <a:gd name="T71" fmla="*/ 96 h 260"/>
              <a:gd name="T72" fmla="*/ 16 w 204"/>
              <a:gd name="T73" fmla="*/ 231 h 260"/>
              <a:gd name="T74" fmla="*/ 27 w 204"/>
              <a:gd name="T75" fmla="*/ 244 h 260"/>
              <a:gd name="T76" fmla="*/ 28 w 204"/>
              <a:gd name="T77" fmla="*/ 244 h 260"/>
              <a:gd name="T78" fmla="*/ 36 w 204"/>
              <a:gd name="T79" fmla="*/ 231 h 260"/>
              <a:gd name="T80" fmla="*/ 36 w 204"/>
              <a:gd name="T81" fmla="*/ 219 h 260"/>
              <a:gd name="T82" fmla="*/ 64 w 204"/>
              <a:gd name="T83" fmla="*/ 196 h 260"/>
              <a:gd name="T84" fmla="*/ 66 w 204"/>
              <a:gd name="T85" fmla="*/ 196 h 260"/>
              <a:gd name="T86" fmla="*/ 92 w 204"/>
              <a:gd name="T87" fmla="*/ 219 h 260"/>
              <a:gd name="T88" fmla="*/ 92 w 204"/>
              <a:gd name="T89" fmla="*/ 231 h 260"/>
              <a:gd name="T90" fmla="*/ 102 w 204"/>
              <a:gd name="T91" fmla="*/ 244 h 260"/>
              <a:gd name="T92" fmla="*/ 103 w 204"/>
              <a:gd name="T93" fmla="*/ 244 h 260"/>
              <a:gd name="T94" fmla="*/ 112 w 204"/>
              <a:gd name="T95" fmla="*/ 231 h 260"/>
              <a:gd name="T96" fmla="*/ 112 w 204"/>
              <a:gd name="T97" fmla="*/ 219 h 260"/>
              <a:gd name="T98" fmla="*/ 139 w 204"/>
              <a:gd name="T99" fmla="*/ 19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" h="260">
                <a:moveTo>
                  <a:pt x="178" y="260"/>
                </a:moveTo>
                <a:cubicBezTo>
                  <a:pt x="176" y="260"/>
                  <a:pt x="176" y="260"/>
                  <a:pt x="176" y="260"/>
                </a:cubicBezTo>
                <a:cubicBezTo>
                  <a:pt x="162" y="260"/>
                  <a:pt x="148" y="245"/>
                  <a:pt x="148" y="231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13"/>
                  <a:pt x="146" y="212"/>
                  <a:pt x="140" y="212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35" y="212"/>
                  <a:pt x="128" y="213"/>
                  <a:pt x="128" y="219"/>
                </a:cubicBezTo>
                <a:cubicBezTo>
                  <a:pt x="128" y="231"/>
                  <a:pt x="128" y="231"/>
                  <a:pt x="128" y="231"/>
                </a:cubicBezTo>
                <a:cubicBezTo>
                  <a:pt x="128" y="245"/>
                  <a:pt x="118" y="260"/>
                  <a:pt x="103" y="260"/>
                </a:cubicBezTo>
                <a:cubicBezTo>
                  <a:pt x="102" y="260"/>
                  <a:pt x="102" y="260"/>
                  <a:pt x="102" y="260"/>
                </a:cubicBezTo>
                <a:cubicBezTo>
                  <a:pt x="86" y="260"/>
                  <a:pt x="76" y="245"/>
                  <a:pt x="76" y="231"/>
                </a:cubicBezTo>
                <a:cubicBezTo>
                  <a:pt x="76" y="219"/>
                  <a:pt x="76" y="219"/>
                  <a:pt x="76" y="219"/>
                </a:cubicBezTo>
                <a:cubicBezTo>
                  <a:pt x="76" y="212"/>
                  <a:pt x="69" y="212"/>
                  <a:pt x="66" y="212"/>
                </a:cubicBezTo>
                <a:cubicBezTo>
                  <a:pt x="64" y="212"/>
                  <a:pt x="64" y="212"/>
                  <a:pt x="64" y="212"/>
                </a:cubicBezTo>
                <a:cubicBezTo>
                  <a:pt x="59" y="212"/>
                  <a:pt x="52" y="214"/>
                  <a:pt x="52" y="219"/>
                </a:cubicBezTo>
                <a:cubicBezTo>
                  <a:pt x="52" y="231"/>
                  <a:pt x="52" y="231"/>
                  <a:pt x="52" y="231"/>
                </a:cubicBezTo>
                <a:cubicBezTo>
                  <a:pt x="52" y="245"/>
                  <a:pt x="44" y="260"/>
                  <a:pt x="28" y="260"/>
                </a:cubicBezTo>
                <a:cubicBezTo>
                  <a:pt x="27" y="260"/>
                  <a:pt x="27" y="260"/>
                  <a:pt x="27" y="260"/>
                </a:cubicBezTo>
                <a:cubicBezTo>
                  <a:pt x="13" y="260"/>
                  <a:pt x="0" y="246"/>
                  <a:pt x="0" y="231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43"/>
                  <a:pt x="44" y="0"/>
                  <a:pt x="9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60" y="0"/>
                  <a:pt x="204" y="43"/>
                  <a:pt x="204" y="96"/>
                </a:cubicBezTo>
                <a:cubicBezTo>
                  <a:pt x="204" y="231"/>
                  <a:pt x="204" y="231"/>
                  <a:pt x="204" y="231"/>
                </a:cubicBezTo>
                <a:cubicBezTo>
                  <a:pt x="204" y="244"/>
                  <a:pt x="193" y="260"/>
                  <a:pt x="178" y="260"/>
                </a:cubicBezTo>
                <a:close/>
                <a:moveTo>
                  <a:pt x="139" y="196"/>
                </a:moveTo>
                <a:cubicBezTo>
                  <a:pt x="140" y="196"/>
                  <a:pt x="140" y="196"/>
                  <a:pt x="140" y="196"/>
                </a:cubicBezTo>
                <a:cubicBezTo>
                  <a:pt x="155" y="196"/>
                  <a:pt x="164" y="205"/>
                  <a:pt x="164" y="219"/>
                </a:cubicBezTo>
                <a:cubicBezTo>
                  <a:pt x="164" y="231"/>
                  <a:pt x="164" y="231"/>
                  <a:pt x="164" y="231"/>
                </a:cubicBezTo>
                <a:cubicBezTo>
                  <a:pt x="164" y="237"/>
                  <a:pt x="171" y="244"/>
                  <a:pt x="176" y="244"/>
                </a:cubicBezTo>
                <a:cubicBezTo>
                  <a:pt x="178" y="244"/>
                  <a:pt x="178" y="244"/>
                  <a:pt x="178" y="244"/>
                </a:cubicBezTo>
                <a:cubicBezTo>
                  <a:pt x="183" y="244"/>
                  <a:pt x="188" y="237"/>
                  <a:pt x="188" y="231"/>
                </a:cubicBezTo>
                <a:cubicBezTo>
                  <a:pt x="188" y="96"/>
                  <a:pt x="188" y="96"/>
                  <a:pt x="188" y="96"/>
                </a:cubicBezTo>
                <a:cubicBezTo>
                  <a:pt x="188" y="51"/>
                  <a:pt x="152" y="16"/>
                  <a:pt x="106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53" y="16"/>
                  <a:pt x="16" y="52"/>
                  <a:pt x="16" y="96"/>
                </a:cubicBezTo>
                <a:cubicBezTo>
                  <a:pt x="16" y="231"/>
                  <a:pt x="16" y="231"/>
                  <a:pt x="16" y="231"/>
                </a:cubicBezTo>
                <a:cubicBezTo>
                  <a:pt x="16" y="237"/>
                  <a:pt x="22" y="244"/>
                  <a:pt x="27" y="244"/>
                </a:cubicBezTo>
                <a:cubicBezTo>
                  <a:pt x="28" y="244"/>
                  <a:pt x="28" y="244"/>
                  <a:pt x="28" y="244"/>
                </a:cubicBezTo>
                <a:cubicBezTo>
                  <a:pt x="33" y="244"/>
                  <a:pt x="36" y="236"/>
                  <a:pt x="36" y="231"/>
                </a:cubicBezTo>
                <a:cubicBezTo>
                  <a:pt x="36" y="219"/>
                  <a:pt x="36" y="219"/>
                  <a:pt x="36" y="219"/>
                </a:cubicBezTo>
                <a:cubicBezTo>
                  <a:pt x="36" y="204"/>
                  <a:pt x="51" y="196"/>
                  <a:pt x="64" y="196"/>
                </a:cubicBezTo>
                <a:cubicBezTo>
                  <a:pt x="66" y="196"/>
                  <a:pt x="66" y="196"/>
                  <a:pt x="66" y="196"/>
                </a:cubicBezTo>
                <a:cubicBezTo>
                  <a:pt x="81" y="196"/>
                  <a:pt x="92" y="205"/>
                  <a:pt x="92" y="219"/>
                </a:cubicBezTo>
                <a:cubicBezTo>
                  <a:pt x="92" y="231"/>
                  <a:pt x="92" y="231"/>
                  <a:pt x="92" y="231"/>
                </a:cubicBezTo>
                <a:cubicBezTo>
                  <a:pt x="92" y="237"/>
                  <a:pt x="97" y="244"/>
                  <a:pt x="102" y="244"/>
                </a:cubicBezTo>
                <a:cubicBezTo>
                  <a:pt x="103" y="244"/>
                  <a:pt x="103" y="244"/>
                  <a:pt x="103" y="244"/>
                </a:cubicBezTo>
                <a:cubicBezTo>
                  <a:pt x="108" y="244"/>
                  <a:pt x="112" y="237"/>
                  <a:pt x="112" y="231"/>
                </a:cubicBezTo>
                <a:cubicBezTo>
                  <a:pt x="112" y="219"/>
                  <a:pt x="112" y="219"/>
                  <a:pt x="112" y="219"/>
                </a:cubicBezTo>
                <a:cubicBezTo>
                  <a:pt x="112" y="205"/>
                  <a:pt x="123" y="196"/>
                  <a:pt x="139" y="1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Freeform 410"/>
          <p:cNvSpPr>
            <a:spLocks/>
          </p:cNvSpPr>
          <p:nvPr/>
        </p:nvSpPr>
        <p:spPr bwMode="auto">
          <a:xfrm>
            <a:off x="6765318" y="3616417"/>
            <a:ext cx="9525" cy="6350"/>
          </a:xfrm>
          <a:custGeom>
            <a:avLst/>
            <a:gdLst>
              <a:gd name="T0" fmla="*/ 7 w 11"/>
              <a:gd name="T1" fmla="*/ 8 h 8"/>
              <a:gd name="T2" fmla="*/ 7 w 11"/>
              <a:gd name="T3" fmla="*/ 8 h 8"/>
              <a:gd name="T4" fmla="*/ 4 w 11"/>
              <a:gd name="T5" fmla="*/ 8 h 8"/>
              <a:gd name="T6" fmla="*/ 0 w 11"/>
              <a:gd name="T7" fmla="*/ 4 h 8"/>
              <a:gd name="T8" fmla="*/ 4 w 11"/>
              <a:gd name="T9" fmla="*/ 0 h 8"/>
              <a:gd name="T10" fmla="*/ 7 w 11"/>
              <a:gd name="T11" fmla="*/ 0 h 8"/>
              <a:gd name="T12" fmla="*/ 11 w 11"/>
              <a:gd name="T13" fmla="*/ 4 h 8"/>
              <a:gd name="T14" fmla="*/ 7 w 11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8">
                <a:moveTo>
                  <a:pt x="7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5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5" y="0"/>
                  <a:pt x="6" y="0"/>
                  <a:pt x="7" y="0"/>
                </a:cubicBezTo>
                <a:cubicBezTo>
                  <a:pt x="9" y="0"/>
                  <a:pt x="11" y="2"/>
                  <a:pt x="11" y="4"/>
                </a:cubicBezTo>
                <a:cubicBezTo>
                  <a:pt x="11" y="6"/>
                  <a:pt x="9" y="8"/>
                  <a:pt x="7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Freeform 411"/>
          <p:cNvSpPr>
            <a:spLocks/>
          </p:cNvSpPr>
          <p:nvPr/>
        </p:nvSpPr>
        <p:spPr bwMode="auto">
          <a:xfrm>
            <a:off x="6781193" y="3618005"/>
            <a:ext cx="50800" cy="103188"/>
          </a:xfrm>
          <a:custGeom>
            <a:avLst/>
            <a:gdLst>
              <a:gd name="T0" fmla="*/ 56 w 60"/>
              <a:gd name="T1" fmla="*/ 122 h 122"/>
              <a:gd name="T2" fmla="*/ 52 w 60"/>
              <a:gd name="T3" fmla="*/ 118 h 122"/>
              <a:gd name="T4" fmla="*/ 52 w 60"/>
              <a:gd name="T5" fmla="*/ 69 h 122"/>
              <a:gd name="T6" fmla="*/ 3 w 60"/>
              <a:gd name="T7" fmla="*/ 8 h 122"/>
              <a:gd name="T8" fmla="*/ 0 w 60"/>
              <a:gd name="T9" fmla="*/ 3 h 122"/>
              <a:gd name="T10" fmla="*/ 5 w 60"/>
              <a:gd name="T11" fmla="*/ 0 h 122"/>
              <a:gd name="T12" fmla="*/ 60 w 60"/>
              <a:gd name="T13" fmla="*/ 69 h 122"/>
              <a:gd name="T14" fmla="*/ 60 w 60"/>
              <a:gd name="T15" fmla="*/ 118 h 122"/>
              <a:gd name="T16" fmla="*/ 56 w 60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122">
                <a:moveTo>
                  <a:pt x="56" y="122"/>
                </a:moveTo>
                <a:cubicBezTo>
                  <a:pt x="54" y="122"/>
                  <a:pt x="52" y="120"/>
                  <a:pt x="52" y="118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40"/>
                  <a:pt x="32" y="16"/>
                  <a:pt x="3" y="8"/>
                </a:cubicBezTo>
                <a:cubicBezTo>
                  <a:pt x="1" y="7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38" y="9"/>
                  <a:pt x="60" y="37"/>
                  <a:pt x="60" y="69"/>
                </a:cubicBezTo>
                <a:cubicBezTo>
                  <a:pt x="60" y="118"/>
                  <a:pt x="60" y="118"/>
                  <a:pt x="60" y="118"/>
                </a:cubicBezTo>
                <a:cubicBezTo>
                  <a:pt x="60" y="120"/>
                  <a:pt x="58" y="122"/>
                  <a:pt x="56" y="1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Freeform 412"/>
          <p:cNvSpPr>
            <a:spLocks noEditPoints="1"/>
          </p:cNvSpPr>
          <p:nvPr/>
        </p:nvSpPr>
        <p:spPr bwMode="auto">
          <a:xfrm>
            <a:off x="6708168" y="3664042"/>
            <a:ext cx="39688" cy="39688"/>
          </a:xfrm>
          <a:custGeom>
            <a:avLst/>
            <a:gdLst>
              <a:gd name="T0" fmla="*/ 23 w 47"/>
              <a:gd name="T1" fmla="*/ 47 h 47"/>
              <a:gd name="T2" fmla="*/ 0 w 47"/>
              <a:gd name="T3" fmla="*/ 24 h 47"/>
              <a:gd name="T4" fmla="*/ 23 w 47"/>
              <a:gd name="T5" fmla="*/ 0 h 47"/>
              <a:gd name="T6" fmla="*/ 47 w 47"/>
              <a:gd name="T7" fmla="*/ 24 h 47"/>
              <a:gd name="T8" fmla="*/ 23 w 47"/>
              <a:gd name="T9" fmla="*/ 47 h 47"/>
              <a:gd name="T10" fmla="*/ 23 w 47"/>
              <a:gd name="T11" fmla="*/ 8 h 47"/>
              <a:gd name="T12" fmla="*/ 8 w 47"/>
              <a:gd name="T13" fmla="*/ 24 h 47"/>
              <a:gd name="T14" fmla="*/ 23 w 47"/>
              <a:gd name="T15" fmla="*/ 39 h 47"/>
              <a:gd name="T16" fmla="*/ 39 w 47"/>
              <a:gd name="T17" fmla="*/ 24 h 47"/>
              <a:gd name="T18" fmla="*/ 23 w 47"/>
              <a:gd name="T1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47"/>
                </a:move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lose/>
                <a:moveTo>
                  <a:pt x="23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2"/>
                  <a:pt x="15" y="39"/>
                  <a:pt x="23" y="39"/>
                </a:cubicBezTo>
                <a:cubicBezTo>
                  <a:pt x="32" y="39"/>
                  <a:pt x="39" y="32"/>
                  <a:pt x="39" y="24"/>
                </a:cubicBezTo>
                <a:cubicBezTo>
                  <a:pt x="39" y="15"/>
                  <a:pt x="32" y="8"/>
                  <a:pt x="23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Freeform 413"/>
          <p:cNvSpPr>
            <a:spLocks noEditPoints="1"/>
          </p:cNvSpPr>
          <p:nvPr/>
        </p:nvSpPr>
        <p:spPr bwMode="auto">
          <a:xfrm>
            <a:off x="6757381" y="3664042"/>
            <a:ext cx="39688" cy="39688"/>
          </a:xfrm>
          <a:custGeom>
            <a:avLst/>
            <a:gdLst>
              <a:gd name="T0" fmla="*/ 23 w 46"/>
              <a:gd name="T1" fmla="*/ 47 h 47"/>
              <a:gd name="T2" fmla="*/ 0 w 46"/>
              <a:gd name="T3" fmla="*/ 24 h 47"/>
              <a:gd name="T4" fmla="*/ 23 w 46"/>
              <a:gd name="T5" fmla="*/ 0 h 47"/>
              <a:gd name="T6" fmla="*/ 46 w 46"/>
              <a:gd name="T7" fmla="*/ 24 h 47"/>
              <a:gd name="T8" fmla="*/ 23 w 46"/>
              <a:gd name="T9" fmla="*/ 47 h 47"/>
              <a:gd name="T10" fmla="*/ 23 w 46"/>
              <a:gd name="T11" fmla="*/ 8 h 47"/>
              <a:gd name="T12" fmla="*/ 8 w 46"/>
              <a:gd name="T13" fmla="*/ 24 h 47"/>
              <a:gd name="T14" fmla="*/ 23 w 46"/>
              <a:gd name="T15" fmla="*/ 39 h 47"/>
              <a:gd name="T16" fmla="*/ 38 w 46"/>
              <a:gd name="T17" fmla="*/ 24 h 47"/>
              <a:gd name="T18" fmla="*/ 23 w 46"/>
              <a:gd name="T1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47">
                <a:moveTo>
                  <a:pt x="23" y="47"/>
                </a:move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ubicBezTo>
                  <a:pt x="36" y="0"/>
                  <a:pt x="46" y="11"/>
                  <a:pt x="46" y="24"/>
                </a:cubicBezTo>
                <a:cubicBezTo>
                  <a:pt x="46" y="37"/>
                  <a:pt x="36" y="47"/>
                  <a:pt x="23" y="47"/>
                </a:cubicBezTo>
                <a:close/>
                <a:moveTo>
                  <a:pt x="23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2"/>
                  <a:pt x="15" y="39"/>
                  <a:pt x="23" y="39"/>
                </a:cubicBezTo>
                <a:cubicBezTo>
                  <a:pt x="32" y="39"/>
                  <a:pt x="38" y="32"/>
                  <a:pt x="38" y="24"/>
                </a:cubicBezTo>
                <a:cubicBezTo>
                  <a:pt x="38" y="15"/>
                  <a:pt x="32" y="8"/>
                  <a:pt x="23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Freeform 505"/>
          <p:cNvSpPr>
            <a:spLocks noEditPoints="1"/>
          </p:cNvSpPr>
          <p:nvPr/>
        </p:nvSpPr>
        <p:spPr bwMode="auto">
          <a:xfrm>
            <a:off x="7378093" y="3592605"/>
            <a:ext cx="220663" cy="223839"/>
          </a:xfrm>
          <a:custGeom>
            <a:avLst/>
            <a:gdLst>
              <a:gd name="T0" fmla="*/ 260 w 260"/>
              <a:gd name="T1" fmla="*/ 236 h 264"/>
              <a:gd name="T2" fmla="*/ 232 w 260"/>
              <a:gd name="T3" fmla="*/ 264 h 264"/>
              <a:gd name="T4" fmla="*/ 28 w 260"/>
              <a:gd name="T5" fmla="*/ 264 h 264"/>
              <a:gd name="T6" fmla="*/ 0 w 260"/>
              <a:gd name="T7" fmla="*/ 236 h 264"/>
              <a:gd name="T8" fmla="*/ 0 w 260"/>
              <a:gd name="T9" fmla="*/ 28 h 264"/>
              <a:gd name="T10" fmla="*/ 28 w 260"/>
              <a:gd name="T11" fmla="*/ 0 h 264"/>
              <a:gd name="T12" fmla="*/ 232 w 260"/>
              <a:gd name="T13" fmla="*/ 0 h 264"/>
              <a:gd name="T14" fmla="*/ 260 w 260"/>
              <a:gd name="T15" fmla="*/ 28 h 264"/>
              <a:gd name="T16" fmla="*/ 260 w 260"/>
              <a:gd name="T17" fmla="*/ 236 h 264"/>
              <a:gd name="T18" fmla="*/ 244 w 260"/>
              <a:gd name="T19" fmla="*/ 28 h 264"/>
              <a:gd name="T20" fmla="*/ 232 w 260"/>
              <a:gd name="T21" fmla="*/ 16 h 264"/>
              <a:gd name="T22" fmla="*/ 28 w 260"/>
              <a:gd name="T23" fmla="*/ 16 h 264"/>
              <a:gd name="T24" fmla="*/ 16 w 260"/>
              <a:gd name="T25" fmla="*/ 28 h 264"/>
              <a:gd name="T26" fmla="*/ 16 w 260"/>
              <a:gd name="T27" fmla="*/ 236 h 264"/>
              <a:gd name="T28" fmla="*/ 28 w 260"/>
              <a:gd name="T29" fmla="*/ 248 h 264"/>
              <a:gd name="T30" fmla="*/ 232 w 260"/>
              <a:gd name="T31" fmla="*/ 248 h 264"/>
              <a:gd name="T32" fmla="*/ 244 w 260"/>
              <a:gd name="T33" fmla="*/ 236 h 264"/>
              <a:gd name="T34" fmla="*/ 244 w 260"/>
              <a:gd name="T35" fmla="*/ 2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264">
                <a:moveTo>
                  <a:pt x="260" y="236"/>
                </a:moveTo>
                <a:cubicBezTo>
                  <a:pt x="260" y="252"/>
                  <a:pt x="248" y="264"/>
                  <a:pt x="232" y="264"/>
                </a:cubicBezTo>
                <a:cubicBezTo>
                  <a:pt x="28" y="264"/>
                  <a:pt x="28" y="264"/>
                  <a:pt x="28" y="264"/>
                </a:cubicBezTo>
                <a:cubicBezTo>
                  <a:pt x="12" y="264"/>
                  <a:pt x="0" y="252"/>
                  <a:pt x="0" y="2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48" y="0"/>
                  <a:pt x="260" y="12"/>
                  <a:pt x="260" y="28"/>
                </a:cubicBezTo>
                <a:lnTo>
                  <a:pt x="260" y="236"/>
                </a:lnTo>
                <a:close/>
                <a:moveTo>
                  <a:pt x="244" y="28"/>
                </a:moveTo>
                <a:cubicBezTo>
                  <a:pt x="244" y="21"/>
                  <a:pt x="239" y="16"/>
                  <a:pt x="232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16" y="243"/>
                  <a:pt x="21" y="248"/>
                  <a:pt x="28" y="248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9" y="248"/>
                  <a:pt x="244" y="243"/>
                  <a:pt x="244" y="236"/>
                </a:cubicBezTo>
                <a:lnTo>
                  <a:pt x="244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Freeform 506"/>
          <p:cNvSpPr>
            <a:spLocks/>
          </p:cNvSpPr>
          <p:nvPr/>
        </p:nvSpPr>
        <p:spPr bwMode="auto">
          <a:xfrm>
            <a:off x="7416193" y="3729131"/>
            <a:ext cx="12700" cy="19050"/>
          </a:xfrm>
          <a:custGeom>
            <a:avLst/>
            <a:gdLst>
              <a:gd name="T0" fmla="*/ 11 w 15"/>
              <a:gd name="T1" fmla="*/ 22 h 22"/>
              <a:gd name="T2" fmla="*/ 7 w 15"/>
              <a:gd name="T3" fmla="*/ 20 h 22"/>
              <a:gd name="T4" fmla="*/ 0 w 15"/>
              <a:gd name="T5" fmla="*/ 6 h 22"/>
              <a:gd name="T6" fmla="*/ 3 w 15"/>
              <a:gd name="T7" fmla="*/ 1 h 22"/>
              <a:gd name="T8" fmla="*/ 8 w 15"/>
              <a:gd name="T9" fmla="*/ 3 h 22"/>
              <a:gd name="T10" fmla="*/ 14 w 15"/>
              <a:gd name="T11" fmla="*/ 16 h 22"/>
              <a:gd name="T12" fmla="*/ 13 w 15"/>
              <a:gd name="T13" fmla="*/ 21 h 22"/>
              <a:gd name="T14" fmla="*/ 11 w 15"/>
              <a:gd name="T1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22">
                <a:moveTo>
                  <a:pt x="11" y="22"/>
                </a:moveTo>
                <a:cubicBezTo>
                  <a:pt x="9" y="22"/>
                  <a:pt x="8" y="21"/>
                  <a:pt x="7" y="20"/>
                </a:cubicBezTo>
                <a:cubicBezTo>
                  <a:pt x="5" y="16"/>
                  <a:pt x="2" y="11"/>
                  <a:pt x="0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10" y="8"/>
                  <a:pt x="12" y="12"/>
                  <a:pt x="14" y="16"/>
                </a:cubicBezTo>
                <a:cubicBezTo>
                  <a:pt x="15" y="18"/>
                  <a:pt x="15" y="20"/>
                  <a:pt x="13" y="21"/>
                </a:cubicBezTo>
                <a:cubicBezTo>
                  <a:pt x="12" y="22"/>
                  <a:pt x="11" y="22"/>
                  <a:pt x="11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Freeform 507"/>
          <p:cNvSpPr>
            <a:spLocks/>
          </p:cNvSpPr>
          <p:nvPr/>
        </p:nvSpPr>
        <p:spPr bwMode="auto">
          <a:xfrm>
            <a:off x="7409843" y="3629117"/>
            <a:ext cx="153988" cy="153989"/>
          </a:xfrm>
          <a:custGeom>
            <a:avLst/>
            <a:gdLst>
              <a:gd name="T0" fmla="*/ 91 w 181"/>
              <a:gd name="T1" fmla="*/ 181 h 181"/>
              <a:gd name="T2" fmla="*/ 31 w 181"/>
              <a:gd name="T3" fmla="*/ 159 h 181"/>
              <a:gd name="T4" fmla="*/ 30 w 181"/>
              <a:gd name="T5" fmla="*/ 153 h 181"/>
              <a:gd name="T6" fmla="*/ 36 w 181"/>
              <a:gd name="T7" fmla="*/ 153 h 181"/>
              <a:gd name="T8" fmla="*/ 91 w 181"/>
              <a:gd name="T9" fmla="*/ 173 h 181"/>
              <a:gd name="T10" fmla="*/ 173 w 181"/>
              <a:gd name="T11" fmla="*/ 91 h 181"/>
              <a:gd name="T12" fmla="*/ 91 w 181"/>
              <a:gd name="T13" fmla="*/ 8 h 181"/>
              <a:gd name="T14" fmla="*/ 8 w 181"/>
              <a:gd name="T15" fmla="*/ 91 h 181"/>
              <a:gd name="T16" fmla="*/ 4 w 181"/>
              <a:gd name="T17" fmla="*/ 95 h 181"/>
              <a:gd name="T18" fmla="*/ 0 w 181"/>
              <a:gd name="T19" fmla="*/ 91 h 181"/>
              <a:gd name="T20" fmla="*/ 91 w 181"/>
              <a:gd name="T21" fmla="*/ 0 h 181"/>
              <a:gd name="T22" fmla="*/ 181 w 181"/>
              <a:gd name="T23" fmla="*/ 91 h 181"/>
              <a:gd name="T24" fmla="*/ 91 w 181"/>
              <a:gd name="T2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" h="181">
                <a:moveTo>
                  <a:pt x="91" y="181"/>
                </a:moveTo>
                <a:cubicBezTo>
                  <a:pt x="68" y="181"/>
                  <a:pt x="47" y="173"/>
                  <a:pt x="31" y="159"/>
                </a:cubicBezTo>
                <a:cubicBezTo>
                  <a:pt x="29" y="157"/>
                  <a:pt x="29" y="155"/>
                  <a:pt x="30" y="153"/>
                </a:cubicBezTo>
                <a:cubicBezTo>
                  <a:pt x="32" y="151"/>
                  <a:pt x="34" y="151"/>
                  <a:pt x="36" y="153"/>
                </a:cubicBezTo>
                <a:cubicBezTo>
                  <a:pt x="51" y="166"/>
                  <a:pt x="70" y="173"/>
                  <a:pt x="91" y="173"/>
                </a:cubicBezTo>
                <a:cubicBezTo>
                  <a:pt x="136" y="173"/>
                  <a:pt x="173" y="136"/>
                  <a:pt x="173" y="91"/>
                </a:cubicBezTo>
                <a:cubicBezTo>
                  <a:pt x="173" y="45"/>
                  <a:pt x="136" y="8"/>
                  <a:pt x="91" y="8"/>
                </a:cubicBezTo>
                <a:cubicBezTo>
                  <a:pt x="45" y="8"/>
                  <a:pt x="8" y="45"/>
                  <a:pt x="8" y="91"/>
                </a:cubicBezTo>
                <a:cubicBezTo>
                  <a:pt x="8" y="93"/>
                  <a:pt x="6" y="95"/>
                  <a:pt x="4" y="95"/>
                </a:cubicBezTo>
                <a:cubicBezTo>
                  <a:pt x="2" y="95"/>
                  <a:pt x="0" y="93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140" y="0"/>
                  <a:pt x="181" y="41"/>
                  <a:pt x="181" y="91"/>
                </a:cubicBezTo>
                <a:cubicBezTo>
                  <a:pt x="181" y="141"/>
                  <a:pt x="140" y="181"/>
                  <a:pt x="91" y="1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Freeform 508"/>
          <p:cNvSpPr>
            <a:spLocks noEditPoints="1"/>
          </p:cNvSpPr>
          <p:nvPr/>
        </p:nvSpPr>
        <p:spPr bwMode="auto">
          <a:xfrm>
            <a:off x="7440006" y="3686267"/>
            <a:ext cx="39688" cy="39688"/>
          </a:xfrm>
          <a:custGeom>
            <a:avLst/>
            <a:gdLst>
              <a:gd name="T0" fmla="*/ 23 w 47"/>
              <a:gd name="T1" fmla="*/ 47 h 47"/>
              <a:gd name="T2" fmla="*/ 0 w 47"/>
              <a:gd name="T3" fmla="*/ 24 h 47"/>
              <a:gd name="T4" fmla="*/ 23 w 47"/>
              <a:gd name="T5" fmla="*/ 0 h 47"/>
              <a:gd name="T6" fmla="*/ 47 w 47"/>
              <a:gd name="T7" fmla="*/ 24 h 47"/>
              <a:gd name="T8" fmla="*/ 23 w 47"/>
              <a:gd name="T9" fmla="*/ 47 h 47"/>
              <a:gd name="T10" fmla="*/ 23 w 47"/>
              <a:gd name="T11" fmla="*/ 8 h 47"/>
              <a:gd name="T12" fmla="*/ 8 w 47"/>
              <a:gd name="T13" fmla="*/ 24 h 47"/>
              <a:gd name="T14" fmla="*/ 23 w 47"/>
              <a:gd name="T15" fmla="*/ 39 h 47"/>
              <a:gd name="T16" fmla="*/ 39 w 47"/>
              <a:gd name="T17" fmla="*/ 24 h 47"/>
              <a:gd name="T18" fmla="*/ 23 w 47"/>
              <a:gd name="T1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47"/>
                </a:move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3" y="0"/>
                </a:cubicBez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lose/>
                <a:moveTo>
                  <a:pt x="23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2"/>
                  <a:pt x="15" y="39"/>
                  <a:pt x="23" y="39"/>
                </a:cubicBezTo>
                <a:cubicBezTo>
                  <a:pt x="32" y="39"/>
                  <a:pt x="39" y="32"/>
                  <a:pt x="39" y="24"/>
                </a:cubicBezTo>
                <a:cubicBezTo>
                  <a:pt x="39" y="15"/>
                  <a:pt x="32" y="8"/>
                  <a:pt x="23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Freeform 509"/>
          <p:cNvSpPr>
            <a:spLocks noEditPoints="1"/>
          </p:cNvSpPr>
          <p:nvPr/>
        </p:nvSpPr>
        <p:spPr bwMode="auto">
          <a:xfrm>
            <a:off x="7493981" y="3686267"/>
            <a:ext cx="41275" cy="39688"/>
          </a:xfrm>
          <a:custGeom>
            <a:avLst/>
            <a:gdLst>
              <a:gd name="T0" fmla="*/ 24 w 47"/>
              <a:gd name="T1" fmla="*/ 47 h 47"/>
              <a:gd name="T2" fmla="*/ 0 w 47"/>
              <a:gd name="T3" fmla="*/ 24 h 47"/>
              <a:gd name="T4" fmla="*/ 24 w 47"/>
              <a:gd name="T5" fmla="*/ 0 h 47"/>
              <a:gd name="T6" fmla="*/ 47 w 47"/>
              <a:gd name="T7" fmla="*/ 24 h 47"/>
              <a:gd name="T8" fmla="*/ 24 w 47"/>
              <a:gd name="T9" fmla="*/ 47 h 47"/>
              <a:gd name="T10" fmla="*/ 24 w 47"/>
              <a:gd name="T11" fmla="*/ 8 h 47"/>
              <a:gd name="T12" fmla="*/ 8 w 47"/>
              <a:gd name="T13" fmla="*/ 24 h 47"/>
              <a:gd name="T14" fmla="*/ 24 w 47"/>
              <a:gd name="T15" fmla="*/ 39 h 47"/>
              <a:gd name="T16" fmla="*/ 39 w 47"/>
              <a:gd name="T17" fmla="*/ 24 h 47"/>
              <a:gd name="T18" fmla="*/ 24 w 47"/>
              <a:gd name="T1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47"/>
                </a:move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4" y="47"/>
                </a:cubicBezTo>
                <a:close/>
                <a:moveTo>
                  <a:pt x="24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2"/>
                  <a:pt x="15" y="39"/>
                  <a:pt x="24" y="39"/>
                </a:cubicBezTo>
                <a:cubicBezTo>
                  <a:pt x="32" y="39"/>
                  <a:pt x="39" y="32"/>
                  <a:pt x="39" y="24"/>
                </a:cubicBezTo>
                <a:cubicBezTo>
                  <a:pt x="39" y="15"/>
                  <a:pt x="32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Freeform 537"/>
          <p:cNvSpPr>
            <a:spLocks noEditPoints="1"/>
          </p:cNvSpPr>
          <p:nvPr/>
        </p:nvSpPr>
        <p:spPr bwMode="auto">
          <a:xfrm>
            <a:off x="8138506" y="3637055"/>
            <a:ext cx="139700" cy="138114"/>
          </a:xfrm>
          <a:custGeom>
            <a:avLst/>
            <a:gdLst>
              <a:gd name="T0" fmla="*/ 135 w 164"/>
              <a:gd name="T1" fmla="*/ 164 h 164"/>
              <a:gd name="T2" fmla="*/ 24 w 164"/>
              <a:gd name="T3" fmla="*/ 164 h 164"/>
              <a:gd name="T4" fmla="*/ 0 w 164"/>
              <a:gd name="T5" fmla="*/ 140 h 164"/>
              <a:gd name="T6" fmla="*/ 0 w 164"/>
              <a:gd name="T7" fmla="*/ 30 h 164"/>
              <a:gd name="T8" fmla="*/ 24 w 164"/>
              <a:gd name="T9" fmla="*/ 0 h 164"/>
              <a:gd name="T10" fmla="*/ 135 w 164"/>
              <a:gd name="T11" fmla="*/ 0 h 164"/>
              <a:gd name="T12" fmla="*/ 164 w 164"/>
              <a:gd name="T13" fmla="*/ 30 h 164"/>
              <a:gd name="T14" fmla="*/ 164 w 164"/>
              <a:gd name="T15" fmla="*/ 140 h 164"/>
              <a:gd name="T16" fmla="*/ 135 w 164"/>
              <a:gd name="T17" fmla="*/ 164 h 164"/>
              <a:gd name="T18" fmla="*/ 24 w 164"/>
              <a:gd name="T19" fmla="*/ 16 h 164"/>
              <a:gd name="T20" fmla="*/ 16 w 164"/>
              <a:gd name="T21" fmla="*/ 30 h 164"/>
              <a:gd name="T22" fmla="*/ 16 w 164"/>
              <a:gd name="T23" fmla="*/ 140 h 164"/>
              <a:gd name="T24" fmla="*/ 24 w 164"/>
              <a:gd name="T25" fmla="*/ 148 h 164"/>
              <a:gd name="T26" fmla="*/ 135 w 164"/>
              <a:gd name="T27" fmla="*/ 148 h 164"/>
              <a:gd name="T28" fmla="*/ 148 w 164"/>
              <a:gd name="T29" fmla="*/ 140 h 164"/>
              <a:gd name="T30" fmla="*/ 148 w 164"/>
              <a:gd name="T31" fmla="*/ 30 h 164"/>
              <a:gd name="T32" fmla="*/ 135 w 164"/>
              <a:gd name="T33" fmla="*/ 16 h 164"/>
              <a:gd name="T34" fmla="*/ 24 w 164"/>
              <a:gd name="T35" fmla="*/ 1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" h="164">
                <a:moveTo>
                  <a:pt x="135" y="164"/>
                </a:moveTo>
                <a:cubicBezTo>
                  <a:pt x="24" y="164"/>
                  <a:pt x="24" y="164"/>
                  <a:pt x="24" y="164"/>
                </a:cubicBezTo>
                <a:cubicBezTo>
                  <a:pt x="8" y="164"/>
                  <a:pt x="0" y="154"/>
                  <a:pt x="0" y="14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6"/>
                  <a:pt x="9" y="0"/>
                  <a:pt x="24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50" y="0"/>
                  <a:pt x="164" y="16"/>
                  <a:pt x="164" y="3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4" y="154"/>
                  <a:pt x="150" y="164"/>
                  <a:pt x="135" y="164"/>
                </a:cubicBezTo>
                <a:close/>
                <a:moveTo>
                  <a:pt x="24" y="16"/>
                </a:moveTo>
                <a:cubicBezTo>
                  <a:pt x="19" y="16"/>
                  <a:pt x="16" y="23"/>
                  <a:pt x="16" y="3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7"/>
                  <a:pt x="20" y="148"/>
                  <a:pt x="24" y="148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8" y="148"/>
                  <a:pt x="148" y="147"/>
                  <a:pt x="148" y="140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48" y="23"/>
                  <a:pt x="140" y="16"/>
                  <a:pt x="135" y="16"/>
                </a:cubicBezTo>
                <a:lnTo>
                  <a:pt x="24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Freeform 538"/>
          <p:cNvSpPr>
            <a:spLocks/>
          </p:cNvSpPr>
          <p:nvPr/>
        </p:nvSpPr>
        <p:spPr bwMode="auto">
          <a:xfrm>
            <a:off x="8203593" y="3660867"/>
            <a:ext cx="11113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2"/>
                  <a:pt x="12" y="4"/>
                </a:cubicBezTo>
                <a:cubicBezTo>
                  <a:pt x="12" y="6"/>
                  <a:pt x="10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Freeform 539"/>
          <p:cNvSpPr>
            <a:spLocks/>
          </p:cNvSpPr>
          <p:nvPr/>
        </p:nvSpPr>
        <p:spPr bwMode="auto">
          <a:xfrm>
            <a:off x="8155968" y="3660867"/>
            <a:ext cx="41275" cy="33338"/>
          </a:xfrm>
          <a:custGeom>
            <a:avLst/>
            <a:gdLst>
              <a:gd name="T0" fmla="*/ 7 w 48"/>
              <a:gd name="T1" fmla="*/ 40 h 40"/>
              <a:gd name="T2" fmla="*/ 3 w 48"/>
              <a:gd name="T3" fmla="*/ 36 h 40"/>
              <a:gd name="T4" fmla="*/ 3 w 48"/>
              <a:gd name="T5" fmla="*/ 27 h 40"/>
              <a:gd name="T6" fmla="*/ 22 w 48"/>
              <a:gd name="T7" fmla="*/ 0 h 40"/>
              <a:gd name="T8" fmla="*/ 44 w 48"/>
              <a:gd name="T9" fmla="*/ 0 h 40"/>
              <a:gd name="T10" fmla="*/ 48 w 48"/>
              <a:gd name="T11" fmla="*/ 4 h 40"/>
              <a:gd name="T12" fmla="*/ 44 w 48"/>
              <a:gd name="T13" fmla="*/ 8 h 40"/>
              <a:gd name="T14" fmla="*/ 22 w 48"/>
              <a:gd name="T15" fmla="*/ 8 h 40"/>
              <a:gd name="T16" fmla="*/ 11 w 48"/>
              <a:gd name="T17" fmla="*/ 27 h 40"/>
              <a:gd name="T18" fmla="*/ 11 w 48"/>
              <a:gd name="T19" fmla="*/ 36 h 40"/>
              <a:gd name="T20" fmla="*/ 7 w 48"/>
              <a:gd name="T2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40">
                <a:moveTo>
                  <a:pt x="7" y="40"/>
                </a:moveTo>
                <a:cubicBezTo>
                  <a:pt x="5" y="40"/>
                  <a:pt x="3" y="38"/>
                  <a:pt x="3" y="36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14"/>
                  <a:pt x="0" y="0"/>
                  <a:pt x="2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8" y="2"/>
                  <a:pt x="48" y="4"/>
                </a:cubicBezTo>
                <a:cubicBezTo>
                  <a:pt x="48" y="6"/>
                  <a:pt x="46" y="8"/>
                  <a:pt x="44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8" y="8"/>
                  <a:pt x="11" y="13"/>
                  <a:pt x="11" y="27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8"/>
                  <a:pt x="9" y="40"/>
                  <a:pt x="7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Freeform 540"/>
          <p:cNvSpPr>
            <a:spLocks/>
          </p:cNvSpPr>
          <p:nvPr/>
        </p:nvSpPr>
        <p:spPr bwMode="auto">
          <a:xfrm>
            <a:off x="8289318" y="3649755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Freeform 541"/>
          <p:cNvSpPr>
            <a:spLocks/>
          </p:cNvSpPr>
          <p:nvPr/>
        </p:nvSpPr>
        <p:spPr bwMode="auto">
          <a:xfrm>
            <a:off x="8289318" y="3687855"/>
            <a:ext cx="30163" cy="12700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Freeform 542"/>
          <p:cNvSpPr>
            <a:spLocks/>
          </p:cNvSpPr>
          <p:nvPr/>
        </p:nvSpPr>
        <p:spPr bwMode="auto">
          <a:xfrm>
            <a:off x="8289318" y="3721193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Freeform 543"/>
          <p:cNvSpPr>
            <a:spLocks/>
          </p:cNvSpPr>
          <p:nvPr/>
        </p:nvSpPr>
        <p:spPr bwMode="auto">
          <a:xfrm>
            <a:off x="8289318" y="3751356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Freeform 544"/>
          <p:cNvSpPr>
            <a:spLocks/>
          </p:cNvSpPr>
          <p:nvPr/>
        </p:nvSpPr>
        <p:spPr bwMode="auto">
          <a:xfrm>
            <a:off x="8148031" y="3595780"/>
            <a:ext cx="14288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Freeform 545"/>
          <p:cNvSpPr>
            <a:spLocks/>
          </p:cNvSpPr>
          <p:nvPr/>
        </p:nvSpPr>
        <p:spPr bwMode="auto">
          <a:xfrm>
            <a:off x="8182956" y="3595780"/>
            <a:ext cx="12700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" name="Freeform 546"/>
          <p:cNvSpPr>
            <a:spLocks/>
          </p:cNvSpPr>
          <p:nvPr/>
        </p:nvSpPr>
        <p:spPr bwMode="auto">
          <a:xfrm>
            <a:off x="8219468" y="3595780"/>
            <a:ext cx="14288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" name="Freeform 547"/>
          <p:cNvSpPr>
            <a:spLocks/>
          </p:cNvSpPr>
          <p:nvPr/>
        </p:nvSpPr>
        <p:spPr bwMode="auto">
          <a:xfrm>
            <a:off x="8251218" y="3595780"/>
            <a:ext cx="12700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Freeform 548"/>
          <p:cNvSpPr>
            <a:spLocks/>
          </p:cNvSpPr>
          <p:nvPr/>
        </p:nvSpPr>
        <p:spPr bwMode="auto">
          <a:xfrm>
            <a:off x="8148031" y="3786281"/>
            <a:ext cx="14288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" name="Freeform 549"/>
          <p:cNvSpPr>
            <a:spLocks/>
          </p:cNvSpPr>
          <p:nvPr/>
        </p:nvSpPr>
        <p:spPr bwMode="auto">
          <a:xfrm>
            <a:off x="8182956" y="3786281"/>
            <a:ext cx="12700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550"/>
          <p:cNvSpPr>
            <a:spLocks/>
          </p:cNvSpPr>
          <p:nvPr/>
        </p:nvSpPr>
        <p:spPr bwMode="auto">
          <a:xfrm>
            <a:off x="8219468" y="3786281"/>
            <a:ext cx="14288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551"/>
          <p:cNvSpPr>
            <a:spLocks/>
          </p:cNvSpPr>
          <p:nvPr/>
        </p:nvSpPr>
        <p:spPr bwMode="auto">
          <a:xfrm>
            <a:off x="8251218" y="3786281"/>
            <a:ext cx="12700" cy="30163"/>
          </a:xfrm>
          <a:custGeom>
            <a:avLst/>
            <a:gdLst>
              <a:gd name="T0" fmla="*/ 8 w 16"/>
              <a:gd name="T1" fmla="*/ 36 h 36"/>
              <a:gd name="T2" fmla="*/ 0 w 16"/>
              <a:gd name="T3" fmla="*/ 28 h 36"/>
              <a:gd name="T4" fmla="*/ 0 w 16"/>
              <a:gd name="T5" fmla="*/ 8 h 36"/>
              <a:gd name="T6" fmla="*/ 8 w 16"/>
              <a:gd name="T7" fmla="*/ 0 h 36"/>
              <a:gd name="T8" fmla="*/ 16 w 16"/>
              <a:gd name="T9" fmla="*/ 8 h 36"/>
              <a:gd name="T10" fmla="*/ 16 w 16"/>
              <a:gd name="T11" fmla="*/ 28 h 36"/>
              <a:gd name="T12" fmla="*/ 8 w 16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4" y="36"/>
                  <a:pt x="0" y="32"/>
                  <a:pt x="0" y="2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32"/>
                  <a:pt x="12" y="36"/>
                  <a:pt x="8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552"/>
          <p:cNvSpPr>
            <a:spLocks/>
          </p:cNvSpPr>
          <p:nvPr/>
        </p:nvSpPr>
        <p:spPr bwMode="auto">
          <a:xfrm>
            <a:off x="8092468" y="3649755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Freeform 553"/>
          <p:cNvSpPr>
            <a:spLocks/>
          </p:cNvSpPr>
          <p:nvPr/>
        </p:nvSpPr>
        <p:spPr bwMode="auto">
          <a:xfrm>
            <a:off x="8092468" y="3687855"/>
            <a:ext cx="30163" cy="12700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Freeform 554"/>
          <p:cNvSpPr>
            <a:spLocks/>
          </p:cNvSpPr>
          <p:nvPr/>
        </p:nvSpPr>
        <p:spPr bwMode="auto">
          <a:xfrm>
            <a:off x="8092468" y="3721193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Freeform 555"/>
          <p:cNvSpPr>
            <a:spLocks/>
          </p:cNvSpPr>
          <p:nvPr/>
        </p:nvSpPr>
        <p:spPr bwMode="auto">
          <a:xfrm>
            <a:off x="8092468" y="3751356"/>
            <a:ext cx="30163" cy="14288"/>
          </a:xfrm>
          <a:custGeom>
            <a:avLst/>
            <a:gdLst>
              <a:gd name="T0" fmla="*/ 28 w 36"/>
              <a:gd name="T1" fmla="*/ 16 h 16"/>
              <a:gd name="T2" fmla="*/ 8 w 36"/>
              <a:gd name="T3" fmla="*/ 16 h 16"/>
              <a:gd name="T4" fmla="*/ 0 w 36"/>
              <a:gd name="T5" fmla="*/ 8 h 16"/>
              <a:gd name="T6" fmla="*/ 8 w 36"/>
              <a:gd name="T7" fmla="*/ 0 h 16"/>
              <a:gd name="T8" fmla="*/ 28 w 36"/>
              <a:gd name="T9" fmla="*/ 0 h 16"/>
              <a:gd name="T10" fmla="*/ 36 w 36"/>
              <a:gd name="T11" fmla="*/ 8 h 16"/>
              <a:gd name="T12" fmla="*/ 28 w 3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">
                <a:moveTo>
                  <a:pt x="2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3" y="16"/>
                  <a:pt x="2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" name="Freeform 667"/>
          <p:cNvSpPr>
            <a:spLocks noEditPoints="1"/>
          </p:cNvSpPr>
          <p:nvPr/>
        </p:nvSpPr>
        <p:spPr bwMode="auto">
          <a:xfrm>
            <a:off x="8475055" y="3595779"/>
            <a:ext cx="182563" cy="217489"/>
          </a:xfrm>
          <a:custGeom>
            <a:avLst/>
            <a:gdLst>
              <a:gd name="T0" fmla="*/ 216 w 216"/>
              <a:gd name="T1" fmla="*/ 228 h 256"/>
              <a:gd name="T2" fmla="*/ 188 w 216"/>
              <a:gd name="T3" fmla="*/ 256 h 256"/>
              <a:gd name="T4" fmla="*/ 28 w 216"/>
              <a:gd name="T5" fmla="*/ 256 h 256"/>
              <a:gd name="T6" fmla="*/ 0 w 216"/>
              <a:gd name="T7" fmla="*/ 228 h 256"/>
              <a:gd name="T8" fmla="*/ 0 w 216"/>
              <a:gd name="T9" fmla="*/ 28 h 256"/>
              <a:gd name="T10" fmla="*/ 28 w 216"/>
              <a:gd name="T11" fmla="*/ 0 h 256"/>
              <a:gd name="T12" fmla="*/ 188 w 216"/>
              <a:gd name="T13" fmla="*/ 0 h 256"/>
              <a:gd name="T14" fmla="*/ 216 w 216"/>
              <a:gd name="T15" fmla="*/ 28 h 256"/>
              <a:gd name="T16" fmla="*/ 216 w 216"/>
              <a:gd name="T17" fmla="*/ 228 h 256"/>
              <a:gd name="T18" fmla="*/ 200 w 216"/>
              <a:gd name="T19" fmla="*/ 28 h 256"/>
              <a:gd name="T20" fmla="*/ 188 w 216"/>
              <a:gd name="T21" fmla="*/ 16 h 256"/>
              <a:gd name="T22" fmla="*/ 28 w 216"/>
              <a:gd name="T23" fmla="*/ 16 h 256"/>
              <a:gd name="T24" fmla="*/ 16 w 216"/>
              <a:gd name="T25" fmla="*/ 28 h 256"/>
              <a:gd name="T26" fmla="*/ 16 w 216"/>
              <a:gd name="T27" fmla="*/ 228 h 256"/>
              <a:gd name="T28" fmla="*/ 28 w 216"/>
              <a:gd name="T29" fmla="*/ 240 h 256"/>
              <a:gd name="T30" fmla="*/ 188 w 216"/>
              <a:gd name="T31" fmla="*/ 240 h 256"/>
              <a:gd name="T32" fmla="*/ 200 w 216"/>
              <a:gd name="T33" fmla="*/ 228 h 256"/>
              <a:gd name="T34" fmla="*/ 200 w 216"/>
              <a:gd name="T35" fmla="*/ 2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" h="256">
                <a:moveTo>
                  <a:pt x="216" y="228"/>
                </a:moveTo>
                <a:cubicBezTo>
                  <a:pt x="216" y="244"/>
                  <a:pt x="204" y="256"/>
                  <a:pt x="188" y="256"/>
                </a:cubicBezTo>
                <a:cubicBezTo>
                  <a:pt x="28" y="256"/>
                  <a:pt x="28" y="256"/>
                  <a:pt x="28" y="256"/>
                </a:cubicBezTo>
                <a:cubicBezTo>
                  <a:pt x="12" y="256"/>
                  <a:pt x="0" y="244"/>
                  <a:pt x="0" y="2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204" y="0"/>
                  <a:pt x="216" y="12"/>
                  <a:pt x="216" y="28"/>
                </a:cubicBezTo>
                <a:lnTo>
                  <a:pt x="216" y="228"/>
                </a:lnTo>
                <a:close/>
                <a:moveTo>
                  <a:pt x="200" y="28"/>
                </a:moveTo>
                <a:cubicBezTo>
                  <a:pt x="200" y="21"/>
                  <a:pt x="195" y="16"/>
                  <a:pt x="18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35"/>
                  <a:pt x="21" y="240"/>
                  <a:pt x="28" y="240"/>
                </a:cubicBezTo>
                <a:cubicBezTo>
                  <a:pt x="188" y="240"/>
                  <a:pt x="188" y="240"/>
                  <a:pt x="188" y="240"/>
                </a:cubicBezTo>
                <a:cubicBezTo>
                  <a:pt x="195" y="240"/>
                  <a:pt x="200" y="235"/>
                  <a:pt x="200" y="228"/>
                </a:cubicBezTo>
                <a:lnTo>
                  <a:pt x="200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3" name="Freeform 668"/>
          <p:cNvSpPr>
            <a:spLocks noEditPoints="1"/>
          </p:cNvSpPr>
          <p:nvPr/>
        </p:nvSpPr>
        <p:spPr bwMode="auto">
          <a:xfrm>
            <a:off x="8509980" y="3670392"/>
            <a:ext cx="111125" cy="111125"/>
          </a:xfrm>
          <a:custGeom>
            <a:avLst/>
            <a:gdLst>
              <a:gd name="T0" fmla="*/ 66 w 131"/>
              <a:gd name="T1" fmla="*/ 131 h 131"/>
              <a:gd name="T2" fmla="*/ 0 w 131"/>
              <a:gd name="T3" fmla="*/ 66 h 131"/>
              <a:gd name="T4" fmla="*/ 66 w 131"/>
              <a:gd name="T5" fmla="*/ 0 h 131"/>
              <a:gd name="T6" fmla="*/ 131 w 131"/>
              <a:gd name="T7" fmla="*/ 66 h 131"/>
              <a:gd name="T8" fmla="*/ 66 w 131"/>
              <a:gd name="T9" fmla="*/ 131 h 131"/>
              <a:gd name="T10" fmla="*/ 66 w 131"/>
              <a:gd name="T11" fmla="*/ 8 h 131"/>
              <a:gd name="T12" fmla="*/ 8 w 131"/>
              <a:gd name="T13" fmla="*/ 66 h 131"/>
              <a:gd name="T14" fmla="*/ 66 w 131"/>
              <a:gd name="T15" fmla="*/ 123 h 131"/>
              <a:gd name="T16" fmla="*/ 123 w 131"/>
              <a:gd name="T17" fmla="*/ 66 h 131"/>
              <a:gd name="T18" fmla="*/ 66 w 131"/>
              <a:gd name="T19" fmla="*/ 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31">
                <a:moveTo>
                  <a:pt x="66" y="131"/>
                </a:moveTo>
                <a:cubicBezTo>
                  <a:pt x="29" y="131"/>
                  <a:pt x="0" y="102"/>
                  <a:pt x="0" y="66"/>
                </a:cubicBezTo>
                <a:cubicBezTo>
                  <a:pt x="0" y="30"/>
                  <a:pt x="29" y="0"/>
                  <a:pt x="66" y="0"/>
                </a:cubicBezTo>
                <a:cubicBezTo>
                  <a:pt x="102" y="0"/>
                  <a:pt x="131" y="30"/>
                  <a:pt x="131" y="66"/>
                </a:cubicBezTo>
                <a:cubicBezTo>
                  <a:pt x="131" y="102"/>
                  <a:pt x="102" y="131"/>
                  <a:pt x="66" y="131"/>
                </a:cubicBezTo>
                <a:close/>
                <a:moveTo>
                  <a:pt x="66" y="8"/>
                </a:moveTo>
                <a:cubicBezTo>
                  <a:pt x="34" y="8"/>
                  <a:pt x="8" y="34"/>
                  <a:pt x="8" y="66"/>
                </a:cubicBezTo>
                <a:cubicBezTo>
                  <a:pt x="8" y="97"/>
                  <a:pt x="34" y="123"/>
                  <a:pt x="66" y="123"/>
                </a:cubicBezTo>
                <a:cubicBezTo>
                  <a:pt x="97" y="123"/>
                  <a:pt x="123" y="97"/>
                  <a:pt x="123" y="66"/>
                </a:cubicBezTo>
                <a:cubicBezTo>
                  <a:pt x="123" y="34"/>
                  <a:pt x="97" y="8"/>
                  <a:pt x="6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" name="Freeform 669"/>
          <p:cNvSpPr>
            <a:spLocks/>
          </p:cNvSpPr>
          <p:nvPr/>
        </p:nvSpPr>
        <p:spPr bwMode="auto">
          <a:xfrm>
            <a:off x="8527443" y="3722780"/>
            <a:ext cx="25400" cy="36513"/>
          </a:xfrm>
          <a:custGeom>
            <a:avLst/>
            <a:gdLst>
              <a:gd name="T0" fmla="*/ 25 w 30"/>
              <a:gd name="T1" fmla="*/ 43 h 43"/>
              <a:gd name="T2" fmla="*/ 24 w 30"/>
              <a:gd name="T3" fmla="*/ 42 h 43"/>
              <a:gd name="T4" fmla="*/ 0 w 30"/>
              <a:gd name="T5" fmla="*/ 4 h 43"/>
              <a:gd name="T6" fmla="*/ 4 w 30"/>
              <a:gd name="T7" fmla="*/ 0 h 43"/>
              <a:gd name="T8" fmla="*/ 8 w 30"/>
              <a:gd name="T9" fmla="*/ 4 h 43"/>
              <a:gd name="T10" fmla="*/ 27 w 30"/>
              <a:gd name="T11" fmla="*/ 35 h 43"/>
              <a:gd name="T12" fmla="*/ 29 w 30"/>
              <a:gd name="T13" fmla="*/ 41 h 43"/>
              <a:gd name="T14" fmla="*/ 25 w 30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43">
                <a:moveTo>
                  <a:pt x="25" y="43"/>
                </a:moveTo>
                <a:cubicBezTo>
                  <a:pt x="25" y="43"/>
                  <a:pt x="24" y="43"/>
                  <a:pt x="24" y="42"/>
                </a:cubicBezTo>
                <a:cubicBezTo>
                  <a:pt x="9" y="35"/>
                  <a:pt x="0" y="20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ubicBezTo>
                  <a:pt x="8" y="17"/>
                  <a:pt x="15" y="29"/>
                  <a:pt x="27" y="35"/>
                </a:cubicBezTo>
                <a:cubicBezTo>
                  <a:pt x="29" y="36"/>
                  <a:pt x="30" y="39"/>
                  <a:pt x="29" y="41"/>
                </a:cubicBezTo>
                <a:cubicBezTo>
                  <a:pt x="28" y="42"/>
                  <a:pt x="27" y="43"/>
                  <a:pt x="25" y="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" name="Freeform 670"/>
          <p:cNvSpPr>
            <a:spLocks/>
          </p:cNvSpPr>
          <p:nvPr/>
        </p:nvSpPr>
        <p:spPr bwMode="auto">
          <a:xfrm>
            <a:off x="8562368" y="3754530"/>
            <a:ext cx="12700" cy="7938"/>
          </a:xfrm>
          <a:custGeom>
            <a:avLst/>
            <a:gdLst>
              <a:gd name="T0" fmla="*/ 4 w 16"/>
              <a:gd name="T1" fmla="*/ 9 h 9"/>
              <a:gd name="T2" fmla="*/ 0 w 16"/>
              <a:gd name="T3" fmla="*/ 5 h 9"/>
              <a:gd name="T4" fmla="*/ 4 w 16"/>
              <a:gd name="T5" fmla="*/ 1 h 9"/>
              <a:gd name="T6" fmla="*/ 11 w 16"/>
              <a:gd name="T7" fmla="*/ 0 h 9"/>
              <a:gd name="T8" fmla="*/ 15 w 16"/>
              <a:gd name="T9" fmla="*/ 4 h 9"/>
              <a:gd name="T10" fmla="*/ 12 w 16"/>
              <a:gd name="T11" fmla="*/ 8 h 9"/>
              <a:gd name="T12" fmla="*/ 4 w 1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9">
                <a:moveTo>
                  <a:pt x="4" y="9"/>
                </a:moveTo>
                <a:cubicBezTo>
                  <a:pt x="1" y="9"/>
                  <a:pt x="0" y="7"/>
                  <a:pt x="0" y="5"/>
                </a:cubicBezTo>
                <a:cubicBezTo>
                  <a:pt x="0" y="3"/>
                  <a:pt x="1" y="1"/>
                  <a:pt x="4" y="1"/>
                </a:cubicBezTo>
                <a:cubicBezTo>
                  <a:pt x="6" y="1"/>
                  <a:pt x="8" y="1"/>
                  <a:pt x="11" y="0"/>
                </a:cubicBezTo>
                <a:cubicBezTo>
                  <a:pt x="13" y="0"/>
                  <a:pt x="15" y="1"/>
                  <a:pt x="15" y="4"/>
                </a:cubicBezTo>
                <a:cubicBezTo>
                  <a:pt x="16" y="6"/>
                  <a:pt x="14" y="8"/>
                  <a:pt x="12" y="8"/>
                </a:cubicBezTo>
                <a:cubicBezTo>
                  <a:pt x="9" y="9"/>
                  <a:pt x="6" y="9"/>
                  <a:pt x="4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" name="Freeform 671"/>
          <p:cNvSpPr>
            <a:spLocks/>
          </p:cNvSpPr>
          <p:nvPr/>
        </p:nvSpPr>
        <p:spPr bwMode="auto">
          <a:xfrm>
            <a:off x="8476643" y="3646579"/>
            <a:ext cx="176213" cy="6350"/>
          </a:xfrm>
          <a:custGeom>
            <a:avLst/>
            <a:gdLst>
              <a:gd name="T0" fmla="*/ 204 w 208"/>
              <a:gd name="T1" fmla="*/ 8 h 8"/>
              <a:gd name="T2" fmla="*/ 4 w 208"/>
              <a:gd name="T3" fmla="*/ 8 h 8"/>
              <a:gd name="T4" fmla="*/ 0 w 208"/>
              <a:gd name="T5" fmla="*/ 4 h 8"/>
              <a:gd name="T6" fmla="*/ 4 w 208"/>
              <a:gd name="T7" fmla="*/ 0 h 8"/>
              <a:gd name="T8" fmla="*/ 204 w 208"/>
              <a:gd name="T9" fmla="*/ 0 h 8"/>
              <a:gd name="T10" fmla="*/ 208 w 208"/>
              <a:gd name="T11" fmla="*/ 4 h 8"/>
              <a:gd name="T12" fmla="*/ 204 w 20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8">
                <a:moveTo>
                  <a:pt x="204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6" y="0"/>
                  <a:pt x="208" y="2"/>
                  <a:pt x="208" y="4"/>
                </a:cubicBezTo>
                <a:cubicBezTo>
                  <a:pt x="208" y="6"/>
                  <a:pt x="206" y="8"/>
                  <a:pt x="20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7" name="Freeform 672"/>
          <p:cNvSpPr>
            <a:spLocks/>
          </p:cNvSpPr>
          <p:nvPr/>
        </p:nvSpPr>
        <p:spPr bwMode="auto">
          <a:xfrm>
            <a:off x="8517918" y="3625942"/>
            <a:ext cx="14288" cy="6350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4" y="0"/>
                  <a:pt x="16" y="2"/>
                  <a:pt x="16" y="4"/>
                </a:cubicBezTo>
                <a:cubicBezTo>
                  <a:pt x="16" y="6"/>
                  <a:pt x="14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8" name="Freeform 673"/>
          <p:cNvSpPr>
            <a:spLocks/>
          </p:cNvSpPr>
          <p:nvPr/>
        </p:nvSpPr>
        <p:spPr bwMode="auto">
          <a:xfrm>
            <a:off x="8497280" y="3625942"/>
            <a:ext cx="14288" cy="6350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4" y="0"/>
                  <a:pt x="16" y="2"/>
                  <a:pt x="16" y="4"/>
                </a:cubicBezTo>
                <a:cubicBezTo>
                  <a:pt x="16" y="6"/>
                  <a:pt x="14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9" name="Freeform 674"/>
          <p:cNvSpPr>
            <a:spLocks noEditPoints="1"/>
          </p:cNvSpPr>
          <p:nvPr/>
        </p:nvSpPr>
        <p:spPr bwMode="auto">
          <a:xfrm>
            <a:off x="7733693" y="3595779"/>
            <a:ext cx="227013" cy="220664"/>
          </a:xfrm>
          <a:custGeom>
            <a:avLst/>
            <a:gdLst>
              <a:gd name="T0" fmla="*/ 232 w 267"/>
              <a:gd name="T1" fmla="*/ 260 h 260"/>
              <a:gd name="T2" fmla="*/ 35 w 267"/>
              <a:gd name="T3" fmla="*/ 260 h 260"/>
              <a:gd name="T4" fmla="*/ 5 w 267"/>
              <a:gd name="T5" fmla="*/ 246 h 260"/>
              <a:gd name="T6" fmla="*/ 8 w 267"/>
              <a:gd name="T7" fmla="*/ 215 h 260"/>
              <a:gd name="T8" fmla="*/ 9 w 267"/>
              <a:gd name="T9" fmla="*/ 213 h 260"/>
              <a:gd name="T10" fmla="*/ 93 w 267"/>
              <a:gd name="T11" fmla="*/ 96 h 260"/>
              <a:gd name="T12" fmla="*/ 93 w 267"/>
              <a:gd name="T13" fmla="*/ 8 h 260"/>
              <a:gd name="T14" fmla="*/ 98 w 267"/>
              <a:gd name="T15" fmla="*/ 0 h 260"/>
              <a:gd name="T16" fmla="*/ 175 w 267"/>
              <a:gd name="T17" fmla="*/ 0 h 260"/>
              <a:gd name="T18" fmla="*/ 181 w 267"/>
              <a:gd name="T19" fmla="*/ 8 h 260"/>
              <a:gd name="T20" fmla="*/ 181 w 267"/>
              <a:gd name="T21" fmla="*/ 99 h 260"/>
              <a:gd name="T22" fmla="*/ 260 w 267"/>
              <a:gd name="T23" fmla="*/ 213 h 260"/>
              <a:gd name="T24" fmla="*/ 260 w 267"/>
              <a:gd name="T25" fmla="*/ 213 h 260"/>
              <a:gd name="T26" fmla="*/ 262 w 267"/>
              <a:gd name="T27" fmla="*/ 246 h 260"/>
              <a:gd name="T28" fmla="*/ 232 w 267"/>
              <a:gd name="T29" fmla="*/ 260 h 260"/>
              <a:gd name="T30" fmla="*/ 21 w 267"/>
              <a:gd name="T31" fmla="*/ 222 h 260"/>
              <a:gd name="T32" fmla="*/ 19 w 267"/>
              <a:gd name="T33" fmla="*/ 238 h 260"/>
              <a:gd name="T34" fmla="*/ 35 w 267"/>
              <a:gd name="T35" fmla="*/ 244 h 260"/>
              <a:gd name="T36" fmla="*/ 232 w 267"/>
              <a:gd name="T37" fmla="*/ 244 h 260"/>
              <a:gd name="T38" fmla="*/ 248 w 267"/>
              <a:gd name="T39" fmla="*/ 238 h 260"/>
              <a:gd name="T40" fmla="*/ 246 w 267"/>
              <a:gd name="T41" fmla="*/ 222 h 260"/>
              <a:gd name="T42" fmla="*/ 166 w 267"/>
              <a:gd name="T43" fmla="*/ 103 h 260"/>
              <a:gd name="T44" fmla="*/ 165 w 267"/>
              <a:gd name="T45" fmla="*/ 99 h 260"/>
              <a:gd name="T46" fmla="*/ 165 w 267"/>
              <a:gd name="T47" fmla="*/ 16 h 260"/>
              <a:gd name="T48" fmla="*/ 109 w 267"/>
              <a:gd name="T49" fmla="*/ 16 h 260"/>
              <a:gd name="T50" fmla="*/ 109 w 267"/>
              <a:gd name="T51" fmla="*/ 99 h 260"/>
              <a:gd name="T52" fmla="*/ 106 w 267"/>
              <a:gd name="T53" fmla="*/ 103 h 260"/>
              <a:gd name="T54" fmla="*/ 21 w 267"/>
              <a:gd name="T55" fmla="*/ 22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7" h="260">
                <a:moveTo>
                  <a:pt x="232" y="260"/>
                </a:moveTo>
                <a:cubicBezTo>
                  <a:pt x="35" y="260"/>
                  <a:pt x="35" y="260"/>
                  <a:pt x="35" y="260"/>
                </a:cubicBezTo>
                <a:cubicBezTo>
                  <a:pt x="21" y="260"/>
                  <a:pt x="10" y="255"/>
                  <a:pt x="5" y="246"/>
                </a:cubicBezTo>
                <a:cubicBezTo>
                  <a:pt x="0" y="237"/>
                  <a:pt x="1" y="226"/>
                  <a:pt x="8" y="215"/>
                </a:cubicBezTo>
                <a:cubicBezTo>
                  <a:pt x="8" y="215"/>
                  <a:pt x="9" y="213"/>
                  <a:pt x="9" y="213"/>
                </a:cubicBezTo>
                <a:cubicBezTo>
                  <a:pt x="93" y="96"/>
                  <a:pt x="93" y="96"/>
                  <a:pt x="93" y="96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3"/>
                  <a:pt x="94" y="0"/>
                  <a:pt x="98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9" y="0"/>
                  <a:pt x="181" y="3"/>
                  <a:pt x="181" y="8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7" y="225"/>
                  <a:pt x="267" y="237"/>
                  <a:pt x="262" y="246"/>
                </a:cubicBezTo>
                <a:cubicBezTo>
                  <a:pt x="257" y="255"/>
                  <a:pt x="246" y="260"/>
                  <a:pt x="232" y="260"/>
                </a:cubicBezTo>
                <a:close/>
                <a:moveTo>
                  <a:pt x="21" y="222"/>
                </a:moveTo>
                <a:cubicBezTo>
                  <a:pt x="18" y="228"/>
                  <a:pt x="17" y="234"/>
                  <a:pt x="19" y="238"/>
                </a:cubicBezTo>
                <a:cubicBezTo>
                  <a:pt x="21" y="242"/>
                  <a:pt x="27" y="244"/>
                  <a:pt x="35" y="244"/>
                </a:cubicBezTo>
                <a:cubicBezTo>
                  <a:pt x="232" y="244"/>
                  <a:pt x="232" y="244"/>
                  <a:pt x="232" y="244"/>
                </a:cubicBezTo>
                <a:cubicBezTo>
                  <a:pt x="240" y="244"/>
                  <a:pt x="246" y="242"/>
                  <a:pt x="248" y="238"/>
                </a:cubicBezTo>
                <a:cubicBezTo>
                  <a:pt x="250" y="234"/>
                  <a:pt x="249" y="228"/>
                  <a:pt x="246" y="222"/>
                </a:cubicBezTo>
                <a:cubicBezTo>
                  <a:pt x="166" y="103"/>
                  <a:pt x="166" y="103"/>
                  <a:pt x="166" y="103"/>
                </a:cubicBezTo>
                <a:cubicBezTo>
                  <a:pt x="165" y="102"/>
                  <a:pt x="165" y="100"/>
                  <a:pt x="165" y="99"/>
                </a:cubicBezTo>
                <a:cubicBezTo>
                  <a:pt x="165" y="16"/>
                  <a:pt x="165" y="16"/>
                  <a:pt x="165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9" y="100"/>
                  <a:pt x="107" y="102"/>
                  <a:pt x="106" y="103"/>
                </a:cubicBezTo>
                <a:lnTo>
                  <a:pt x="21" y="2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" name="Freeform 675"/>
          <p:cNvSpPr>
            <a:spLocks/>
          </p:cNvSpPr>
          <p:nvPr/>
        </p:nvSpPr>
        <p:spPr bwMode="auto">
          <a:xfrm>
            <a:off x="7776555" y="3703729"/>
            <a:ext cx="139700" cy="36513"/>
          </a:xfrm>
          <a:custGeom>
            <a:avLst/>
            <a:gdLst>
              <a:gd name="T0" fmla="*/ 133 w 164"/>
              <a:gd name="T1" fmla="*/ 44 h 44"/>
              <a:gd name="T2" fmla="*/ 89 w 164"/>
              <a:gd name="T3" fmla="*/ 29 h 44"/>
              <a:gd name="T4" fmla="*/ 6 w 164"/>
              <a:gd name="T5" fmla="*/ 36 h 44"/>
              <a:gd name="T6" fmla="*/ 1 w 164"/>
              <a:gd name="T7" fmla="*/ 35 h 44"/>
              <a:gd name="T8" fmla="*/ 2 w 164"/>
              <a:gd name="T9" fmla="*/ 29 h 44"/>
              <a:gd name="T10" fmla="*/ 93 w 164"/>
              <a:gd name="T11" fmla="*/ 22 h 44"/>
              <a:gd name="T12" fmla="*/ 155 w 164"/>
              <a:gd name="T13" fmla="*/ 30 h 44"/>
              <a:gd name="T14" fmla="*/ 158 w 164"/>
              <a:gd name="T15" fmla="*/ 29 h 44"/>
              <a:gd name="T16" fmla="*/ 163 w 164"/>
              <a:gd name="T17" fmla="*/ 31 h 44"/>
              <a:gd name="T18" fmla="*/ 161 w 164"/>
              <a:gd name="T19" fmla="*/ 36 h 44"/>
              <a:gd name="T20" fmla="*/ 158 w 164"/>
              <a:gd name="T21" fmla="*/ 38 h 44"/>
              <a:gd name="T22" fmla="*/ 133 w 164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4" h="44">
                <a:moveTo>
                  <a:pt x="133" y="44"/>
                </a:moveTo>
                <a:cubicBezTo>
                  <a:pt x="122" y="44"/>
                  <a:pt x="108" y="40"/>
                  <a:pt x="89" y="29"/>
                </a:cubicBezTo>
                <a:cubicBezTo>
                  <a:pt x="56" y="9"/>
                  <a:pt x="7" y="36"/>
                  <a:pt x="6" y="36"/>
                </a:cubicBezTo>
                <a:cubicBezTo>
                  <a:pt x="4" y="37"/>
                  <a:pt x="2" y="37"/>
                  <a:pt x="1" y="35"/>
                </a:cubicBezTo>
                <a:cubicBezTo>
                  <a:pt x="0" y="33"/>
                  <a:pt x="1" y="30"/>
                  <a:pt x="2" y="29"/>
                </a:cubicBezTo>
                <a:cubicBezTo>
                  <a:pt x="5" y="28"/>
                  <a:pt x="56" y="0"/>
                  <a:pt x="93" y="22"/>
                </a:cubicBezTo>
                <a:cubicBezTo>
                  <a:pt x="127" y="42"/>
                  <a:pt x="142" y="36"/>
                  <a:pt x="155" y="30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60" y="28"/>
                  <a:pt x="162" y="29"/>
                  <a:pt x="163" y="31"/>
                </a:cubicBezTo>
                <a:cubicBezTo>
                  <a:pt x="164" y="33"/>
                  <a:pt x="163" y="36"/>
                  <a:pt x="161" y="36"/>
                </a:cubicBezTo>
                <a:cubicBezTo>
                  <a:pt x="158" y="38"/>
                  <a:pt x="158" y="38"/>
                  <a:pt x="158" y="38"/>
                </a:cubicBezTo>
                <a:cubicBezTo>
                  <a:pt x="151" y="40"/>
                  <a:pt x="144" y="44"/>
                  <a:pt x="133" y="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1" name="Freeform 676"/>
          <p:cNvSpPr>
            <a:spLocks noEditPoints="1"/>
          </p:cNvSpPr>
          <p:nvPr/>
        </p:nvSpPr>
        <p:spPr bwMode="auto">
          <a:xfrm>
            <a:off x="7781318" y="3756118"/>
            <a:ext cx="38100" cy="38100"/>
          </a:xfrm>
          <a:custGeom>
            <a:avLst/>
            <a:gdLst>
              <a:gd name="T0" fmla="*/ 22 w 44"/>
              <a:gd name="T1" fmla="*/ 44 h 44"/>
              <a:gd name="T2" fmla="*/ 0 w 44"/>
              <a:gd name="T3" fmla="*/ 22 h 44"/>
              <a:gd name="T4" fmla="*/ 22 w 44"/>
              <a:gd name="T5" fmla="*/ 0 h 44"/>
              <a:gd name="T6" fmla="*/ 44 w 44"/>
              <a:gd name="T7" fmla="*/ 22 h 44"/>
              <a:gd name="T8" fmla="*/ 22 w 44"/>
              <a:gd name="T9" fmla="*/ 44 h 44"/>
              <a:gd name="T10" fmla="*/ 22 w 44"/>
              <a:gd name="T11" fmla="*/ 8 h 44"/>
              <a:gd name="T12" fmla="*/ 8 w 44"/>
              <a:gd name="T13" fmla="*/ 22 h 44"/>
              <a:gd name="T14" fmla="*/ 22 w 44"/>
              <a:gd name="T15" fmla="*/ 36 h 44"/>
              <a:gd name="T16" fmla="*/ 36 w 44"/>
              <a:gd name="T17" fmla="*/ 22 h 44"/>
              <a:gd name="T18" fmla="*/ 22 w 44"/>
              <a:gd name="T19" fmla="*/ 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ubicBezTo>
                  <a:pt x="44" y="34"/>
                  <a:pt x="34" y="44"/>
                  <a:pt x="22" y="44"/>
                </a:cubicBezTo>
                <a:close/>
                <a:moveTo>
                  <a:pt x="22" y="8"/>
                </a:moveTo>
                <a:cubicBezTo>
                  <a:pt x="14" y="8"/>
                  <a:pt x="8" y="14"/>
                  <a:pt x="8" y="22"/>
                </a:cubicBezTo>
                <a:cubicBezTo>
                  <a:pt x="8" y="29"/>
                  <a:pt x="14" y="36"/>
                  <a:pt x="22" y="36"/>
                </a:cubicBezTo>
                <a:cubicBezTo>
                  <a:pt x="29" y="36"/>
                  <a:pt x="36" y="29"/>
                  <a:pt x="36" y="22"/>
                </a:cubicBezTo>
                <a:cubicBezTo>
                  <a:pt x="36" y="14"/>
                  <a:pt x="29" y="8"/>
                  <a:pt x="2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2" name="Freeform 677"/>
          <p:cNvSpPr>
            <a:spLocks noEditPoints="1"/>
          </p:cNvSpPr>
          <p:nvPr/>
        </p:nvSpPr>
        <p:spPr bwMode="auto">
          <a:xfrm>
            <a:off x="7881330" y="3762468"/>
            <a:ext cx="31750" cy="31750"/>
          </a:xfrm>
          <a:custGeom>
            <a:avLst/>
            <a:gdLst>
              <a:gd name="T0" fmla="*/ 19 w 38"/>
              <a:gd name="T1" fmla="*/ 38 h 38"/>
              <a:gd name="T2" fmla="*/ 0 w 38"/>
              <a:gd name="T3" fmla="*/ 19 h 38"/>
              <a:gd name="T4" fmla="*/ 19 w 38"/>
              <a:gd name="T5" fmla="*/ 0 h 38"/>
              <a:gd name="T6" fmla="*/ 38 w 38"/>
              <a:gd name="T7" fmla="*/ 19 h 38"/>
              <a:gd name="T8" fmla="*/ 19 w 38"/>
              <a:gd name="T9" fmla="*/ 38 h 38"/>
              <a:gd name="T10" fmla="*/ 19 w 38"/>
              <a:gd name="T11" fmla="*/ 8 h 38"/>
              <a:gd name="T12" fmla="*/ 8 w 38"/>
              <a:gd name="T13" fmla="*/ 19 h 38"/>
              <a:gd name="T14" fmla="*/ 19 w 38"/>
              <a:gd name="T15" fmla="*/ 30 h 38"/>
              <a:gd name="T16" fmla="*/ 30 w 38"/>
              <a:gd name="T17" fmla="*/ 19 h 38"/>
              <a:gd name="T18" fmla="*/ 19 w 38"/>
              <a:gd name="T19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38">
                <a:moveTo>
                  <a:pt x="19" y="38"/>
                </a:moveTo>
                <a:cubicBezTo>
                  <a:pt x="8" y="38"/>
                  <a:pt x="0" y="2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29" y="0"/>
                  <a:pt x="38" y="8"/>
                  <a:pt x="38" y="19"/>
                </a:cubicBezTo>
                <a:cubicBezTo>
                  <a:pt x="38" y="29"/>
                  <a:pt x="29" y="38"/>
                  <a:pt x="19" y="38"/>
                </a:cubicBezTo>
                <a:close/>
                <a:moveTo>
                  <a:pt x="19" y="8"/>
                </a:moveTo>
                <a:cubicBezTo>
                  <a:pt x="13" y="8"/>
                  <a:pt x="8" y="13"/>
                  <a:pt x="8" y="19"/>
                </a:cubicBezTo>
                <a:cubicBezTo>
                  <a:pt x="8" y="25"/>
                  <a:pt x="13" y="30"/>
                  <a:pt x="19" y="30"/>
                </a:cubicBezTo>
                <a:cubicBezTo>
                  <a:pt x="25" y="30"/>
                  <a:pt x="30" y="25"/>
                  <a:pt x="30" y="19"/>
                </a:cubicBezTo>
                <a:cubicBezTo>
                  <a:pt x="30" y="13"/>
                  <a:pt x="25" y="8"/>
                  <a:pt x="19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3" name="Freeform 678"/>
          <p:cNvSpPr>
            <a:spLocks noEditPoints="1"/>
          </p:cNvSpPr>
          <p:nvPr/>
        </p:nvSpPr>
        <p:spPr bwMode="auto">
          <a:xfrm>
            <a:off x="7830530" y="3738655"/>
            <a:ext cx="26988" cy="26988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8 h 32"/>
              <a:gd name="T12" fmla="*/ 8 w 32"/>
              <a:gd name="T13" fmla="*/ 16 h 32"/>
              <a:gd name="T14" fmla="*/ 16 w 32"/>
              <a:gd name="T15" fmla="*/ 24 h 32"/>
              <a:gd name="T16" fmla="*/ 24 w 32"/>
              <a:gd name="T17" fmla="*/ 16 h 32"/>
              <a:gd name="T18" fmla="*/ 16 w 32"/>
              <a:gd name="T19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8"/>
                </a:moveTo>
                <a:cubicBezTo>
                  <a:pt x="12" y="8"/>
                  <a:pt x="8" y="12"/>
                  <a:pt x="8" y="16"/>
                </a:cubicBezTo>
                <a:cubicBezTo>
                  <a:pt x="8" y="20"/>
                  <a:pt x="12" y="24"/>
                  <a:pt x="16" y="24"/>
                </a:cubicBezTo>
                <a:cubicBezTo>
                  <a:pt x="20" y="24"/>
                  <a:pt x="24" y="20"/>
                  <a:pt x="24" y="16"/>
                </a:cubicBezTo>
                <a:cubicBezTo>
                  <a:pt x="24" y="12"/>
                  <a:pt x="20" y="8"/>
                  <a:pt x="1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4" name="Freeform 679"/>
          <p:cNvSpPr>
            <a:spLocks/>
          </p:cNvSpPr>
          <p:nvPr/>
        </p:nvSpPr>
        <p:spPr bwMode="auto">
          <a:xfrm>
            <a:off x="7860693" y="3616417"/>
            <a:ext cx="6350" cy="44450"/>
          </a:xfrm>
          <a:custGeom>
            <a:avLst/>
            <a:gdLst>
              <a:gd name="T0" fmla="*/ 4 w 8"/>
              <a:gd name="T1" fmla="*/ 52 h 52"/>
              <a:gd name="T2" fmla="*/ 0 w 8"/>
              <a:gd name="T3" fmla="*/ 48 h 52"/>
              <a:gd name="T4" fmla="*/ 0 w 8"/>
              <a:gd name="T5" fmla="*/ 4 h 52"/>
              <a:gd name="T6" fmla="*/ 4 w 8"/>
              <a:gd name="T7" fmla="*/ 0 h 52"/>
              <a:gd name="T8" fmla="*/ 8 w 8"/>
              <a:gd name="T9" fmla="*/ 4 h 52"/>
              <a:gd name="T10" fmla="*/ 8 w 8"/>
              <a:gd name="T11" fmla="*/ 48 h 52"/>
              <a:gd name="T12" fmla="*/ 4 w 8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52">
                <a:moveTo>
                  <a:pt x="4" y="52"/>
                </a:moveTo>
                <a:cubicBezTo>
                  <a:pt x="2" y="52"/>
                  <a:pt x="0" y="50"/>
                  <a:pt x="0" y="4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50"/>
                  <a:pt x="6" y="52"/>
                  <a:pt x="4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" name="Freeform 680"/>
          <p:cNvSpPr>
            <a:spLocks/>
          </p:cNvSpPr>
          <p:nvPr/>
        </p:nvSpPr>
        <p:spPr bwMode="auto">
          <a:xfrm>
            <a:off x="7860693" y="3667217"/>
            <a:ext cx="6350" cy="9525"/>
          </a:xfrm>
          <a:custGeom>
            <a:avLst/>
            <a:gdLst>
              <a:gd name="T0" fmla="*/ 4 w 8"/>
              <a:gd name="T1" fmla="*/ 12 h 12"/>
              <a:gd name="T2" fmla="*/ 0 w 8"/>
              <a:gd name="T3" fmla="*/ 8 h 12"/>
              <a:gd name="T4" fmla="*/ 0 w 8"/>
              <a:gd name="T5" fmla="*/ 4 h 12"/>
              <a:gd name="T6" fmla="*/ 4 w 8"/>
              <a:gd name="T7" fmla="*/ 0 h 12"/>
              <a:gd name="T8" fmla="*/ 8 w 8"/>
              <a:gd name="T9" fmla="*/ 4 h 12"/>
              <a:gd name="T10" fmla="*/ 8 w 8"/>
              <a:gd name="T11" fmla="*/ 8 h 12"/>
              <a:gd name="T12" fmla="*/ 4 w 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2">
                <a:moveTo>
                  <a:pt x="4" y="12"/>
                </a:move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4" name="Group 743"/>
          <p:cNvGrpSpPr/>
          <p:nvPr/>
        </p:nvGrpSpPr>
        <p:grpSpPr>
          <a:xfrm>
            <a:off x="8870715" y="3607685"/>
            <a:ext cx="2381251" cy="217488"/>
            <a:chOff x="4806950" y="4608513"/>
            <a:chExt cx="2381250" cy="2174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76" name="Freeform 681"/>
            <p:cNvSpPr>
              <a:spLocks/>
            </p:cNvSpPr>
            <p:nvPr/>
          </p:nvSpPr>
          <p:spPr bwMode="auto">
            <a:xfrm>
              <a:off x="4806950" y="4811713"/>
              <a:ext cx="217488" cy="14288"/>
            </a:xfrm>
            <a:custGeom>
              <a:avLst/>
              <a:gdLst>
                <a:gd name="T0" fmla="*/ 248 w 256"/>
                <a:gd name="T1" fmla="*/ 16 h 16"/>
                <a:gd name="T2" fmla="*/ 8 w 256"/>
                <a:gd name="T3" fmla="*/ 16 h 16"/>
                <a:gd name="T4" fmla="*/ 0 w 256"/>
                <a:gd name="T5" fmla="*/ 8 h 16"/>
                <a:gd name="T6" fmla="*/ 8 w 256"/>
                <a:gd name="T7" fmla="*/ 0 h 16"/>
                <a:gd name="T8" fmla="*/ 248 w 256"/>
                <a:gd name="T9" fmla="*/ 0 h 16"/>
                <a:gd name="T10" fmla="*/ 256 w 256"/>
                <a:gd name="T11" fmla="*/ 8 h 16"/>
                <a:gd name="T12" fmla="*/ 248 w 25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3" y="0"/>
                    <a:pt x="256" y="4"/>
                    <a:pt x="256" y="8"/>
                  </a:cubicBezTo>
                  <a:cubicBezTo>
                    <a:pt x="256" y="12"/>
                    <a:pt x="253" y="16"/>
                    <a:pt x="24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682"/>
            <p:cNvSpPr>
              <a:spLocks noEditPoints="1"/>
            </p:cNvSpPr>
            <p:nvPr/>
          </p:nvSpPr>
          <p:spPr bwMode="auto">
            <a:xfrm>
              <a:off x="4808538" y="4683125"/>
              <a:ext cx="65088" cy="115888"/>
            </a:xfrm>
            <a:custGeom>
              <a:avLst/>
              <a:gdLst>
                <a:gd name="T0" fmla="*/ 76 w 76"/>
                <a:gd name="T1" fmla="*/ 108 h 136"/>
                <a:gd name="T2" fmla="*/ 48 w 76"/>
                <a:gd name="T3" fmla="*/ 136 h 136"/>
                <a:gd name="T4" fmla="*/ 28 w 76"/>
                <a:gd name="T5" fmla="*/ 136 h 136"/>
                <a:gd name="T6" fmla="*/ 0 w 76"/>
                <a:gd name="T7" fmla="*/ 108 h 136"/>
                <a:gd name="T8" fmla="*/ 0 w 76"/>
                <a:gd name="T9" fmla="*/ 28 h 136"/>
                <a:gd name="T10" fmla="*/ 28 w 76"/>
                <a:gd name="T11" fmla="*/ 0 h 136"/>
                <a:gd name="T12" fmla="*/ 48 w 76"/>
                <a:gd name="T13" fmla="*/ 0 h 136"/>
                <a:gd name="T14" fmla="*/ 76 w 76"/>
                <a:gd name="T15" fmla="*/ 28 h 136"/>
                <a:gd name="T16" fmla="*/ 76 w 76"/>
                <a:gd name="T17" fmla="*/ 108 h 136"/>
                <a:gd name="T18" fmla="*/ 60 w 76"/>
                <a:gd name="T19" fmla="*/ 28 h 136"/>
                <a:gd name="T20" fmla="*/ 48 w 76"/>
                <a:gd name="T21" fmla="*/ 16 h 136"/>
                <a:gd name="T22" fmla="*/ 28 w 76"/>
                <a:gd name="T23" fmla="*/ 16 h 136"/>
                <a:gd name="T24" fmla="*/ 16 w 76"/>
                <a:gd name="T25" fmla="*/ 28 h 136"/>
                <a:gd name="T26" fmla="*/ 16 w 76"/>
                <a:gd name="T27" fmla="*/ 108 h 136"/>
                <a:gd name="T28" fmla="*/ 28 w 76"/>
                <a:gd name="T29" fmla="*/ 120 h 136"/>
                <a:gd name="T30" fmla="*/ 48 w 76"/>
                <a:gd name="T31" fmla="*/ 120 h 136"/>
                <a:gd name="T32" fmla="*/ 60 w 76"/>
                <a:gd name="T33" fmla="*/ 108 h 136"/>
                <a:gd name="T34" fmla="*/ 60 w 76"/>
                <a:gd name="T35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136">
                  <a:moveTo>
                    <a:pt x="76" y="108"/>
                  </a:moveTo>
                  <a:cubicBezTo>
                    <a:pt x="76" y="124"/>
                    <a:pt x="64" y="136"/>
                    <a:pt x="48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12" y="136"/>
                    <a:pt x="0" y="124"/>
                    <a:pt x="0" y="10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4" y="0"/>
                    <a:pt x="76" y="12"/>
                    <a:pt x="76" y="28"/>
                  </a:cubicBezTo>
                  <a:lnTo>
                    <a:pt x="76" y="108"/>
                  </a:lnTo>
                  <a:close/>
                  <a:moveTo>
                    <a:pt x="60" y="28"/>
                  </a:moveTo>
                  <a:cubicBezTo>
                    <a:pt x="60" y="21"/>
                    <a:pt x="55" y="16"/>
                    <a:pt x="4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5"/>
                    <a:pt x="21" y="120"/>
                    <a:pt x="2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55" y="120"/>
                    <a:pt x="60" y="115"/>
                    <a:pt x="60" y="108"/>
                  </a:cubicBezTo>
                  <a:lnTo>
                    <a:pt x="6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683"/>
            <p:cNvSpPr>
              <a:spLocks noEditPoints="1"/>
            </p:cNvSpPr>
            <p:nvPr/>
          </p:nvSpPr>
          <p:spPr bwMode="auto">
            <a:xfrm>
              <a:off x="4887913" y="4646613"/>
              <a:ext cx="63500" cy="152400"/>
            </a:xfrm>
            <a:custGeom>
              <a:avLst/>
              <a:gdLst>
                <a:gd name="T0" fmla="*/ 76 w 76"/>
                <a:gd name="T1" fmla="*/ 152 h 180"/>
                <a:gd name="T2" fmla="*/ 48 w 76"/>
                <a:gd name="T3" fmla="*/ 180 h 180"/>
                <a:gd name="T4" fmla="*/ 28 w 76"/>
                <a:gd name="T5" fmla="*/ 180 h 180"/>
                <a:gd name="T6" fmla="*/ 0 w 76"/>
                <a:gd name="T7" fmla="*/ 152 h 180"/>
                <a:gd name="T8" fmla="*/ 0 w 76"/>
                <a:gd name="T9" fmla="*/ 28 h 180"/>
                <a:gd name="T10" fmla="*/ 28 w 76"/>
                <a:gd name="T11" fmla="*/ 0 h 180"/>
                <a:gd name="T12" fmla="*/ 48 w 76"/>
                <a:gd name="T13" fmla="*/ 0 h 180"/>
                <a:gd name="T14" fmla="*/ 76 w 76"/>
                <a:gd name="T15" fmla="*/ 28 h 180"/>
                <a:gd name="T16" fmla="*/ 76 w 76"/>
                <a:gd name="T17" fmla="*/ 152 h 180"/>
                <a:gd name="T18" fmla="*/ 60 w 76"/>
                <a:gd name="T19" fmla="*/ 28 h 180"/>
                <a:gd name="T20" fmla="*/ 48 w 76"/>
                <a:gd name="T21" fmla="*/ 16 h 180"/>
                <a:gd name="T22" fmla="*/ 28 w 76"/>
                <a:gd name="T23" fmla="*/ 16 h 180"/>
                <a:gd name="T24" fmla="*/ 16 w 76"/>
                <a:gd name="T25" fmla="*/ 28 h 180"/>
                <a:gd name="T26" fmla="*/ 16 w 76"/>
                <a:gd name="T27" fmla="*/ 152 h 180"/>
                <a:gd name="T28" fmla="*/ 28 w 76"/>
                <a:gd name="T29" fmla="*/ 164 h 180"/>
                <a:gd name="T30" fmla="*/ 48 w 76"/>
                <a:gd name="T31" fmla="*/ 164 h 180"/>
                <a:gd name="T32" fmla="*/ 60 w 76"/>
                <a:gd name="T33" fmla="*/ 152 h 180"/>
                <a:gd name="T34" fmla="*/ 60 w 76"/>
                <a:gd name="T35" fmla="*/ 2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180">
                  <a:moveTo>
                    <a:pt x="76" y="152"/>
                  </a:moveTo>
                  <a:cubicBezTo>
                    <a:pt x="76" y="168"/>
                    <a:pt x="64" y="180"/>
                    <a:pt x="4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12" y="180"/>
                    <a:pt x="0" y="168"/>
                    <a:pt x="0" y="15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4" y="0"/>
                    <a:pt x="76" y="12"/>
                    <a:pt x="76" y="28"/>
                  </a:cubicBezTo>
                  <a:lnTo>
                    <a:pt x="76" y="152"/>
                  </a:lnTo>
                  <a:close/>
                  <a:moveTo>
                    <a:pt x="60" y="28"/>
                  </a:moveTo>
                  <a:cubicBezTo>
                    <a:pt x="60" y="21"/>
                    <a:pt x="55" y="16"/>
                    <a:pt x="4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9"/>
                    <a:pt x="21" y="164"/>
                    <a:pt x="28" y="164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55" y="164"/>
                    <a:pt x="60" y="159"/>
                    <a:pt x="60" y="152"/>
                  </a:cubicBezTo>
                  <a:lnTo>
                    <a:pt x="6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684"/>
            <p:cNvSpPr>
              <a:spLocks/>
            </p:cNvSpPr>
            <p:nvPr/>
          </p:nvSpPr>
          <p:spPr bwMode="auto">
            <a:xfrm>
              <a:off x="4981575" y="4629150"/>
              <a:ext cx="19050" cy="30163"/>
            </a:xfrm>
            <a:custGeom>
              <a:avLst/>
              <a:gdLst>
                <a:gd name="T0" fmla="*/ 3 w 22"/>
                <a:gd name="T1" fmla="*/ 36 h 36"/>
                <a:gd name="T2" fmla="*/ 0 w 22"/>
                <a:gd name="T3" fmla="*/ 32 h 36"/>
                <a:gd name="T4" fmla="*/ 0 w 22"/>
                <a:gd name="T5" fmla="*/ 8 h 36"/>
                <a:gd name="T6" fmla="*/ 9 w 22"/>
                <a:gd name="T7" fmla="*/ 0 h 36"/>
                <a:gd name="T8" fmla="*/ 18 w 22"/>
                <a:gd name="T9" fmla="*/ 0 h 36"/>
                <a:gd name="T10" fmla="*/ 22 w 22"/>
                <a:gd name="T11" fmla="*/ 4 h 36"/>
                <a:gd name="T12" fmla="*/ 18 w 22"/>
                <a:gd name="T13" fmla="*/ 8 h 36"/>
                <a:gd name="T14" fmla="*/ 9 w 22"/>
                <a:gd name="T15" fmla="*/ 8 h 36"/>
                <a:gd name="T16" fmla="*/ 6 w 22"/>
                <a:gd name="T17" fmla="*/ 8 h 36"/>
                <a:gd name="T18" fmla="*/ 7 w 22"/>
                <a:gd name="T19" fmla="*/ 32 h 36"/>
                <a:gd name="T20" fmla="*/ 3 w 22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6">
                  <a:moveTo>
                    <a:pt x="3" y="36"/>
                  </a:moveTo>
                  <a:cubicBezTo>
                    <a:pt x="1" y="36"/>
                    <a:pt x="0" y="34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6" y="0"/>
                    <a:pt x="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4"/>
                  </a:cubicBezTo>
                  <a:cubicBezTo>
                    <a:pt x="22" y="6"/>
                    <a:pt x="21" y="8"/>
                    <a:pt x="1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6"/>
                    <a:pt x="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685"/>
            <p:cNvSpPr>
              <a:spLocks/>
            </p:cNvSpPr>
            <p:nvPr/>
          </p:nvSpPr>
          <p:spPr bwMode="auto">
            <a:xfrm>
              <a:off x="4979988" y="4659313"/>
              <a:ext cx="7938" cy="7938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8 h 9"/>
                <a:gd name="T4" fmla="*/ 0 w 8"/>
                <a:gd name="T5" fmla="*/ 5 h 9"/>
                <a:gd name="T6" fmla="*/ 2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6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686"/>
            <p:cNvSpPr>
              <a:spLocks noEditPoints="1"/>
            </p:cNvSpPr>
            <p:nvPr/>
          </p:nvSpPr>
          <p:spPr bwMode="auto">
            <a:xfrm>
              <a:off x="4962525" y="4608513"/>
              <a:ext cx="63500" cy="190500"/>
            </a:xfrm>
            <a:custGeom>
              <a:avLst/>
              <a:gdLst>
                <a:gd name="T0" fmla="*/ 76 w 76"/>
                <a:gd name="T1" fmla="*/ 196 h 224"/>
                <a:gd name="T2" fmla="*/ 48 w 76"/>
                <a:gd name="T3" fmla="*/ 224 h 224"/>
                <a:gd name="T4" fmla="*/ 28 w 76"/>
                <a:gd name="T5" fmla="*/ 224 h 224"/>
                <a:gd name="T6" fmla="*/ 0 w 76"/>
                <a:gd name="T7" fmla="*/ 196 h 224"/>
                <a:gd name="T8" fmla="*/ 0 w 76"/>
                <a:gd name="T9" fmla="*/ 28 h 224"/>
                <a:gd name="T10" fmla="*/ 28 w 76"/>
                <a:gd name="T11" fmla="*/ 0 h 224"/>
                <a:gd name="T12" fmla="*/ 48 w 76"/>
                <a:gd name="T13" fmla="*/ 0 h 224"/>
                <a:gd name="T14" fmla="*/ 76 w 76"/>
                <a:gd name="T15" fmla="*/ 28 h 224"/>
                <a:gd name="T16" fmla="*/ 76 w 76"/>
                <a:gd name="T17" fmla="*/ 196 h 224"/>
                <a:gd name="T18" fmla="*/ 60 w 76"/>
                <a:gd name="T19" fmla="*/ 28 h 224"/>
                <a:gd name="T20" fmla="*/ 48 w 76"/>
                <a:gd name="T21" fmla="*/ 16 h 224"/>
                <a:gd name="T22" fmla="*/ 28 w 76"/>
                <a:gd name="T23" fmla="*/ 16 h 224"/>
                <a:gd name="T24" fmla="*/ 16 w 76"/>
                <a:gd name="T25" fmla="*/ 28 h 224"/>
                <a:gd name="T26" fmla="*/ 16 w 76"/>
                <a:gd name="T27" fmla="*/ 196 h 224"/>
                <a:gd name="T28" fmla="*/ 28 w 76"/>
                <a:gd name="T29" fmla="*/ 208 h 224"/>
                <a:gd name="T30" fmla="*/ 48 w 76"/>
                <a:gd name="T31" fmla="*/ 208 h 224"/>
                <a:gd name="T32" fmla="*/ 60 w 76"/>
                <a:gd name="T33" fmla="*/ 196 h 224"/>
                <a:gd name="T34" fmla="*/ 60 w 76"/>
                <a:gd name="T35" fmla="*/ 2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224">
                  <a:moveTo>
                    <a:pt x="76" y="196"/>
                  </a:moveTo>
                  <a:cubicBezTo>
                    <a:pt x="76" y="212"/>
                    <a:pt x="64" y="224"/>
                    <a:pt x="48" y="224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12" y="224"/>
                    <a:pt x="0" y="212"/>
                    <a:pt x="0" y="19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4" y="0"/>
                    <a:pt x="76" y="12"/>
                    <a:pt x="76" y="28"/>
                  </a:cubicBezTo>
                  <a:lnTo>
                    <a:pt x="76" y="196"/>
                  </a:lnTo>
                  <a:close/>
                  <a:moveTo>
                    <a:pt x="60" y="28"/>
                  </a:moveTo>
                  <a:cubicBezTo>
                    <a:pt x="60" y="21"/>
                    <a:pt x="55" y="16"/>
                    <a:pt x="4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203"/>
                    <a:pt x="21" y="208"/>
                    <a:pt x="28" y="208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55" y="208"/>
                    <a:pt x="60" y="203"/>
                    <a:pt x="60" y="196"/>
                  </a:cubicBezTo>
                  <a:lnTo>
                    <a:pt x="6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687"/>
            <p:cNvSpPr>
              <a:spLocks noEditPoints="1"/>
            </p:cNvSpPr>
            <p:nvPr/>
          </p:nvSpPr>
          <p:spPr bwMode="auto">
            <a:xfrm>
              <a:off x="6597650" y="4624388"/>
              <a:ext cx="230188" cy="184150"/>
            </a:xfrm>
            <a:custGeom>
              <a:avLst/>
              <a:gdLst>
                <a:gd name="T0" fmla="*/ 164 w 272"/>
                <a:gd name="T1" fmla="*/ 218 h 218"/>
                <a:gd name="T2" fmla="*/ 64 w 272"/>
                <a:gd name="T3" fmla="*/ 218 h 218"/>
                <a:gd name="T4" fmla="*/ 0 w 272"/>
                <a:gd name="T5" fmla="*/ 154 h 218"/>
                <a:gd name="T6" fmla="*/ 30 w 272"/>
                <a:gd name="T7" fmla="*/ 99 h 218"/>
                <a:gd name="T8" fmla="*/ 65 w 272"/>
                <a:gd name="T9" fmla="*/ 63 h 218"/>
                <a:gd name="T10" fmla="*/ 164 w 272"/>
                <a:gd name="T11" fmla="*/ 0 h 218"/>
                <a:gd name="T12" fmla="*/ 272 w 272"/>
                <a:gd name="T13" fmla="*/ 108 h 218"/>
                <a:gd name="T14" fmla="*/ 167 w 272"/>
                <a:gd name="T15" fmla="*/ 217 h 218"/>
                <a:gd name="T16" fmla="*/ 164 w 272"/>
                <a:gd name="T17" fmla="*/ 218 h 218"/>
                <a:gd name="T18" fmla="*/ 69 w 272"/>
                <a:gd name="T19" fmla="*/ 79 h 218"/>
                <a:gd name="T20" fmla="*/ 46 w 272"/>
                <a:gd name="T21" fmla="*/ 102 h 218"/>
                <a:gd name="T22" fmla="*/ 46 w 272"/>
                <a:gd name="T23" fmla="*/ 103 h 218"/>
                <a:gd name="T24" fmla="*/ 42 w 272"/>
                <a:gd name="T25" fmla="*/ 110 h 218"/>
                <a:gd name="T26" fmla="*/ 16 w 272"/>
                <a:gd name="T27" fmla="*/ 154 h 218"/>
                <a:gd name="T28" fmla="*/ 64 w 272"/>
                <a:gd name="T29" fmla="*/ 202 h 218"/>
                <a:gd name="T30" fmla="*/ 162 w 272"/>
                <a:gd name="T31" fmla="*/ 202 h 218"/>
                <a:gd name="T32" fmla="*/ 165 w 272"/>
                <a:gd name="T33" fmla="*/ 201 h 218"/>
                <a:gd name="T34" fmla="*/ 256 w 272"/>
                <a:gd name="T35" fmla="*/ 108 h 218"/>
                <a:gd name="T36" fmla="*/ 164 w 272"/>
                <a:gd name="T37" fmla="*/ 16 h 218"/>
                <a:gd name="T38" fmla="*/ 77 w 272"/>
                <a:gd name="T39" fmla="*/ 74 h 218"/>
                <a:gd name="T40" fmla="*/ 70 w 272"/>
                <a:gd name="T41" fmla="*/ 79 h 218"/>
                <a:gd name="T42" fmla="*/ 69 w 272"/>
                <a:gd name="T43" fmla="*/ 7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2" h="218">
                  <a:moveTo>
                    <a:pt x="164" y="218"/>
                  </a:moveTo>
                  <a:cubicBezTo>
                    <a:pt x="64" y="218"/>
                    <a:pt x="64" y="218"/>
                    <a:pt x="64" y="218"/>
                  </a:cubicBezTo>
                  <a:cubicBezTo>
                    <a:pt x="29" y="218"/>
                    <a:pt x="0" y="189"/>
                    <a:pt x="0" y="154"/>
                  </a:cubicBezTo>
                  <a:cubicBezTo>
                    <a:pt x="0" y="131"/>
                    <a:pt x="12" y="110"/>
                    <a:pt x="30" y="99"/>
                  </a:cubicBezTo>
                  <a:cubicBezTo>
                    <a:pt x="32" y="80"/>
                    <a:pt x="46" y="66"/>
                    <a:pt x="65" y="63"/>
                  </a:cubicBezTo>
                  <a:cubicBezTo>
                    <a:pt x="82" y="24"/>
                    <a:pt x="121" y="0"/>
                    <a:pt x="164" y="0"/>
                  </a:cubicBezTo>
                  <a:cubicBezTo>
                    <a:pt x="223" y="0"/>
                    <a:pt x="272" y="48"/>
                    <a:pt x="272" y="108"/>
                  </a:cubicBezTo>
                  <a:cubicBezTo>
                    <a:pt x="272" y="167"/>
                    <a:pt x="225" y="215"/>
                    <a:pt x="167" y="217"/>
                  </a:cubicBezTo>
                  <a:cubicBezTo>
                    <a:pt x="166" y="218"/>
                    <a:pt x="165" y="218"/>
                    <a:pt x="164" y="218"/>
                  </a:cubicBezTo>
                  <a:close/>
                  <a:moveTo>
                    <a:pt x="69" y="79"/>
                  </a:moveTo>
                  <a:cubicBezTo>
                    <a:pt x="57" y="79"/>
                    <a:pt x="46" y="89"/>
                    <a:pt x="46" y="102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6"/>
                    <a:pt x="45" y="109"/>
                    <a:pt x="42" y="110"/>
                  </a:cubicBezTo>
                  <a:cubicBezTo>
                    <a:pt x="26" y="119"/>
                    <a:pt x="16" y="136"/>
                    <a:pt x="16" y="154"/>
                  </a:cubicBezTo>
                  <a:cubicBezTo>
                    <a:pt x="16" y="180"/>
                    <a:pt x="38" y="202"/>
                    <a:pt x="64" y="202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3" y="202"/>
                    <a:pt x="164" y="201"/>
                    <a:pt x="165" y="201"/>
                  </a:cubicBezTo>
                  <a:cubicBezTo>
                    <a:pt x="215" y="201"/>
                    <a:pt x="256" y="159"/>
                    <a:pt x="256" y="108"/>
                  </a:cubicBezTo>
                  <a:cubicBezTo>
                    <a:pt x="256" y="57"/>
                    <a:pt x="215" y="16"/>
                    <a:pt x="164" y="16"/>
                  </a:cubicBezTo>
                  <a:cubicBezTo>
                    <a:pt x="125" y="16"/>
                    <a:pt x="92" y="39"/>
                    <a:pt x="77" y="74"/>
                  </a:cubicBezTo>
                  <a:cubicBezTo>
                    <a:pt x="76" y="77"/>
                    <a:pt x="73" y="79"/>
                    <a:pt x="70" y="79"/>
                  </a:cubicBezTo>
                  <a:cubicBezTo>
                    <a:pt x="70" y="79"/>
                    <a:pt x="69" y="79"/>
                    <a:pt x="69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688"/>
            <p:cNvSpPr>
              <a:spLocks/>
            </p:cNvSpPr>
            <p:nvPr/>
          </p:nvSpPr>
          <p:spPr bwMode="auto">
            <a:xfrm>
              <a:off x="6792913" y="4700588"/>
              <a:ext cx="7938" cy="12700"/>
            </a:xfrm>
            <a:custGeom>
              <a:avLst/>
              <a:gdLst>
                <a:gd name="T0" fmla="*/ 5 w 9"/>
                <a:gd name="T1" fmla="*/ 15 h 15"/>
                <a:gd name="T2" fmla="*/ 1 w 9"/>
                <a:gd name="T3" fmla="*/ 11 h 15"/>
                <a:gd name="T4" fmla="*/ 0 w 9"/>
                <a:gd name="T5" fmla="*/ 4 h 15"/>
                <a:gd name="T6" fmla="*/ 4 w 9"/>
                <a:gd name="T7" fmla="*/ 0 h 15"/>
                <a:gd name="T8" fmla="*/ 8 w 9"/>
                <a:gd name="T9" fmla="*/ 4 h 15"/>
                <a:gd name="T10" fmla="*/ 9 w 9"/>
                <a:gd name="T11" fmla="*/ 11 h 15"/>
                <a:gd name="T12" fmla="*/ 5 w 9"/>
                <a:gd name="T13" fmla="*/ 15 h 15"/>
                <a:gd name="T14" fmla="*/ 5 w 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5" y="15"/>
                  </a:moveTo>
                  <a:cubicBezTo>
                    <a:pt x="2" y="15"/>
                    <a:pt x="1" y="13"/>
                    <a:pt x="1" y="11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9" y="8"/>
                    <a:pt x="9" y="11"/>
                  </a:cubicBezTo>
                  <a:cubicBezTo>
                    <a:pt x="9" y="13"/>
                    <a:pt x="7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689"/>
            <p:cNvSpPr>
              <a:spLocks/>
            </p:cNvSpPr>
            <p:nvPr/>
          </p:nvSpPr>
          <p:spPr bwMode="auto">
            <a:xfrm>
              <a:off x="6740525" y="4652963"/>
              <a:ext cx="53975" cy="34925"/>
            </a:xfrm>
            <a:custGeom>
              <a:avLst/>
              <a:gdLst>
                <a:gd name="T0" fmla="*/ 59 w 63"/>
                <a:gd name="T1" fmla="*/ 40 h 40"/>
                <a:gd name="T2" fmla="*/ 55 w 63"/>
                <a:gd name="T3" fmla="*/ 38 h 40"/>
                <a:gd name="T4" fmla="*/ 4 w 63"/>
                <a:gd name="T5" fmla="*/ 8 h 40"/>
                <a:gd name="T6" fmla="*/ 0 w 63"/>
                <a:gd name="T7" fmla="*/ 4 h 40"/>
                <a:gd name="T8" fmla="*/ 4 w 63"/>
                <a:gd name="T9" fmla="*/ 0 h 40"/>
                <a:gd name="T10" fmla="*/ 62 w 63"/>
                <a:gd name="T11" fmla="*/ 34 h 40"/>
                <a:gd name="T12" fmla="*/ 61 w 63"/>
                <a:gd name="T13" fmla="*/ 40 h 40"/>
                <a:gd name="T14" fmla="*/ 59 w 63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0">
                  <a:moveTo>
                    <a:pt x="59" y="40"/>
                  </a:moveTo>
                  <a:cubicBezTo>
                    <a:pt x="57" y="40"/>
                    <a:pt x="56" y="40"/>
                    <a:pt x="55" y="38"/>
                  </a:cubicBezTo>
                  <a:cubicBezTo>
                    <a:pt x="45" y="19"/>
                    <a:pt x="25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51" y="13"/>
                    <a:pt x="62" y="34"/>
                  </a:cubicBezTo>
                  <a:cubicBezTo>
                    <a:pt x="63" y="36"/>
                    <a:pt x="63" y="39"/>
                    <a:pt x="61" y="40"/>
                  </a:cubicBezTo>
                  <a:cubicBezTo>
                    <a:pt x="60" y="40"/>
                    <a:pt x="59" y="40"/>
                    <a:pt x="5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690"/>
            <p:cNvSpPr>
              <a:spLocks/>
            </p:cNvSpPr>
            <p:nvPr/>
          </p:nvSpPr>
          <p:spPr bwMode="auto">
            <a:xfrm>
              <a:off x="6675438" y="4686300"/>
              <a:ext cx="82550" cy="88900"/>
            </a:xfrm>
            <a:custGeom>
              <a:avLst/>
              <a:gdLst>
                <a:gd name="T0" fmla="*/ 50 w 98"/>
                <a:gd name="T1" fmla="*/ 104 h 104"/>
                <a:gd name="T2" fmla="*/ 29 w 98"/>
                <a:gd name="T3" fmla="*/ 90 h 104"/>
                <a:gd name="T4" fmla="*/ 31 w 98"/>
                <a:gd name="T5" fmla="*/ 85 h 104"/>
                <a:gd name="T6" fmla="*/ 36 w 98"/>
                <a:gd name="T7" fmla="*/ 87 h 104"/>
                <a:gd name="T8" fmla="*/ 50 w 98"/>
                <a:gd name="T9" fmla="*/ 96 h 104"/>
                <a:gd name="T10" fmla="*/ 65 w 98"/>
                <a:gd name="T11" fmla="*/ 80 h 104"/>
                <a:gd name="T12" fmla="*/ 65 w 98"/>
                <a:gd name="T13" fmla="*/ 64 h 104"/>
                <a:gd name="T14" fmla="*/ 66 w 98"/>
                <a:gd name="T15" fmla="*/ 60 h 104"/>
                <a:gd name="T16" fmla="*/ 84 w 98"/>
                <a:gd name="T17" fmla="*/ 60 h 104"/>
                <a:gd name="T18" fmla="*/ 89 w 98"/>
                <a:gd name="T19" fmla="*/ 58 h 104"/>
                <a:gd name="T20" fmla="*/ 87 w 98"/>
                <a:gd name="T21" fmla="*/ 52 h 104"/>
                <a:gd name="T22" fmla="*/ 57 w 98"/>
                <a:gd name="T23" fmla="*/ 12 h 104"/>
                <a:gd name="T24" fmla="*/ 49 w 98"/>
                <a:gd name="T25" fmla="*/ 8 h 104"/>
                <a:gd name="T26" fmla="*/ 49 w 98"/>
                <a:gd name="T27" fmla="*/ 8 h 104"/>
                <a:gd name="T28" fmla="*/ 42 w 98"/>
                <a:gd name="T29" fmla="*/ 12 h 104"/>
                <a:gd name="T30" fmla="*/ 12 w 98"/>
                <a:gd name="T31" fmla="*/ 52 h 104"/>
                <a:gd name="T32" fmla="*/ 10 w 98"/>
                <a:gd name="T33" fmla="*/ 58 h 104"/>
                <a:gd name="T34" fmla="*/ 15 w 98"/>
                <a:gd name="T35" fmla="*/ 60 h 104"/>
                <a:gd name="T36" fmla="*/ 30 w 98"/>
                <a:gd name="T37" fmla="*/ 60 h 104"/>
                <a:gd name="T38" fmla="*/ 34 w 98"/>
                <a:gd name="T39" fmla="*/ 64 h 104"/>
                <a:gd name="T40" fmla="*/ 30 w 98"/>
                <a:gd name="T41" fmla="*/ 68 h 104"/>
                <a:gd name="T42" fmla="*/ 15 w 98"/>
                <a:gd name="T43" fmla="*/ 68 h 104"/>
                <a:gd name="T44" fmla="*/ 3 w 98"/>
                <a:gd name="T45" fmla="*/ 61 h 104"/>
                <a:gd name="T46" fmla="*/ 5 w 98"/>
                <a:gd name="T47" fmla="*/ 47 h 104"/>
                <a:gd name="T48" fmla="*/ 36 w 98"/>
                <a:gd name="T49" fmla="*/ 7 h 104"/>
                <a:gd name="T50" fmla="*/ 49 w 98"/>
                <a:gd name="T51" fmla="*/ 0 h 104"/>
                <a:gd name="T52" fmla="*/ 49 w 98"/>
                <a:gd name="T53" fmla="*/ 0 h 104"/>
                <a:gd name="T54" fmla="*/ 63 w 98"/>
                <a:gd name="T55" fmla="*/ 7 h 104"/>
                <a:gd name="T56" fmla="*/ 93 w 98"/>
                <a:gd name="T57" fmla="*/ 47 h 104"/>
                <a:gd name="T58" fmla="*/ 96 w 98"/>
                <a:gd name="T59" fmla="*/ 61 h 104"/>
                <a:gd name="T60" fmla="*/ 84 w 98"/>
                <a:gd name="T61" fmla="*/ 68 h 104"/>
                <a:gd name="T62" fmla="*/ 73 w 98"/>
                <a:gd name="T63" fmla="*/ 68 h 104"/>
                <a:gd name="T64" fmla="*/ 73 w 98"/>
                <a:gd name="T65" fmla="*/ 80 h 104"/>
                <a:gd name="T66" fmla="*/ 50 w 98"/>
                <a:gd name="T6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104">
                  <a:moveTo>
                    <a:pt x="50" y="104"/>
                  </a:moveTo>
                  <a:cubicBezTo>
                    <a:pt x="40" y="104"/>
                    <a:pt x="32" y="99"/>
                    <a:pt x="29" y="90"/>
                  </a:cubicBezTo>
                  <a:cubicBezTo>
                    <a:pt x="28" y="88"/>
                    <a:pt x="28" y="85"/>
                    <a:pt x="31" y="85"/>
                  </a:cubicBezTo>
                  <a:cubicBezTo>
                    <a:pt x="33" y="84"/>
                    <a:pt x="35" y="85"/>
                    <a:pt x="36" y="87"/>
                  </a:cubicBezTo>
                  <a:cubicBezTo>
                    <a:pt x="38" y="93"/>
                    <a:pt x="44" y="96"/>
                    <a:pt x="50" y="96"/>
                  </a:cubicBezTo>
                  <a:cubicBezTo>
                    <a:pt x="58" y="96"/>
                    <a:pt x="65" y="89"/>
                    <a:pt x="65" y="8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2"/>
                    <a:pt x="64" y="60"/>
                    <a:pt x="66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6" y="60"/>
                    <a:pt x="88" y="59"/>
                    <a:pt x="89" y="58"/>
                  </a:cubicBezTo>
                  <a:cubicBezTo>
                    <a:pt x="90" y="56"/>
                    <a:pt x="89" y="54"/>
                    <a:pt x="87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5" y="9"/>
                    <a:pt x="52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6" y="8"/>
                    <a:pt x="44" y="9"/>
                    <a:pt x="42" y="1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0" y="54"/>
                    <a:pt x="9" y="56"/>
                    <a:pt x="10" y="58"/>
                  </a:cubicBezTo>
                  <a:cubicBezTo>
                    <a:pt x="10" y="59"/>
                    <a:pt x="12" y="60"/>
                    <a:pt x="15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2" y="60"/>
                    <a:pt x="34" y="62"/>
                    <a:pt x="34" y="64"/>
                  </a:cubicBezTo>
                  <a:cubicBezTo>
                    <a:pt x="34" y="66"/>
                    <a:pt x="32" y="68"/>
                    <a:pt x="30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9" y="68"/>
                    <a:pt x="5" y="66"/>
                    <a:pt x="3" y="61"/>
                  </a:cubicBezTo>
                  <a:cubicBezTo>
                    <a:pt x="0" y="57"/>
                    <a:pt x="1" y="52"/>
                    <a:pt x="5" y="4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9" y="2"/>
                    <a:pt x="4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0"/>
                    <a:pt x="60" y="3"/>
                    <a:pt x="63" y="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7" y="52"/>
                    <a:pt x="98" y="57"/>
                    <a:pt x="96" y="61"/>
                  </a:cubicBezTo>
                  <a:cubicBezTo>
                    <a:pt x="94" y="66"/>
                    <a:pt x="90" y="68"/>
                    <a:pt x="84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93"/>
                    <a:pt x="62" y="104"/>
                    <a:pt x="5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691"/>
            <p:cNvSpPr>
              <a:spLocks/>
            </p:cNvSpPr>
            <p:nvPr/>
          </p:nvSpPr>
          <p:spPr bwMode="auto">
            <a:xfrm>
              <a:off x="6699250" y="4746625"/>
              <a:ext cx="6350" cy="6350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1 w 8"/>
                <a:gd name="T7" fmla="*/ 1 h 8"/>
                <a:gd name="T8" fmla="*/ 7 w 8"/>
                <a:gd name="T9" fmla="*/ 1 h 8"/>
                <a:gd name="T10" fmla="*/ 8 w 8"/>
                <a:gd name="T11" fmla="*/ 4 h 8"/>
                <a:gd name="T12" fmla="*/ 7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692"/>
            <p:cNvSpPr>
              <a:spLocks noEditPoints="1"/>
            </p:cNvSpPr>
            <p:nvPr/>
          </p:nvSpPr>
          <p:spPr bwMode="auto">
            <a:xfrm>
              <a:off x="6956425" y="4624388"/>
              <a:ext cx="231775" cy="184150"/>
            </a:xfrm>
            <a:custGeom>
              <a:avLst/>
              <a:gdLst>
                <a:gd name="T0" fmla="*/ 164 w 272"/>
                <a:gd name="T1" fmla="*/ 218 h 218"/>
                <a:gd name="T2" fmla="*/ 64 w 272"/>
                <a:gd name="T3" fmla="*/ 218 h 218"/>
                <a:gd name="T4" fmla="*/ 0 w 272"/>
                <a:gd name="T5" fmla="*/ 154 h 218"/>
                <a:gd name="T6" fmla="*/ 30 w 272"/>
                <a:gd name="T7" fmla="*/ 99 h 218"/>
                <a:gd name="T8" fmla="*/ 64 w 272"/>
                <a:gd name="T9" fmla="*/ 63 h 218"/>
                <a:gd name="T10" fmla="*/ 163 w 272"/>
                <a:gd name="T11" fmla="*/ 0 h 218"/>
                <a:gd name="T12" fmla="*/ 272 w 272"/>
                <a:gd name="T13" fmla="*/ 108 h 218"/>
                <a:gd name="T14" fmla="*/ 167 w 272"/>
                <a:gd name="T15" fmla="*/ 217 h 218"/>
                <a:gd name="T16" fmla="*/ 164 w 272"/>
                <a:gd name="T17" fmla="*/ 218 h 218"/>
                <a:gd name="T18" fmla="*/ 69 w 272"/>
                <a:gd name="T19" fmla="*/ 79 h 218"/>
                <a:gd name="T20" fmla="*/ 46 w 272"/>
                <a:gd name="T21" fmla="*/ 102 h 218"/>
                <a:gd name="T22" fmla="*/ 46 w 272"/>
                <a:gd name="T23" fmla="*/ 103 h 218"/>
                <a:gd name="T24" fmla="*/ 41 w 272"/>
                <a:gd name="T25" fmla="*/ 110 h 218"/>
                <a:gd name="T26" fmla="*/ 16 w 272"/>
                <a:gd name="T27" fmla="*/ 154 h 218"/>
                <a:gd name="T28" fmla="*/ 64 w 272"/>
                <a:gd name="T29" fmla="*/ 202 h 218"/>
                <a:gd name="T30" fmla="*/ 161 w 272"/>
                <a:gd name="T31" fmla="*/ 202 h 218"/>
                <a:gd name="T32" fmla="*/ 164 w 272"/>
                <a:gd name="T33" fmla="*/ 201 h 218"/>
                <a:gd name="T34" fmla="*/ 256 w 272"/>
                <a:gd name="T35" fmla="*/ 108 h 218"/>
                <a:gd name="T36" fmla="*/ 163 w 272"/>
                <a:gd name="T37" fmla="*/ 16 h 218"/>
                <a:gd name="T38" fmla="*/ 77 w 272"/>
                <a:gd name="T39" fmla="*/ 74 h 218"/>
                <a:gd name="T40" fmla="*/ 69 w 272"/>
                <a:gd name="T41" fmla="*/ 79 h 218"/>
                <a:gd name="T42" fmla="*/ 69 w 272"/>
                <a:gd name="T43" fmla="*/ 7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2" h="218">
                  <a:moveTo>
                    <a:pt x="164" y="218"/>
                  </a:moveTo>
                  <a:cubicBezTo>
                    <a:pt x="64" y="218"/>
                    <a:pt x="64" y="218"/>
                    <a:pt x="64" y="218"/>
                  </a:cubicBezTo>
                  <a:cubicBezTo>
                    <a:pt x="28" y="218"/>
                    <a:pt x="0" y="189"/>
                    <a:pt x="0" y="154"/>
                  </a:cubicBezTo>
                  <a:cubicBezTo>
                    <a:pt x="0" y="131"/>
                    <a:pt x="11" y="110"/>
                    <a:pt x="30" y="99"/>
                  </a:cubicBezTo>
                  <a:cubicBezTo>
                    <a:pt x="31" y="80"/>
                    <a:pt x="46" y="66"/>
                    <a:pt x="64" y="63"/>
                  </a:cubicBezTo>
                  <a:cubicBezTo>
                    <a:pt x="82" y="24"/>
                    <a:pt x="120" y="0"/>
                    <a:pt x="163" y="0"/>
                  </a:cubicBezTo>
                  <a:cubicBezTo>
                    <a:pt x="223" y="0"/>
                    <a:pt x="272" y="48"/>
                    <a:pt x="272" y="108"/>
                  </a:cubicBezTo>
                  <a:cubicBezTo>
                    <a:pt x="272" y="167"/>
                    <a:pt x="225" y="215"/>
                    <a:pt x="167" y="217"/>
                  </a:cubicBezTo>
                  <a:cubicBezTo>
                    <a:pt x="165" y="218"/>
                    <a:pt x="164" y="218"/>
                    <a:pt x="164" y="218"/>
                  </a:cubicBezTo>
                  <a:close/>
                  <a:moveTo>
                    <a:pt x="69" y="79"/>
                  </a:moveTo>
                  <a:cubicBezTo>
                    <a:pt x="56" y="79"/>
                    <a:pt x="46" y="89"/>
                    <a:pt x="46" y="102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6"/>
                    <a:pt x="44" y="109"/>
                    <a:pt x="41" y="110"/>
                  </a:cubicBezTo>
                  <a:cubicBezTo>
                    <a:pt x="26" y="119"/>
                    <a:pt x="16" y="136"/>
                    <a:pt x="16" y="154"/>
                  </a:cubicBezTo>
                  <a:cubicBezTo>
                    <a:pt x="16" y="180"/>
                    <a:pt x="37" y="202"/>
                    <a:pt x="64" y="202"/>
                  </a:cubicBezTo>
                  <a:cubicBezTo>
                    <a:pt x="161" y="202"/>
                    <a:pt x="161" y="202"/>
                    <a:pt x="161" y="202"/>
                  </a:cubicBezTo>
                  <a:cubicBezTo>
                    <a:pt x="162" y="202"/>
                    <a:pt x="163" y="201"/>
                    <a:pt x="164" y="201"/>
                  </a:cubicBezTo>
                  <a:cubicBezTo>
                    <a:pt x="215" y="201"/>
                    <a:pt x="256" y="159"/>
                    <a:pt x="256" y="108"/>
                  </a:cubicBezTo>
                  <a:cubicBezTo>
                    <a:pt x="256" y="57"/>
                    <a:pt x="214" y="16"/>
                    <a:pt x="163" y="16"/>
                  </a:cubicBezTo>
                  <a:cubicBezTo>
                    <a:pt x="125" y="16"/>
                    <a:pt x="91" y="39"/>
                    <a:pt x="77" y="74"/>
                  </a:cubicBezTo>
                  <a:cubicBezTo>
                    <a:pt x="76" y="77"/>
                    <a:pt x="73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693"/>
            <p:cNvSpPr>
              <a:spLocks/>
            </p:cNvSpPr>
            <p:nvPr/>
          </p:nvSpPr>
          <p:spPr bwMode="auto">
            <a:xfrm>
              <a:off x="7151688" y="4700588"/>
              <a:ext cx="7938" cy="12700"/>
            </a:xfrm>
            <a:custGeom>
              <a:avLst/>
              <a:gdLst>
                <a:gd name="T0" fmla="*/ 5 w 9"/>
                <a:gd name="T1" fmla="*/ 15 h 15"/>
                <a:gd name="T2" fmla="*/ 1 w 9"/>
                <a:gd name="T3" fmla="*/ 11 h 15"/>
                <a:gd name="T4" fmla="*/ 1 w 9"/>
                <a:gd name="T5" fmla="*/ 4 h 15"/>
                <a:gd name="T6" fmla="*/ 4 w 9"/>
                <a:gd name="T7" fmla="*/ 0 h 15"/>
                <a:gd name="T8" fmla="*/ 8 w 9"/>
                <a:gd name="T9" fmla="*/ 4 h 15"/>
                <a:gd name="T10" fmla="*/ 9 w 9"/>
                <a:gd name="T11" fmla="*/ 11 h 15"/>
                <a:gd name="T12" fmla="*/ 5 w 9"/>
                <a:gd name="T13" fmla="*/ 15 h 15"/>
                <a:gd name="T14" fmla="*/ 5 w 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5" y="15"/>
                  </a:moveTo>
                  <a:cubicBezTo>
                    <a:pt x="3" y="15"/>
                    <a:pt x="1" y="13"/>
                    <a:pt x="1" y="11"/>
                  </a:cubicBezTo>
                  <a:cubicBezTo>
                    <a:pt x="1" y="9"/>
                    <a:pt x="1" y="6"/>
                    <a:pt x="1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9" y="6"/>
                    <a:pt x="9" y="8"/>
                    <a:pt x="9" y="11"/>
                  </a:cubicBezTo>
                  <a:cubicBezTo>
                    <a:pt x="9" y="13"/>
                    <a:pt x="7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694"/>
            <p:cNvSpPr>
              <a:spLocks/>
            </p:cNvSpPr>
            <p:nvPr/>
          </p:nvSpPr>
          <p:spPr bwMode="auto">
            <a:xfrm>
              <a:off x="7099300" y="4652963"/>
              <a:ext cx="53975" cy="34925"/>
            </a:xfrm>
            <a:custGeom>
              <a:avLst/>
              <a:gdLst>
                <a:gd name="T0" fmla="*/ 59 w 64"/>
                <a:gd name="T1" fmla="*/ 40 h 40"/>
                <a:gd name="T2" fmla="*/ 56 w 64"/>
                <a:gd name="T3" fmla="*/ 38 h 40"/>
                <a:gd name="T4" fmla="*/ 4 w 64"/>
                <a:gd name="T5" fmla="*/ 8 h 40"/>
                <a:gd name="T6" fmla="*/ 0 w 64"/>
                <a:gd name="T7" fmla="*/ 4 h 40"/>
                <a:gd name="T8" fmla="*/ 4 w 64"/>
                <a:gd name="T9" fmla="*/ 0 h 40"/>
                <a:gd name="T10" fmla="*/ 63 w 64"/>
                <a:gd name="T11" fmla="*/ 34 h 40"/>
                <a:gd name="T12" fmla="*/ 61 w 64"/>
                <a:gd name="T13" fmla="*/ 40 h 40"/>
                <a:gd name="T14" fmla="*/ 59 w 6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0">
                  <a:moveTo>
                    <a:pt x="59" y="40"/>
                  </a:moveTo>
                  <a:cubicBezTo>
                    <a:pt x="58" y="40"/>
                    <a:pt x="56" y="40"/>
                    <a:pt x="56" y="38"/>
                  </a:cubicBezTo>
                  <a:cubicBezTo>
                    <a:pt x="45" y="19"/>
                    <a:pt x="2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51" y="13"/>
                    <a:pt x="63" y="34"/>
                  </a:cubicBezTo>
                  <a:cubicBezTo>
                    <a:pt x="64" y="36"/>
                    <a:pt x="63" y="39"/>
                    <a:pt x="61" y="40"/>
                  </a:cubicBezTo>
                  <a:cubicBezTo>
                    <a:pt x="60" y="40"/>
                    <a:pt x="60" y="40"/>
                    <a:pt x="5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695"/>
            <p:cNvSpPr>
              <a:spLocks/>
            </p:cNvSpPr>
            <p:nvPr/>
          </p:nvSpPr>
          <p:spPr bwMode="auto">
            <a:xfrm>
              <a:off x="7034213" y="4686300"/>
              <a:ext cx="84138" cy="88900"/>
            </a:xfrm>
            <a:custGeom>
              <a:avLst/>
              <a:gdLst>
                <a:gd name="T0" fmla="*/ 49 w 98"/>
                <a:gd name="T1" fmla="*/ 104 h 104"/>
                <a:gd name="T2" fmla="*/ 49 w 98"/>
                <a:gd name="T3" fmla="*/ 104 h 104"/>
                <a:gd name="T4" fmla="*/ 35 w 98"/>
                <a:gd name="T5" fmla="*/ 96 h 104"/>
                <a:gd name="T6" fmla="*/ 5 w 98"/>
                <a:gd name="T7" fmla="*/ 57 h 104"/>
                <a:gd name="T8" fmla="*/ 2 w 98"/>
                <a:gd name="T9" fmla="*/ 43 h 104"/>
                <a:gd name="T10" fmla="*/ 14 w 98"/>
                <a:gd name="T11" fmla="*/ 36 h 104"/>
                <a:gd name="T12" fmla="*/ 14 w 98"/>
                <a:gd name="T13" fmla="*/ 36 h 104"/>
                <a:gd name="T14" fmla="*/ 29 w 98"/>
                <a:gd name="T15" fmla="*/ 36 h 104"/>
                <a:gd name="T16" fmla="*/ 29 w 98"/>
                <a:gd name="T17" fmla="*/ 23 h 104"/>
                <a:gd name="T18" fmla="*/ 50 w 98"/>
                <a:gd name="T19" fmla="*/ 0 h 104"/>
                <a:gd name="T20" fmla="*/ 70 w 98"/>
                <a:gd name="T21" fmla="*/ 14 h 104"/>
                <a:gd name="T22" fmla="*/ 68 w 98"/>
                <a:gd name="T23" fmla="*/ 19 h 104"/>
                <a:gd name="T24" fmla="*/ 63 w 98"/>
                <a:gd name="T25" fmla="*/ 17 h 104"/>
                <a:gd name="T26" fmla="*/ 50 w 98"/>
                <a:gd name="T27" fmla="*/ 8 h 104"/>
                <a:gd name="T28" fmla="*/ 37 w 98"/>
                <a:gd name="T29" fmla="*/ 23 h 104"/>
                <a:gd name="T30" fmla="*/ 37 w 98"/>
                <a:gd name="T31" fmla="*/ 40 h 104"/>
                <a:gd name="T32" fmla="*/ 32 w 98"/>
                <a:gd name="T33" fmla="*/ 44 h 104"/>
                <a:gd name="T34" fmla="*/ 14 w 98"/>
                <a:gd name="T35" fmla="*/ 44 h 104"/>
                <a:gd name="T36" fmla="*/ 9 w 98"/>
                <a:gd name="T37" fmla="*/ 46 h 104"/>
                <a:gd name="T38" fmla="*/ 11 w 98"/>
                <a:gd name="T39" fmla="*/ 52 h 104"/>
                <a:gd name="T40" fmla="*/ 41 w 98"/>
                <a:gd name="T41" fmla="*/ 91 h 104"/>
                <a:gd name="T42" fmla="*/ 49 w 98"/>
                <a:gd name="T43" fmla="*/ 96 h 104"/>
                <a:gd name="T44" fmla="*/ 49 w 98"/>
                <a:gd name="T45" fmla="*/ 96 h 104"/>
                <a:gd name="T46" fmla="*/ 56 w 98"/>
                <a:gd name="T47" fmla="*/ 92 h 104"/>
                <a:gd name="T48" fmla="*/ 86 w 98"/>
                <a:gd name="T49" fmla="*/ 52 h 104"/>
                <a:gd name="T50" fmla="*/ 88 w 98"/>
                <a:gd name="T51" fmla="*/ 46 h 104"/>
                <a:gd name="T52" fmla="*/ 83 w 98"/>
                <a:gd name="T53" fmla="*/ 44 h 104"/>
                <a:gd name="T54" fmla="*/ 68 w 98"/>
                <a:gd name="T55" fmla="*/ 44 h 104"/>
                <a:gd name="T56" fmla="*/ 64 w 98"/>
                <a:gd name="T57" fmla="*/ 40 h 104"/>
                <a:gd name="T58" fmla="*/ 68 w 98"/>
                <a:gd name="T59" fmla="*/ 36 h 104"/>
                <a:gd name="T60" fmla="*/ 83 w 98"/>
                <a:gd name="T61" fmla="*/ 36 h 104"/>
                <a:gd name="T62" fmla="*/ 96 w 98"/>
                <a:gd name="T63" fmla="*/ 43 h 104"/>
                <a:gd name="T64" fmla="*/ 93 w 98"/>
                <a:gd name="T65" fmla="*/ 57 h 104"/>
                <a:gd name="T66" fmla="*/ 63 w 98"/>
                <a:gd name="T67" fmla="*/ 97 h 104"/>
                <a:gd name="T68" fmla="*/ 49 w 98"/>
                <a:gd name="T6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4" y="104"/>
                    <a:pt x="39" y="101"/>
                    <a:pt x="35" y="9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" y="52"/>
                    <a:pt x="0" y="47"/>
                    <a:pt x="2" y="43"/>
                  </a:cubicBezTo>
                  <a:cubicBezTo>
                    <a:pt x="4" y="38"/>
                    <a:pt x="8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0"/>
                    <a:pt x="38" y="0"/>
                    <a:pt x="50" y="0"/>
                  </a:cubicBezTo>
                  <a:cubicBezTo>
                    <a:pt x="60" y="0"/>
                    <a:pt x="67" y="5"/>
                    <a:pt x="70" y="14"/>
                  </a:cubicBezTo>
                  <a:cubicBezTo>
                    <a:pt x="71" y="16"/>
                    <a:pt x="70" y="18"/>
                    <a:pt x="68" y="19"/>
                  </a:cubicBezTo>
                  <a:cubicBezTo>
                    <a:pt x="66" y="20"/>
                    <a:pt x="63" y="19"/>
                    <a:pt x="63" y="17"/>
                  </a:cubicBezTo>
                  <a:cubicBezTo>
                    <a:pt x="60" y="11"/>
                    <a:pt x="56" y="8"/>
                    <a:pt x="50" y="8"/>
                  </a:cubicBezTo>
                  <a:cubicBezTo>
                    <a:pt x="42" y="8"/>
                    <a:pt x="37" y="15"/>
                    <a:pt x="37" y="2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2"/>
                    <a:pt x="34" y="44"/>
                    <a:pt x="3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4"/>
                    <a:pt x="10" y="45"/>
                    <a:pt x="9" y="46"/>
                  </a:cubicBezTo>
                  <a:cubicBezTo>
                    <a:pt x="8" y="47"/>
                    <a:pt x="9" y="50"/>
                    <a:pt x="11" y="52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94"/>
                    <a:pt x="46" y="96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2" y="96"/>
                    <a:pt x="54" y="94"/>
                    <a:pt x="56" y="9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8" y="50"/>
                    <a:pt x="89" y="47"/>
                    <a:pt x="88" y="46"/>
                  </a:cubicBezTo>
                  <a:cubicBezTo>
                    <a:pt x="88" y="45"/>
                    <a:pt x="86" y="44"/>
                    <a:pt x="83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5" y="44"/>
                    <a:pt x="64" y="42"/>
                    <a:pt x="64" y="40"/>
                  </a:cubicBezTo>
                  <a:cubicBezTo>
                    <a:pt x="64" y="38"/>
                    <a:pt x="65" y="36"/>
                    <a:pt x="68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9" y="36"/>
                    <a:pt x="94" y="38"/>
                    <a:pt x="96" y="43"/>
                  </a:cubicBezTo>
                  <a:cubicBezTo>
                    <a:pt x="98" y="47"/>
                    <a:pt x="97" y="52"/>
                    <a:pt x="93" y="5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9" y="101"/>
                    <a:pt x="54" y="104"/>
                    <a:pt x="49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696"/>
            <p:cNvSpPr>
              <a:spLocks/>
            </p:cNvSpPr>
            <p:nvPr/>
          </p:nvSpPr>
          <p:spPr bwMode="auto">
            <a:xfrm>
              <a:off x="7088188" y="4706938"/>
              <a:ext cx="6350" cy="6350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1 w 8"/>
                <a:gd name="T7" fmla="*/ 2 h 8"/>
                <a:gd name="T8" fmla="*/ 7 w 8"/>
                <a:gd name="T9" fmla="*/ 2 h 8"/>
                <a:gd name="T10" fmla="*/ 8 w 8"/>
                <a:gd name="T11" fmla="*/ 4 h 8"/>
                <a:gd name="T12" fmla="*/ 7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697"/>
            <p:cNvSpPr>
              <a:spLocks noEditPoints="1"/>
            </p:cNvSpPr>
            <p:nvPr/>
          </p:nvSpPr>
          <p:spPr bwMode="auto">
            <a:xfrm>
              <a:off x="5592763" y="4646613"/>
              <a:ext cx="82550" cy="80963"/>
            </a:xfrm>
            <a:custGeom>
              <a:avLst/>
              <a:gdLst>
                <a:gd name="T0" fmla="*/ 48 w 97"/>
                <a:gd name="T1" fmla="*/ 96 h 96"/>
                <a:gd name="T2" fmla="*/ 0 w 97"/>
                <a:gd name="T3" fmla="*/ 48 h 96"/>
                <a:gd name="T4" fmla="*/ 48 w 97"/>
                <a:gd name="T5" fmla="*/ 0 h 96"/>
                <a:gd name="T6" fmla="*/ 97 w 97"/>
                <a:gd name="T7" fmla="*/ 48 h 96"/>
                <a:gd name="T8" fmla="*/ 48 w 97"/>
                <a:gd name="T9" fmla="*/ 96 h 96"/>
                <a:gd name="T10" fmla="*/ 48 w 97"/>
                <a:gd name="T11" fmla="*/ 8 h 96"/>
                <a:gd name="T12" fmla="*/ 8 w 97"/>
                <a:gd name="T13" fmla="*/ 48 h 96"/>
                <a:gd name="T14" fmla="*/ 48 w 97"/>
                <a:gd name="T15" fmla="*/ 88 h 96"/>
                <a:gd name="T16" fmla="*/ 89 w 97"/>
                <a:gd name="T17" fmla="*/ 48 h 96"/>
                <a:gd name="T18" fmla="*/ 48 w 97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6">
                  <a:moveTo>
                    <a:pt x="48" y="96"/>
                  </a:move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7" y="22"/>
                    <a:pt x="97" y="48"/>
                  </a:cubicBezTo>
                  <a:cubicBezTo>
                    <a:pt x="97" y="75"/>
                    <a:pt x="75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1" y="88"/>
                    <a:pt x="89" y="70"/>
                    <a:pt x="89" y="48"/>
                  </a:cubicBezTo>
                  <a:cubicBezTo>
                    <a:pt x="89" y="26"/>
                    <a:pt x="71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698"/>
            <p:cNvSpPr>
              <a:spLocks/>
            </p:cNvSpPr>
            <p:nvPr/>
          </p:nvSpPr>
          <p:spPr bwMode="auto">
            <a:xfrm>
              <a:off x="5608638" y="4675188"/>
              <a:ext cx="7938" cy="11113"/>
            </a:xfrm>
            <a:custGeom>
              <a:avLst/>
              <a:gdLst>
                <a:gd name="T0" fmla="*/ 4 w 9"/>
                <a:gd name="T1" fmla="*/ 14 h 14"/>
                <a:gd name="T2" fmla="*/ 0 w 9"/>
                <a:gd name="T3" fmla="*/ 10 h 14"/>
                <a:gd name="T4" fmla="*/ 1 w 9"/>
                <a:gd name="T5" fmla="*/ 4 h 14"/>
                <a:gd name="T6" fmla="*/ 6 w 9"/>
                <a:gd name="T7" fmla="*/ 1 h 14"/>
                <a:gd name="T8" fmla="*/ 9 w 9"/>
                <a:gd name="T9" fmla="*/ 6 h 14"/>
                <a:gd name="T10" fmla="*/ 8 w 9"/>
                <a:gd name="T11" fmla="*/ 10 h 14"/>
                <a:gd name="T12" fmla="*/ 4 w 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9" y="6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699"/>
            <p:cNvSpPr>
              <a:spLocks/>
            </p:cNvSpPr>
            <p:nvPr/>
          </p:nvSpPr>
          <p:spPr bwMode="auto">
            <a:xfrm>
              <a:off x="5610225" y="4691063"/>
              <a:ext cx="26988" cy="22225"/>
            </a:xfrm>
            <a:custGeom>
              <a:avLst/>
              <a:gdLst>
                <a:gd name="T0" fmla="*/ 28 w 32"/>
                <a:gd name="T1" fmla="*/ 26 h 26"/>
                <a:gd name="T2" fmla="*/ 0 w 32"/>
                <a:gd name="T3" fmla="*/ 6 h 26"/>
                <a:gd name="T4" fmla="*/ 3 w 32"/>
                <a:gd name="T5" fmla="*/ 0 h 26"/>
                <a:gd name="T6" fmla="*/ 8 w 32"/>
                <a:gd name="T7" fmla="*/ 3 h 26"/>
                <a:gd name="T8" fmla="*/ 28 w 32"/>
                <a:gd name="T9" fmla="*/ 18 h 26"/>
                <a:gd name="T10" fmla="*/ 32 w 32"/>
                <a:gd name="T11" fmla="*/ 22 h 26"/>
                <a:gd name="T12" fmla="*/ 28 w 3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6">
                  <a:moveTo>
                    <a:pt x="28" y="26"/>
                  </a:moveTo>
                  <a:cubicBezTo>
                    <a:pt x="16" y="26"/>
                    <a:pt x="4" y="18"/>
                    <a:pt x="0" y="6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11" y="12"/>
                    <a:pt x="19" y="18"/>
                    <a:pt x="28" y="18"/>
                  </a:cubicBezTo>
                  <a:cubicBezTo>
                    <a:pt x="31" y="18"/>
                    <a:pt x="32" y="20"/>
                    <a:pt x="32" y="22"/>
                  </a:cubicBezTo>
                  <a:cubicBezTo>
                    <a:pt x="32" y="24"/>
                    <a:pt x="31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700"/>
            <p:cNvSpPr>
              <a:spLocks noEditPoints="1"/>
            </p:cNvSpPr>
            <p:nvPr/>
          </p:nvSpPr>
          <p:spPr bwMode="auto">
            <a:xfrm>
              <a:off x="5554663" y="4608513"/>
              <a:ext cx="160338" cy="158750"/>
            </a:xfrm>
            <a:custGeom>
              <a:avLst/>
              <a:gdLst>
                <a:gd name="T0" fmla="*/ 100 w 189"/>
                <a:gd name="T1" fmla="*/ 182 h 188"/>
                <a:gd name="T2" fmla="*/ 74 w 189"/>
                <a:gd name="T3" fmla="*/ 188 h 188"/>
                <a:gd name="T4" fmla="*/ 46 w 189"/>
                <a:gd name="T5" fmla="*/ 168 h 188"/>
                <a:gd name="T6" fmla="*/ 21 w 189"/>
                <a:gd name="T7" fmla="*/ 149 h 188"/>
                <a:gd name="T8" fmla="*/ 10 w 189"/>
                <a:gd name="T9" fmla="*/ 131 h 188"/>
                <a:gd name="T10" fmla="*/ 7 w 189"/>
                <a:gd name="T11" fmla="*/ 99 h 188"/>
                <a:gd name="T12" fmla="*/ 1 w 189"/>
                <a:gd name="T13" fmla="*/ 69 h 188"/>
                <a:gd name="T14" fmla="*/ 21 w 189"/>
                <a:gd name="T15" fmla="*/ 46 h 188"/>
                <a:gd name="T16" fmla="*/ 40 w 189"/>
                <a:gd name="T17" fmla="*/ 21 h 188"/>
                <a:gd name="T18" fmla="*/ 55 w 189"/>
                <a:gd name="T19" fmla="*/ 16 h 188"/>
                <a:gd name="T20" fmla="*/ 84 w 189"/>
                <a:gd name="T21" fmla="*/ 3 h 188"/>
                <a:gd name="T22" fmla="*/ 105 w 189"/>
                <a:gd name="T23" fmla="*/ 3 h 188"/>
                <a:gd name="T24" fmla="*/ 134 w 189"/>
                <a:gd name="T25" fmla="*/ 16 h 188"/>
                <a:gd name="T26" fmla="*/ 163 w 189"/>
                <a:gd name="T27" fmla="*/ 26 h 188"/>
                <a:gd name="T28" fmla="*/ 173 w 189"/>
                <a:gd name="T29" fmla="*/ 55 h 188"/>
                <a:gd name="T30" fmla="*/ 186 w 189"/>
                <a:gd name="T31" fmla="*/ 84 h 188"/>
                <a:gd name="T32" fmla="*/ 186 w 189"/>
                <a:gd name="T33" fmla="*/ 105 h 188"/>
                <a:gd name="T34" fmla="*/ 173 w 189"/>
                <a:gd name="T35" fmla="*/ 134 h 188"/>
                <a:gd name="T36" fmla="*/ 163 w 189"/>
                <a:gd name="T37" fmla="*/ 162 h 188"/>
                <a:gd name="T38" fmla="*/ 149 w 189"/>
                <a:gd name="T39" fmla="*/ 169 h 188"/>
                <a:gd name="T40" fmla="*/ 134 w 189"/>
                <a:gd name="T41" fmla="*/ 174 h 188"/>
                <a:gd name="T42" fmla="*/ 94 w 189"/>
                <a:gd name="T43" fmla="*/ 165 h 188"/>
                <a:gd name="T44" fmla="*/ 115 w 189"/>
                <a:gd name="T45" fmla="*/ 172 h 188"/>
                <a:gd name="T46" fmla="*/ 144 w 189"/>
                <a:gd name="T47" fmla="*/ 152 h 188"/>
                <a:gd name="T48" fmla="*/ 152 w 189"/>
                <a:gd name="T49" fmla="*/ 152 h 188"/>
                <a:gd name="T50" fmla="*/ 166 w 189"/>
                <a:gd name="T51" fmla="*/ 120 h 188"/>
                <a:gd name="T52" fmla="*/ 172 w 189"/>
                <a:gd name="T53" fmla="*/ 113 h 188"/>
                <a:gd name="T54" fmla="*/ 172 w 189"/>
                <a:gd name="T55" fmla="*/ 75 h 188"/>
                <a:gd name="T56" fmla="*/ 166 w 189"/>
                <a:gd name="T57" fmla="*/ 69 h 188"/>
                <a:gd name="T58" fmla="*/ 152 w 189"/>
                <a:gd name="T59" fmla="*/ 37 h 188"/>
                <a:gd name="T60" fmla="*/ 120 w 189"/>
                <a:gd name="T61" fmla="*/ 23 h 188"/>
                <a:gd name="T62" fmla="*/ 114 w 189"/>
                <a:gd name="T63" fmla="*/ 16 h 188"/>
                <a:gd name="T64" fmla="*/ 75 w 189"/>
                <a:gd name="T65" fmla="*/ 16 h 188"/>
                <a:gd name="T66" fmla="*/ 69 w 189"/>
                <a:gd name="T67" fmla="*/ 23 h 188"/>
                <a:gd name="T68" fmla="*/ 39 w 189"/>
                <a:gd name="T69" fmla="*/ 37 h 188"/>
                <a:gd name="T70" fmla="*/ 37 w 189"/>
                <a:gd name="T71" fmla="*/ 45 h 188"/>
                <a:gd name="T72" fmla="*/ 16 w 189"/>
                <a:gd name="T73" fmla="*/ 73 h 188"/>
                <a:gd name="T74" fmla="*/ 20 w 189"/>
                <a:gd name="T75" fmla="*/ 108 h 188"/>
                <a:gd name="T76" fmla="*/ 18 w 189"/>
                <a:gd name="T77" fmla="*/ 117 h 188"/>
                <a:gd name="T78" fmla="*/ 37 w 189"/>
                <a:gd name="T79" fmla="*/ 150 h 188"/>
                <a:gd name="T80" fmla="*/ 45 w 189"/>
                <a:gd name="T81" fmla="*/ 152 h 188"/>
                <a:gd name="T82" fmla="*/ 74 w 189"/>
                <a:gd name="T83" fmla="*/ 172 h 188"/>
                <a:gd name="T84" fmla="*/ 94 w 189"/>
                <a:gd name="T85" fmla="*/ 1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9" h="188">
                  <a:moveTo>
                    <a:pt x="115" y="188"/>
                  </a:moveTo>
                  <a:cubicBezTo>
                    <a:pt x="111" y="188"/>
                    <a:pt x="108" y="187"/>
                    <a:pt x="105" y="185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97" y="180"/>
                    <a:pt x="92" y="180"/>
                    <a:pt x="89" y="182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81" y="187"/>
                    <a:pt x="78" y="188"/>
                    <a:pt x="74" y="188"/>
                  </a:cubicBezTo>
                  <a:cubicBezTo>
                    <a:pt x="67" y="188"/>
                    <a:pt x="61" y="185"/>
                    <a:pt x="58" y="178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4" y="170"/>
                    <a:pt x="49" y="168"/>
                    <a:pt x="46" y="168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34" y="168"/>
                    <a:pt x="29" y="166"/>
                    <a:pt x="26" y="162"/>
                  </a:cubicBezTo>
                  <a:cubicBezTo>
                    <a:pt x="22" y="159"/>
                    <a:pt x="20" y="154"/>
                    <a:pt x="21" y="149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40"/>
                    <a:pt x="19" y="135"/>
                    <a:pt x="16" y="134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6" y="128"/>
                    <a:pt x="2" y="124"/>
                    <a:pt x="1" y="119"/>
                  </a:cubicBezTo>
                  <a:cubicBezTo>
                    <a:pt x="0" y="114"/>
                    <a:pt x="0" y="109"/>
                    <a:pt x="3" y="10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8" y="97"/>
                    <a:pt x="8" y="92"/>
                    <a:pt x="7" y="89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0" y="79"/>
                    <a:pt x="0" y="74"/>
                    <a:pt x="1" y="69"/>
                  </a:cubicBezTo>
                  <a:cubicBezTo>
                    <a:pt x="2" y="64"/>
                    <a:pt x="6" y="60"/>
                    <a:pt x="10" y="58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9" y="53"/>
                    <a:pt x="21" y="49"/>
                    <a:pt x="21" y="46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4"/>
                    <a:pt x="22" y="30"/>
                    <a:pt x="26" y="26"/>
                  </a:cubicBezTo>
                  <a:cubicBezTo>
                    <a:pt x="29" y="22"/>
                    <a:pt x="34" y="20"/>
                    <a:pt x="4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9" y="21"/>
                    <a:pt x="54" y="18"/>
                    <a:pt x="55" y="16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1" y="4"/>
                    <a:pt x="67" y="0"/>
                    <a:pt x="74" y="0"/>
                  </a:cubicBezTo>
                  <a:cubicBezTo>
                    <a:pt x="78" y="0"/>
                    <a:pt x="81" y="1"/>
                    <a:pt x="84" y="3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2" y="8"/>
                    <a:pt x="97" y="8"/>
                    <a:pt x="100" y="6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8" y="1"/>
                    <a:pt x="111" y="0"/>
                    <a:pt x="115" y="0"/>
                  </a:cubicBezTo>
                  <a:cubicBezTo>
                    <a:pt x="122" y="0"/>
                    <a:pt x="128" y="4"/>
                    <a:pt x="131" y="1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5" y="18"/>
                    <a:pt x="140" y="21"/>
                    <a:pt x="143" y="21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5" y="20"/>
                    <a:pt x="160" y="22"/>
                    <a:pt x="163" y="26"/>
                  </a:cubicBezTo>
                  <a:cubicBezTo>
                    <a:pt x="167" y="30"/>
                    <a:pt x="168" y="34"/>
                    <a:pt x="168" y="4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49"/>
                    <a:pt x="170" y="53"/>
                    <a:pt x="173" y="55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83" y="60"/>
                    <a:pt x="187" y="64"/>
                    <a:pt x="188" y="69"/>
                  </a:cubicBezTo>
                  <a:cubicBezTo>
                    <a:pt x="189" y="74"/>
                    <a:pt x="188" y="79"/>
                    <a:pt x="186" y="84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1" y="92"/>
                    <a:pt x="181" y="97"/>
                    <a:pt x="182" y="99"/>
                  </a:cubicBezTo>
                  <a:cubicBezTo>
                    <a:pt x="186" y="105"/>
                    <a:pt x="186" y="105"/>
                    <a:pt x="186" y="105"/>
                  </a:cubicBezTo>
                  <a:cubicBezTo>
                    <a:pt x="189" y="109"/>
                    <a:pt x="189" y="114"/>
                    <a:pt x="188" y="119"/>
                  </a:cubicBezTo>
                  <a:cubicBezTo>
                    <a:pt x="187" y="124"/>
                    <a:pt x="183" y="128"/>
                    <a:pt x="179" y="131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0" y="135"/>
                    <a:pt x="168" y="140"/>
                    <a:pt x="168" y="143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68" y="154"/>
                    <a:pt x="167" y="159"/>
                    <a:pt x="163" y="162"/>
                  </a:cubicBezTo>
                  <a:cubicBezTo>
                    <a:pt x="160" y="166"/>
                    <a:pt x="155" y="168"/>
                    <a:pt x="150" y="168"/>
                  </a:cubicBezTo>
                  <a:cubicBezTo>
                    <a:pt x="150" y="168"/>
                    <a:pt x="150" y="168"/>
                    <a:pt x="150" y="168"/>
                  </a:cubicBezTo>
                  <a:cubicBezTo>
                    <a:pt x="150" y="168"/>
                    <a:pt x="149" y="169"/>
                    <a:pt x="14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0" y="169"/>
                    <a:pt x="135" y="171"/>
                    <a:pt x="134" y="174"/>
                  </a:cubicBezTo>
                  <a:cubicBezTo>
                    <a:pt x="131" y="179"/>
                    <a:pt x="131" y="179"/>
                    <a:pt x="131" y="179"/>
                  </a:cubicBezTo>
                  <a:cubicBezTo>
                    <a:pt x="128" y="185"/>
                    <a:pt x="122" y="188"/>
                    <a:pt x="115" y="188"/>
                  </a:cubicBezTo>
                  <a:close/>
                  <a:moveTo>
                    <a:pt x="94" y="165"/>
                  </a:moveTo>
                  <a:cubicBezTo>
                    <a:pt x="100" y="165"/>
                    <a:pt x="104" y="166"/>
                    <a:pt x="108" y="169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5" y="172"/>
                  </a:cubicBezTo>
                  <a:cubicBezTo>
                    <a:pt x="115" y="172"/>
                    <a:pt x="116" y="172"/>
                    <a:pt x="117" y="171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4" y="157"/>
                    <a:pt x="134" y="152"/>
                    <a:pt x="144" y="152"/>
                  </a:cubicBezTo>
                  <a:cubicBezTo>
                    <a:pt x="150" y="153"/>
                    <a:pt x="150" y="153"/>
                    <a:pt x="150" y="153"/>
                  </a:cubicBezTo>
                  <a:cubicBezTo>
                    <a:pt x="150" y="153"/>
                    <a:pt x="150" y="153"/>
                    <a:pt x="150" y="153"/>
                  </a:cubicBezTo>
                  <a:cubicBezTo>
                    <a:pt x="151" y="153"/>
                    <a:pt x="151" y="152"/>
                    <a:pt x="152" y="152"/>
                  </a:cubicBezTo>
                  <a:cubicBezTo>
                    <a:pt x="152" y="151"/>
                    <a:pt x="152" y="151"/>
                    <a:pt x="152" y="150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34"/>
                    <a:pt x="157" y="124"/>
                    <a:pt x="166" y="120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2" y="116"/>
                    <a:pt x="172" y="116"/>
                    <a:pt x="173" y="115"/>
                  </a:cubicBezTo>
                  <a:cubicBezTo>
                    <a:pt x="173" y="115"/>
                    <a:pt x="173" y="114"/>
                    <a:pt x="172" y="113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4" y="100"/>
                    <a:pt x="164" y="88"/>
                    <a:pt x="169" y="80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3" y="74"/>
                    <a:pt x="173" y="74"/>
                    <a:pt x="173" y="73"/>
                  </a:cubicBezTo>
                  <a:cubicBezTo>
                    <a:pt x="172" y="73"/>
                    <a:pt x="172" y="72"/>
                    <a:pt x="171" y="72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57" y="65"/>
                    <a:pt x="152" y="54"/>
                    <a:pt x="152" y="45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2" y="38"/>
                    <a:pt x="152" y="38"/>
                    <a:pt x="152" y="37"/>
                  </a:cubicBezTo>
                  <a:cubicBezTo>
                    <a:pt x="151" y="37"/>
                    <a:pt x="151" y="36"/>
                    <a:pt x="150" y="36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34" y="37"/>
                    <a:pt x="124" y="31"/>
                    <a:pt x="120" y="23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1" y="25"/>
                    <a:pt x="88" y="25"/>
                    <a:pt x="81" y="20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4" y="16"/>
                    <a:pt x="74" y="16"/>
                  </a:cubicBezTo>
                  <a:cubicBezTo>
                    <a:pt x="74" y="16"/>
                    <a:pt x="73" y="16"/>
                    <a:pt x="72" y="17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5" y="31"/>
                    <a:pt x="55" y="38"/>
                    <a:pt x="45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8" y="37"/>
                    <a:pt x="38" y="37"/>
                    <a:pt x="37" y="37"/>
                  </a:cubicBezTo>
                  <a:cubicBezTo>
                    <a:pt x="37" y="38"/>
                    <a:pt x="37" y="38"/>
                    <a:pt x="37" y="39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5"/>
                    <a:pt x="32" y="65"/>
                    <a:pt x="23" y="69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7" y="72"/>
                    <a:pt x="16" y="73"/>
                    <a:pt x="16" y="73"/>
                  </a:cubicBezTo>
                  <a:cubicBezTo>
                    <a:pt x="16" y="74"/>
                    <a:pt x="16" y="74"/>
                    <a:pt x="1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5" y="88"/>
                    <a:pt x="25" y="100"/>
                    <a:pt x="20" y="108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4"/>
                    <a:pt x="16" y="115"/>
                    <a:pt x="16" y="115"/>
                  </a:cubicBezTo>
                  <a:cubicBezTo>
                    <a:pt x="16" y="116"/>
                    <a:pt x="17" y="116"/>
                    <a:pt x="18" y="117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32" y="124"/>
                    <a:pt x="37" y="134"/>
                    <a:pt x="37" y="143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37" y="150"/>
                    <a:pt x="37" y="151"/>
                    <a:pt x="37" y="151"/>
                  </a:cubicBezTo>
                  <a:cubicBezTo>
                    <a:pt x="38" y="152"/>
                    <a:pt x="38" y="152"/>
                    <a:pt x="39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55" y="151"/>
                    <a:pt x="65" y="157"/>
                    <a:pt x="69" y="166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3" y="172"/>
                    <a:pt x="74" y="172"/>
                    <a:pt x="74" y="172"/>
                  </a:cubicBezTo>
                  <a:cubicBezTo>
                    <a:pt x="74" y="172"/>
                    <a:pt x="75" y="172"/>
                    <a:pt x="75" y="172"/>
                  </a:cubicBezTo>
                  <a:cubicBezTo>
                    <a:pt x="81" y="169"/>
                    <a:pt x="81" y="169"/>
                    <a:pt x="81" y="169"/>
                  </a:cubicBezTo>
                  <a:cubicBezTo>
                    <a:pt x="84" y="166"/>
                    <a:pt x="89" y="165"/>
                    <a:pt x="94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701"/>
            <p:cNvSpPr>
              <a:spLocks noEditPoints="1"/>
            </p:cNvSpPr>
            <p:nvPr/>
          </p:nvSpPr>
          <p:spPr bwMode="auto">
            <a:xfrm>
              <a:off x="5565775" y="4735513"/>
              <a:ext cx="61913" cy="82550"/>
            </a:xfrm>
            <a:custGeom>
              <a:avLst/>
              <a:gdLst>
                <a:gd name="T0" fmla="*/ 55 w 74"/>
                <a:gd name="T1" fmla="*/ 96 h 96"/>
                <a:gd name="T2" fmla="*/ 50 w 74"/>
                <a:gd name="T3" fmla="*/ 94 h 96"/>
                <a:gd name="T4" fmla="*/ 32 w 74"/>
                <a:gd name="T5" fmla="*/ 81 h 96"/>
                <a:gd name="T6" fmla="*/ 10 w 74"/>
                <a:gd name="T7" fmla="*/ 87 h 96"/>
                <a:gd name="T8" fmla="*/ 3 w 74"/>
                <a:gd name="T9" fmla="*/ 85 h 96"/>
                <a:gd name="T10" fmla="*/ 0 w 74"/>
                <a:gd name="T11" fmla="*/ 78 h 96"/>
                <a:gd name="T12" fmla="*/ 13 w 74"/>
                <a:gd name="T13" fmla="*/ 6 h 96"/>
                <a:gd name="T14" fmla="*/ 18 w 74"/>
                <a:gd name="T15" fmla="*/ 1 h 96"/>
                <a:gd name="T16" fmla="*/ 25 w 74"/>
                <a:gd name="T17" fmla="*/ 1 h 96"/>
                <a:gd name="T18" fmla="*/ 26 w 74"/>
                <a:gd name="T19" fmla="*/ 1 h 96"/>
                <a:gd name="T20" fmla="*/ 32 w 74"/>
                <a:gd name="T21" fmla="*/ 1 h 96"/>
                <a:gd name="T22" fmla="*/ 56 w 74"/>
                <a:gd name="T23" fmla="*/ 15 h 96"/>
                <a:gd name="T24" fmla="*/ 59 w 74"/>
                <a:gd name="T25" fmla="*/ 20 h 96"/>
                <a:gd name="T26" fmla="*/ 62 w 74"/>
                <a:gd name="T27" fmla="*/ 21 h 96"/>
                <a:gd name="T28" fmla="*/ 71 w 74"/>
                <a:gd name="T29" fmla="*/ 22 h 96"/>
                <a:gd name="T30" fmla="*/ 74 w 74"/>
                <a:gd name="T31" fmla="*/ 30 h 96"/>
                <a:gd name="T32" fmla="*/ 63 w 74"/>
                <a:gd name="T33" fmla="*/ 89 h 96"/>
                <a:gd name="T34" fmla="*/ 58 w 74"/>
                <a:gd name="T35" fmla="*/ 95 h 96"/>
                <a:gd name="T36" fmla="*/ 55 w 74"/>
                <a:gd name="T37" fmla="*/ 96 h 96"/>
                <a:gd name="T38" fmla="*/ 34 w 74"/>
                <a:gd name="T39" fmla="*/ 65 h 96"/>
                <a:gd name="T40" fmla="*/ 38 w 74"/>
                <a:gd name="T41" fmla="*/ 66 h 96"/>
                <a:gd name="T42" fmla="*/ 49 w 74"/>
                <a:gd name="T43" fmla="*/ 74 h 96"/>
                <a:gd name="T44" fmla="*/ 56 w 74"/>
                <a:gd name="T45" fmla="*/ 37 h 96"/>
                <a:gd name="T46" fmla="*/ 45 w 74"/>
                <a:gd name="T47" fmla="*/ 27 h 96"/>
                <a:gd name="T48" fmla="*/ 42 w 74"/>
                <a:gd name="T49" fmla="*/ 22 h 96"/>
                <a:gd name="T50" fmla="*/ 33 w 74"/>
                <a:gd name="T51" fmla="*/ 17 h 96"/>
                <a:gd name="T52" fmla="*/ 28 w 74"/>
                <a:gd name="T53" fmla="*/ 17 h 96"/>
                <a:gd name="T54" fmla="*/ 18 w 74"/>
                <a:gd name="T55" fmla="*/ 68 h 96"/>
                <a:gd name="T56" fmla="*/ 32 w 74"/>
                <a:gd name="T57" fmla="*/ 65 h 96"/>
                <a:gd name="T58" fmla="*/ 34 w 74"/>
                <a:gd name="T59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96">
                  <a:moveTo>
                    <a:pt x="55" y="96"/>
                  </a:moveTo>
                  <a:cubicBezTo>
                    <a:pt x="53" y="96"/>
                    <a:pt x="52" y="95"/>
                    <a:pt x="50" y="94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8" y="88"/>
                    <a:pt x="5" y="87"/>
                    <a:pt x="3" y="85"/>
                  </a:cubicBezTo>
                  <a:cubicBezTo>
                    <a:pt x="1" y="84"/>
                    <a:pt x="0" y="81"/>
                    <a:pt x="0" y="78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4"/>
                    <a:pt x="15" y="2"/>
                    <a:pt x="18" y="1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0"/>
                    <a:pt x="52" y="6"/>
                    <a:pt x="56" y="1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1"/>
                    <a:pt x="61" y="22"/>
                    <a:pt x="62" y="21"/>
                  </a:cubicBezTo>
                  <a:cubicBezTo>
                    <a:pt x="65" y="20"/>
                    <a:pt x="68" y="20"/>
                    <a:pt x="71" y="22"/>
                  </a:cubicBezTo>
                  <a:cubicBezTo>
                    <a:pt x="73" y="24"/>
                    <a:pt x="74" y="27"/>
                    <a:pt x="74" y="30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2" y="92"/>
                    <a:pt x="61" y="94"/>
                    <a:pt x="58" y="95"/>
                  </a:cubicBezTo>
                  <a:cubicBezTo>
                    <a:pt x="57" y="96"/>
                    <a:pt x="56" y="96"/>
                    <a:pt x="55" y="96"/>
                  </a:cubicBezTo>
                  <a:close/>
                  <a:moveTo>
                    <a:pt x="34" y="65"/>
                  </a:moveTo>
                  <a:cubicBezTo>
                    <a:pt x="35" y="65"/>
                    <a:pt x="37" y="65"/>
                    <a:pt x="38" y="66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1" y="35"/>
                    <a:pt x="47" y="32"/>
                    <a:pt x="45" y="27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19"/>
                    <a:pt x="36" y="17"/>
                    <a:pt x="33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3" y="65"/>
                    <a:pt x="34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702"/>
            <p:cNvSpPr>
              <a:spLocks noEditPoints="1"/>
            </p:cNvSpPr>
            <p:nvPr/>
          </p:nvSpPr>
          <p:spPr bwMode="auto">
            <a:xfrm>
              <a:off x="5622925" y="4732338"/>
              <a:ext cx="85725" cy="92075"/>
            </a:xfrm>
            <a:custGeom>
              <a:avLst/>
              <a:gdLst>
                <a:gd name="T0" fmla="*/ 22 w 101"/>
                <a:gd name="T1" fmla="*/ 109 h 109"/>
                <a:gd name="T2" fmla="*/ 19 w 101"/>
                <a:gd name="T3" fmla="*/ 108 h 109"/>
                <a:gd name="T4" fmla="*/ 14 w 101"/>
                <a:gd name="T5" fmla="*/ 102 h 109"/>
                <a:gd name="T6" fmla="*/ 1 w 101"/>
                <a:gd name="T7" fmla="*/ 29 h 109"/>
                <a:gd name="T8" fmla="*/ 7 w 101"/>
                <a:gd name="T9" fmla="*/ 20 h 109"/>
                <a:gd name="T10" fmla="*/ 27 w 101"/>
                <a:gd name="T11" fmla="*/ 23 h 109"/>
                <a:gd name="T12" fmla="*/ 33 w 101"/>
                <a:gd name="T13" fmla="*/ 26 h 109"/>
                <a:gd name="T14" fmla="*/ 34 w 101"/>
                <a:gd name="T15" fmla="*/ 26 h 109"/>
                <a:gd name="T16" fmla="*/ 36 w 101"/>
                <a:gd name="T17" fmla="*/ 25 h 109"/>
                <a:gd name="T18" fmla="*/ 39 w 101"/>
                <a:gd name="T19" fmla="*/ 20 h 109"/>
                <a:gd name="T20" fmla="*/ 63 w 101"/>
                <a:gd name="T21" fmla="*/ 6 h 109"/>
                <a:gd name="T22" fmla="*/ 69 w 101"/>
                <a:gd name="T23" fmla="*/ 7 h 109"/>
                <a:gd name="T24" fmla="*/ 69 w 101"/>
                <a:gd name="T25" fmla="*/ 7 h 109"/>
                <a:gd name="T26" fmla="*/ 71 w 101"/>
                <a:gd name="T27" fmla="*/ 5 h 109"/>
                <a:gd name="T28" fmla="*/ 79 w 101"/>
                <a:gd name="T29" fmla="*/ 0 h 109"/>
                <a:gd name="T30" fmla="*/ 86 w 101"/>
                <a:gd name="T31" fmla="*/ 6 h 109"/>
                <a:gd name="T32" fmla="*/ 101 w 101"/>
                <a:gd name="T33" fmla="*/ 86 h 109"/>
                <a:gd name="T34" fmla="*/ 101 w 101"/>
                <a:gd name="T35" fmla="*/ 88 h 109"/>
                <a:gd name="T36" fmla="*/ 93 w 101"/>
                <a:gd name="T37" fmla="*/ 95 h 109"/>
                <a:gd name="T38" fmla="*/ 93 w 101"/>
                <a:gd name="T39" fmla="*/ 95 h 109"/>
                <a:gd name="T40" fmla="*/ 91 w 101"/>
                <a:gd name="T41" fmla="*/ 95 h 109"/>
                <a:gd name="T42" fmla="*/ 56 w 101"/>
                <a:gd name="T43" fmla="*/ 86 h 109"/>
                <a:gd name="T44" fmla="*/ 27 w 101"/>
                <a:gd name="T45" fmla="*/ 107 h 109"/>
                <a:gd name="T46" fmla="*/ 22 w 101"/>
                <a:gd name="T47" fmla="*/ 109 h 109"/>
                <a:gd name="T48" fmla="*/ 19 w 101"/>
                <a:gd name="T49" fmla="*/ 36 h 109"/>
                <a:gd name="T50" fmla="*/ 28 w 101"/>
                <a:gd name="T51" fmla="*/ 87 h 109"/>
                <a:gd name="T52" fmla="*/ 50 w 101"/>
                <a:gd name="T53" fmla="*/ 71 h 109"/>
                <a:gd name="T54" fmla="*/ 57 w 101"/>
                <a:gd name="T55" fmla="*/ 70 h 109"/>
                <a:gd name="T56" fmla="*/ 83 w 101"/>
                <a:gd name="T57" fmla="*/ 77 h 109"/>
                <a:gd name="T58" fmla="*/ 73 w 101"/>
                <a:gd name="T59" fmla="*/ 22 h 109"/>
                <a:gd name="T60" fmla="*/ 69 w 101"/>
                <a:gd name="T61" fmla="*/ 23 h 109"/>
                <a:gd name="T62" fmla="*/ 62 w 101"/>
                <a:gd name="T63" fmla="*/ 23 h 109"/>
                <a:gd name="T64" fmla="*/ 62 w 101"/>
                <a:gd name="T65" fmla="*/ 23 h 109"/>
                <a:gd name="T66" fmla="*/ 53 w 101"/>
                <a:gd name="T67" fmla="*/ 28 h 109"/>
                <a:gd name="T68" fmla="*/ 50 w 101"/>
                <a:gd name="T69" fmla="*/ 33 h 109"/>
                <a:gd name="T70" fmla="*/ 34 w 101"/>
                <a:gd name="T71" fmla="*/ 43 h 109"/>
                <a:gd name="T72" fmla="*/ 24 w 101"/>
                <a:gd name="T73" fmla="*/ 40 h 109"/>
                <a:gd name="T74" fmla="*/ 19 w 101"/>
                <a:gd name="T75" fmla="*/ 3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9">
                  <a:moveTo>
                    <a:pt x="22" y="109"/>
                  </a:moveTo>
                  <a:cubicBezTo>
                    <a:pt x="21" y="109"/>
                    <a:pt x="20" y="109"/>
                    <a:pt x="19" y="108"/>
                  </a:cubicBezTo>
                  <a:cubicBezTo>
                    <a:pt x="17" y="107"/>
                    <a:pt x="15" y="105"/>
                    <a:pt x="14" y="10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5"/>
                    <a:pt x="3" y="20"/>
                    <a:pt x="7" y="20"/>
                  </a:cubicBezTo>
                  <a:cubicBezTo>
                    <a:pt x="14" y="18"/>
                    <a:pt x="22" y="19"/>
                    <a:pt x="27" y="23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4" y="26"/>
                  </a:cubicBezTo>
                  <a:cubicBezTo>
                    <a:pt x="34" y="26"/>
                    <a:pt x="35" y="26"/>
                    <a:pt x="36" y="25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3" y="11"/>
                    <a:pt x="53" y="6"/>
                    <a:pt x="63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7"/>
                    <a:pt x="71" y="6"/>
                    <a:pt x="71" y="5"/>
                  </a:cubicBezTo>
                  <a:cubicBezTo>
                    <a:pt x="72" y="2"/>
                    <a:pt x="76" y="0"/>
                    <a:pt x="79" y="0"/>
                  </a:cubicBezTo>
                  <a:cubicBezTo>
                    <a:pt x="83" y="0"/>
                    <a:pt x="86" y="3"/>
                    <a:pt x="86" y="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7"/>
                    <a:pt x="101" y="88"/>
                  </a:cubicBezTo>
                  <a:cubicBezTo>
                    <a:pt x="101" y="92"/>
                    <a:pt x="98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2" y="95"/>
                    <a:pt x="92" y="95"/>
                    <a:pt x="91" y="9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6" y="108"/>
                    <a:pt x="24" y="109"/>
                    <a:pt x="22" y="109"/>
                  </a:cubicBezTo>
                  <a:close/>
                  <a:moveTo>
                    <a:pt x="19" y="36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0"/>
                    <a:pt x="54" y="69"/>
                    <a:pt x="57" y="70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22"/>
                    <a:pt x="70" y="23"/>
                    <a:pt x="69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9" y="23"/>
                    <a:pt x="54" y="25"/>
                    <a:pt x="53" y="2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7" y="39"/>
                    <a:pt x="41" y="43"/>
                    <a:pt x="34" y="43"/>
                  </a:cubicBezTo>
                  <a:cubicBezTo>
                    <a:pt x="30" y="43"/>
                    <a:pt x="27" y="41"/>
                    <a:pt x="24" y="40"/>
                  </a:cubicBez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703"/>
            <p:cNvSpPr>
              <a:spLocks noEditPoints="1"/>
            </p:cNvSpPr>
            <p:nvPr/>
          </p:nvSpPr>
          <p:spPr bwMode="auto">
            <a:xfrm>
              <a:off x="5159375" y="4741863"/>
              <a:ext cx="63500" cy="63500"/>
            </a:xfrm>
            <a:custGeom>
              <a:avLst/>
              <a:gdLst>
                <a:gd name="T0" fmla="*/ 38 w 76"/>
                <a:gd name="T1" fmla="*/ 75 h 75"/>
                <a:gd name="T2" fmla="*/ 0 w 76"/>
                <a:gd name="T3" fmla="*/ 38 h 75"/>
                <a:gd name="T4" fmla="*/ 38 w 76"/>
                <a:gd name="T5" fmla="*/ 0 h 75"/>
                <a:gd name="T6" fmla="*/ 76 w 76"/>
                <a:gd name="T7" fmla="*/ 38 h 75"/>
                <a:gd name="T8" fmla="*/ 38 w 76"/>
                <a:gd name="T9" fmla="*/ 75 h 75"/>
                <a:gd name="T10" fmla="*/ 38 w 76"/>
                <a:gd name="T11" fmla="*/ 16 h 75"/>
                <a:gd name="T12" fmla="*/ 16 w 76"/>
                <a:gd name="T13" fmla="*/ 38 h 75"/>
                <a:gd name="T14" fmla="*/ 38 w 76"/>
                <a:gd name="T15" fmla="*/ 59 h 75"/>
                <a:gd name="T16" fmla="*/ 60 w 76"/>
                <a:gd name="T17" fmla="*/ 38 h 75"/>
                <a:gd name="T18" fmla="*/ 38 w 76"/>
                <a:gd name="T19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38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8"/>
                    <a:pt x="59" y="75"/>
                    <a:pt x="38" y="75"/>
                  </a:cubicBezTo>
                  <a:close/>
                  <a:moveTo>
                    <a:pt x="38" y="16"/>
                  </a:moveTo>
                  <a:cubicBezTo>
                    <a:pt x="26" y="16"/>
                    <a:pt x="16" y="25"/>
                    <a:pt x="16" y="38"/>
                  </a:cubicBezTo>
                  <a:cubicBezTo>
                    <a:pt x="16" y="50"/>
                    <a:pt x="26" y="59"/>
                    <a:pt x="38" y="59"/>
                  </a:cubicBezTo>
                  <a:cubicBezTo>
                    <a:pt x="50" y="59"/>
                    <a:pt x="60" y="50"/>
                    <a:pt x="60" y="38"/>
                  </a:cubicBezTo>
                  <a:cubicBezTo>
                    <a:pt x="60" y="25"/>
                    <a:pt x="50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704"/>
            <p:cNvSpPr>
              <a:spLocks noEditPoints="1"/>
            </p:cNvSpPr>
            <p:nvPr/>
          </p:nvSpPr>
          <p:spPr bwMode="auto">
            <a:xfrm>
              <a:off x="5210175" y="4652963"/>
              <a:ext cx="63500" cy="65088"/>
            </a:xfrm>
            <a:custGeom>
              <a:avLst/>
              <a:gdLst>
                <a:gd name="T0" fmla="*/ 38 w 76"/>
                <a:gd name="T1" fmla="*/ 75 h 75"/>
                <a:gd name="T2" fmla="*/ 0 w 76"/>
                <a:gd name="T3" fmla="*/ 38 h 75"/>
                <a:gd name="T4" fmla="*/ 38 w 76"/>
                <a:gd name="T5" fmla="*/ 0 h 75"/>
                <a:gd name="T6" fmla="*/ 76 w 76"/>
                <a:gd name="T7" fmla="*/ 38 h 75"/>
                <a:gd name="T8" fmla="*/ 38 w 76"/>
                <a:gd name="T9" fmla="*/ 75 h 75"/>
                <a:gd name="T10" fmla="*/ 38 w 76"/>
                <a:gd name="T11" fmla="*/ 16 h 75"/>
                <a:gd name="T12" fmla="*/ 16 w 76"/>
                <a:gd name="T13" fmla="*/ 38 h 75"/>
                <a:gd name="T14" fmla="*/ 38 w 76"/>
                <a:gd name="T15" fmla="*/ 59 h 75"/>
                <a:gd name="T16" fmla="*/ 60 w 76"/>
                <a:gd name="T17" fmla="*/ 38 h 75"/>
                <a:gd name="T18" fmla="*/ 38 w 76"/>
                <a:gd name="T19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38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8"/>
                    <a:pt x="59" y="75"/>
                    <a:pt x="38" y="75"/>
                  </a:cubicBezTo>
                  <a:close/>
                  <a:moveTo>
                    <a:pt x="38" y="16"/>
                  </a:moveTo>
                  <a:cubicBezTo>
                    <a:pt x="26" y="16"/>
                    <a:pt x="16" y="25"/>
                    <a:pt x="16" y="38"/>
                  </a:cubicBezTo>
                  <a:cubicBezTo>
                    <a:pt x="16" y="50"/>
                    <a:pt x="26" y="59"/>
                    <a:pt x="38" y="59"/>
                  </a:cubicBezTo>
                  <a:cubicBezTo>
                    <a:pt x="50" y="59"/>
                    <a:pt x="60" y="50"/>
                    <a:pt x="60" y="38"/>
                  </a:cubicBezTo>
                  <a:cubicBezTo>
                    <a:pt x="60" y="25"/>
                    <a:pt x="50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705"/>
            <p:cNvSpPr>
              <a:spLocks noEditPoints="1"/>
            </p:cNvSpPr>
            <p:nvPr/>
          </p:nvSpPr>
          <p:spPr bwMode="auto">
            <a:xfrm>
              <a:off x="5291138" y="4735513"/>
              <a:ext cx="65088" cy="63500"/>
            </a:xfrm>
            <a:custGeom>
              <a:avLst/>
              <a:gdLst>
                <a:gd name="T0" fmla="*/ 38 w 76"/>
                <a:gd name="T1" fmla="*/ 75 h 75"/>
                <a:gd name="T2" fmla="*/ 0 w 76"/>
                <a:gd name="T3" fmla="*/ 38 h 75"/>
                <a:gd name="T4" fmla="*/ 38 w 76"/>
                <a:gd name="T5" fmla="*/ 0 h 75"/>
                <a:gd name="T6" fmla="*/ 76 w 76"/>
                <a:gd name="T7" fmla="*/ 38 h 75"/>
                <a:gd name="T8" fmla="*/ 38 w 76"/>
                <a:gd name="T9" fmla="*/ 75 h 75"/>
                <a:gd name="T10" fmla="*/ 38 w 76"/>
                <a:gd name="T11" fmla="*/ 16 h 75"/>
                <a:gd name="T12" fmla="*/ 16 w 76"/>
                <a:gd name="T13" fmla="*/ 38 h 75"/>
                <a:gd name="T14" fmla="*/ 38 w 76"/>
                <a:gd name="T15" fmla="*/ 59 h 75"/>
                <a:gd name="T16" fmla="*/ 60 w 76"/>
                <a:gd name="T17" fmla="*/ 38 h 75"/>
                <a:gd name="T18" fmla="*/ 38 w 76"/>
                <a:gd name="T19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38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8"/>
                    <a:pt x="59" y="75"/>
                    <a:pt x="38" y="75"/>
                  </a:cubicBezTo>
                  <a:close/>
                  <a:moveTo>
                    <a:pt x="38" y="16"/>
                  </a:moveTo>
                  <a:cubicBezTo>
                    <a:pt x="26" y="16"/>
                    <a:pt x="16" y="25"/>
                    <a:pt x="16" y="38"/>
                  </a:cubicBezTo>
                  <a:cubicBezTo>
                    <a:pt x="16" y="50"/>
                    <a:pt x="26" y="59"/>
                    <a:pt x="38" y="59"/>
                  </a:cubicBezTo>
                  <a:cubicBezTo>
                    <a:pt x="50" y="59"/>
                    <a:pt x="60" y="50"/>
                    <a:pt x="60" y="38"/>
                  </a:cubicBezTo>
                  <a:cubicBezTo>
                    <a:pt x="60" y="25"/>
                    <a:pt x="50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706"/>
            <p:cNvSpPr>
              <a:spLocks noEditPoints="1"/>
            </p:cNvSpPr>
            <p:nvPr/>
          </p:nvSpPr>
          <p:spPr bwMode="auto">
            <a:xfrm>
              <a:off x="5329238" y="4625975"/>
              <a:ext cx="63500" cy="63500"/>
            </a:xfrm>
            <a:custGeom>
              <a:avLst/>
              <a:gdLst>
                <a:gd name="T0" fmla="*/ 38 w 76"/>
                <a:gd name="T1" fmla="*/ 75 h 75"/>
                <a:gd name="T2" fmla="*/ 0 w 76"/>
                <a:gd name="T3" fmla="*/ 38 h 75"/>
                <a:gd name="T4" fmla="*/ 38 w 76"/>
                <a:gd name="T5" fmla="*/ 0 h 75"/>
                <a:gd name="T6" fmla="*/ 76 w 76"/>
                <a:gd name="T7" fmla="*/ 38 h 75"/>
                <a:gd name="T8" fmla="*/ 38 w 76"/>
                <a:gd name="T9" fmla="*/ 75 h 75"/>
                <a:gd name="T10" fmla="*/ 38 w 76"/>
                <a:gd name="T11" fmla="*/ 16 h 75"/>
                <a:gd name="T12" fmla="*/ 16 w 76"/>
                <a:gd name="T13" fmla="*/ 38 h 75"/>
                <a:gd name="T14" fmla="*/ 38 w 76"/>
                <a:gd name="T15" fmla="*/ 59 h 75"/>
                <a:gd name="T16" fmla="*/ 60 w 76"/>
                <a:gd name="T17" fmla="*/ 38 h 75"/>
                <a:gd name="T18" fmla="*/ 38 w 76"/>
                <a:gd name="T19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38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8"/>
                    <a:pt x="59" y="75"/>
                    <a:pt x="38" y="75"/>
                  </a:cubicBezTo>
                  <a:close/>
                  <a:moveTo>
                    <a:pt x="38" y="16"/>
                  </a:moveTo>
                  <a:cubicBezTo>
                    <a:pt x="26" y="16"/>
                    <a:pt x="16" y="25"/>
                    <a:pt x="16" y="38"/>
                  </a:cubicBezTo>
                  <a:cubicBezTo>
                    <a:pt x="16" y="50"/>
                    <a:pt x="26" y="59"/>
                    <a:pt x="38" y="59"/>
                  </a:cubicBezTo>
                  <a:cubicBezTo>
                    <a:pt x="50" y="59"/>
                    <a:pt x="60" y="50"/>
                    <a:pt x="60" y="38"/>
                  </a:cubicBezTo>
                  <a:cubicBezTo>
                    <a:pt x="60" y="25"/>
                    <a:pt x="50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707"/>
            <p:cNvSpPr>
              <a:spLocks/>
            </p:cNvSpPr>
            <p:nvPr/>
          </p:nvSpPr>
          <p:spPr bwMode="auto">
            <a:xfrm>
              <a:off x="5348288" y="4645025"/>
              <a:ext cx="19050" cy="12700"/>
            </a:xfrm>
            <a:custGeom>
              <a:avLst/>
              <a:gdLst>
                <a:gd name="T0" fmla="*/ 5 w 22"/>
                <a:gd name="T1" fmla="*/ 15 h 15"/>
                <a:gd name="T2" fmla="*/ 2 w 22"/>
                <a:gd name="T3" fmla="*/ 14 h 15"/>
                <a:gd name="T4" fmla="*/ 1 w 22"/>
                <a:gd name="T5" fmla="*/ 8 h 15"/>
                <a:gd name="T6" fmla="*/ 18 w 22"/>
                <a:gd name="T7" fmla="*/ 0 h 15"/>
                <a:gd name="T8" fmla="*/ 22 w 22"/>
                <a:gd name="T9" fmla="*/ 4 h 15"/>
                <a:gd name="T10" fmla="*/ 18 w 22"/>
                <a:gd name="T11" fmla="*/ 8 h 15"/>
                <a:gd name="T12" fmla="*/ 8 w 22"/>
                <a:gd name="T13" fmla="*/ 13 h 15"/>
                <a:gd name="T14" fmla="*/ 5 w 2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5">
                  <a:moveTo>
                    <a:pt x="5" y="15"/>
                  </a:moveTo>
                  <a:cubicBezTo>
                    <a:pt x="4" y="15"/>
                    <a:pt x="3" y="14"/>
                    <a:pt x="2" y="14"/>
                  </a:cubicBezTo>
                  <a:cubicBezTo>
                    <a:pt x="1" y="13"/>
                    <a:pt x="0" y="10"/>
                    <a:pt x="1" y="8"/>
                  </a:cubicBezTo>
                  <a:cubicBezTo>
                    <a:pt x="5" y="3"/>
                    <a:pt x="11" y="0"/>
                    <a:pt x="18" y="0"/>
                  </a:cubicBezTo>
                  <a:cubicBezTo>
                    <a:pt x="20" y="0"/>
                    <a:pt x="22" y="1"/>
                    <a:pt x="22" y="4"/>
                  </a:cubicBezTo>
                  <a:cubicBezTo>
                    <a:pt x="22" y="6"/>
                    <a:pt x="20" y="8"/>
                    <a:pt x="18" y="8"/>
                  </a:cubicBezTo>
                  <a:cubicBezTo>
                    <a:pt x="14" y="8"/>
                    <a:pt x="10" y="10"/>
                    <a:pt x="8" y="13"/>
                  </a:cubicBezTo>
                  <a:cubicBezTo>
                    <a:pt x="7" y="14"/>
                    <a:pt x="6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708"/>
            <p:cNvSpPr>
              <a:spLocks/>
            </p:cNvSpPr>
            <p:nvPr/>
          </p:nvSpPr>
          <p:spPr bwMode="auto">
            <a:xfrm>
              <a:off x="5202238" y="4705350"/>
              <a:ext cx="33338" cy="52388"/>
            </a:xfrm>
            <a:custGeom>
              <a:avLst/>
              <a:gdLst>
                <a:gd name="T0" fmla="*/ 7 w 21"/>
                <a:gd name="T1" fmla="*/ 33 h 33"/>
                <a:gd name="T2" fmla="*/ 0 w 21"/>
                <a:gd name="T3" fmla="*/ 29 h 33"/>
                <a:gd name="T4" fmla="*/ 13 w 21"/>
                <a:gd name="T5" fmla="*/ 0 h 33"/>
                <a:gd name="T6" fmla="*/ 21 w 21"/>
                <a:gd name="T7" fmla="*/ 3 h 33"/>
                <a:gd name="T8" fmla="*/ 7 w 21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7" y="33"/>
                  </a:moveTo>
                  <a:lnTo>
                    <a:pt x="0" y="29"/>
                  </a:lnTo>
                  <a:lnTo>
                    <a:pt x="13" y="0"/>
                  </a:lnTo>
                  <a:lnTo>
                    <a:pt x="21" y="3"/>
                  </a:lnTo>
                  <a:lnTo>
                    <a:pt x="7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709"/>
            <p:cNvSpPr>
              <a:spLocks/>
            </p:cNvSpPr>
            <p:nvPr/>
          </p:nvSpPr>
          <p:spPr bwMode="auto">
            <a:xfrm>
              <a:off x="5257800" y="4695825"/>
              <a:ext cx="55563" cy="55563"/>
            </a:xfrm>
            <a:custGeom>
              <a:avLst/>
              <a:gdLst>
                <a:gd name="T0" fmla="*/ 29 w 35"/>
                <a:gd name="T1" fmla="*/ 35 h 35"/>
                <a:gd name="T2" fmla="*/ 0 w 35"/>
                <a:gd name="T3" fmla="*/ 6 h 35"/>
                <a:gd name="T4" fmla="*/ 7 w 35"/>
                <a:gd name="T5" fmla="*/ 0 h 35"/>
                <a:gd name="T6" fmla="*/ 35 w 35"/>
                <a:gd name="T7" fmla="*/ 29 h 35"/>
                <a:gd name="T8" fmla="*/ 29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9" y="35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35" y="29"/>
                  </a:lnTo>
                  <a:lnTo>
                    <a:pt x="29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710"/>
            <p:cNvSpPr>
              <a:spLocks/>
            </p:cNvSpPr>
            <p:nvPr/>
          </p:nvSpPr>
          <p:spPr bwMode="auto">
            <a:xfrm>
              <a:off x="5326063" y="4684713"/>
              <a:ext cx="33338" cy="61913"/>
            </a:xfrm>
            <a:custGeom>
              <a:avLst/>
              <a:gdLst>
                <a:gd name="T0" fmla="*/ 9 w 21"/>
                <a:gd name="T1" fmla="*/ 39 h 39"/>
                <a:gd name="T2" fmla="*/ 0 w 21"/>
                <a:gd name="T3" fmla="*/ 35 h 39"/>
                <a:gd name="T4" fmla="*/ 13 w 21"/>
                <a:gd name="T5" fmla="*/ 0 h 39"/>
                <a:gd name="T6" fmla="*/ 21 w 21"/>
                <a:gd name="T7" fmla="*/ 3 h 39"/>
                <a:gd name="T8" fmla="*/ 9 w 2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9">
                  <a:moveTo>
                    <a:pt x="9" y="39"/>
                  </a:moveTo>
                  <a:lnTo>
                    <a:pt x="0" y="35"/>
                  </a:lnTo>
                  <a:lnTo>
                    <a:pt x="13" y="0"/>
                  </a:lnTo>
                  <a:lnTo>
                    <a:pt x="21" y="3"/>
                  </a:lnTo>
                  <a:lnTo>
                    <a:pt x="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711"/>
            <p:cNvSpPr>
              <a:spLocks noEditPoints="1"/>
            </p:cNvSpPr>
            <p:nvPr/>
          </p:nvSpPr>
          <p:spPr bwMode="auto">
            <a:xfrm>
              <a:off x="5881688" y="4697413"/>
              <a:ext cx="77788" cy="122238"/>
            </a:xfrm>
            <a:custGeom>
              <a:avLst/>
              <a:gdLst>
                <a:gd name="T0" fmla="*/ 92 w 92"/>
                <a:gd name="T1" fmla="*/ 116 h 144"/>
                <a:gd name="T2" fmla="*/ 64 w 92"/>
                <a:gd name="T3" fmla="*/ 144 h 144"/>
                <a:gd name="T4" fmla="*/ 28 w 92"/>
                <a:gd name="T5" fmla="*/ 144 h 144"/>
                <a:gd name="T6" fmla="*/ 0 w 92"/>
                <a:gd name="T7" fmla="*/ 116 h 144"/>
                <a:gd name="T8" fmla="*/ 0 w 92"/>
                <a:gd name="T9" fmla="*/ 28 h 144"/>
                <a:gd name="T10" fmla="*/ 28 w 92"/>
                <a:gd name="T11" fmla="*/ 0 h 144"/>
                <a:gd name="T12" fmla="*/ 64 w 92"/>
                <a:gd name="T13" fmla="*/ 0 h 144"/>
                <a:gd name="T14" fmla="*/ 92 w 92"/>
                <a:gd name="T15" fmla="*/ 28 h 144"/>
                <a:gd name="T16" fmla="*/ 92 w 92"/>
                <a:gd name="T17" fmla="*/ 116 h 144"/>
                <a:gd name="T18" fmla="*/ 76 w 92"/>
                <a:gd name="T19" fmla="*/ 28 h 144"/>
                <a:gd name="T20" fmla="*/ 64 w 92"/>
                <a:gd name="T21" fmla="*/ 16 h 144"/>
                <a:gd name="T22" fmla="*/ 28 w 92"/>
                <a:gd name="T23" fmla="*/ 16 h 144"/>
                <a:gd name="T24" fmla="*/ 16 w 92"/>
                <a:gd name="T25" fmla="*/ 28 h 144"/>
                <a:gd name="T26" fmla="*/ 16 w 92"/>
                <a:gd name="T27" fmla="*/ 116 h 144"/>
                <a:gd name="T28" fmla="*/ 28 w 92"/>
                <a:gd name="T29" fmla="*/ 128 h 144"/>
                <a:gd name="T30" fmla="*/ 64 w 92"/>
                <a:gd name="T31" fmla="*/ 128 h 144"/>
                <a:gd name="T32" fmla="*/ 76 w 92"/>
                <a:gd name="T33" fmla="*/ 116 h 144"/>
                <a:gd name="T34" fmla="*/ 76 w 92"/>
                <a:gd name="T35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44">
                  <a:moveTo>
                    <a:pt x="92" y="116"/>
                  </a:moveTo>
                  <a:cubicBezTo>
                    <a:pt x="92" y="132"/>
                    <a:pt x="80" y="144"/>
                    <a:pt x="64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12" y="144"/>
                    <a:pt x="0" y="132"/>
                    <a:pt x="0" y="1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0" y="0"/>
                    <a:pt x="92" y="12"/>
                    <a:pt x="92" y="28"/>
                  </a:cubicBezTo>
                  <a:lnTo>
                    <a:pt x="92" y="116"/>
                  </a:lnTo>
                  <a:close/>
                  <a:moveTo>
                    <a:pt x="76" y="28"/>
                  </a:moveTo>
                  <a:cubicBezTo>
                    <a:pt x="76" y="21"/>
                    <a:pt x="71" y="16"/>
                    <a:pt x="6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23"/>
                    <a:pt x="21" y="128"/>
                    <a:pt x="28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71" y="128"/>
                    <a:pt x="76" y="123"/>
                    <a:pt x="76" y="116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712"/>
            <p:cNvSpPr>
              <a:spLocks/>
            </p:cNvSpPr>
            <p:nvPr/>
          </p:nvSpPr>
          <p:spPr bwMode="auto">
            <a:xfrm>
              <a:off x="5911850" y="4781550"/>
              <a:ext cx="14288" cy="14288"/>
            </a:xfrm>
            <a:custGeom>
              <a:avLst/>
              <a:gdLst>
                <a:gd name="T0" fmla="*/ 16 w 16"/>
                <a:gd name="T1" fmla="*/ 9 h 16"/>
                <a:gd name="T2" fmla="*/ 9 w 16"/>
                <a:gd name="T3" fmla="*/ 16 h 16"/>
                <a:gd name="T4" fmla="*/ 7 w 16"/>
                <a:gd name="T5" fmla="*/ 16 h 16"/>
                <a:gd name="T6" fmla="*/ 0 w 16"/>
                <a:gd name="T7" fmla="*/ 9 h 16"/>
                <a:gd name="T8" fmla="*/ 0 w 16"/>
                <a:gd name="T9" fmla="*/ 7 h 16"/>
                <a:gd name="T10" fmla="*/ 7 w 16"/>
                <a:gd name="T11" fmla="*/ 0 h 16"/>
                <a:gd name="T12" fmla="*/ 9 w 16"/>
                <a:gd name="T13" fmla="*/ 0 h 16"/>
                <a:gd name="T14" fmla="*/ 16 w 16"/>
                <a:gd name="T15" fmla="*/ 7 h 16"/>
                <a:gd name="T16" fmla="*/ 16 w 16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6" y="9"/>
                  </a:moveTo>
                  <a:cubicBezTo>
                    <a:pt x="16" y="13"/>
                    <a:pt x="13" y="16"/>
                    <a:pt x="9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713"/>
            <p:cNvSpPr>
              <a:spLocks noEditPoints="1"/>
            </p:cNvSpPr>
            <p:nvPr/>
          </p:nvSpPr>
          <p:spPr bwMode="auto">
            <a:xfrm>
              <a:off x="5970588" y="4613275"/>
              <a:ext cx="138113" cy="206375"/>
            </a:xfrm>
            <a:custGeom>
              <a:avLst/>
              <a:gdLst>
                <a:gd name="T0" fmla="*/ 0 w 163"/>
                <a:gd name="T1" fmla="*/ 210 h 243"/>
                <a:gd name="T2" fmla="*/ 0 w 163"/>
                <a:gd name="T3" fmla="*/ 107 h 243"/>
                <a:gd name="T4" fmla="*/ 2 w 163"/>
                <a:gd name="T5" fmla="*/ 101 h 243"/>
                <a:gd name="T6" fmla="*/ 38 w 163"/>
                <a:gd name="T7" fmla="*/ 38 h 243"/>
                <a:gd name="T8" fmla="*/ 45 w 163"/>
                <a:gd name="T9" fmla="*/ 3 h 243"/>
                <a:gd name="T10" fmla="*/ 73 w 163"/>
                <a:gd name="T11" fmla="*/ 4 h 243"/>
                <a:gd name="T12" fmla="*/ 88 w 163"/>
                <a:gd name="T13" fmla="*/ 68 h 243"/>
                <a:gd name="T14" fmla="*/ 82 w 163"/>
                <a:gd name="T15" fmla="*/ 86 h 243"/>
                <a:gd name="T16" fmla="*/ 120 w 163"/>
                <a:gd name="T17" fmla="*/ 87 h 243"/>
                <a:gd name="T18" fmla="*/ 133 w 163"/>
                <a:gd name="T19" fmla="*/ 87 h 243"/>
                <a:gd name="T20" fmla="*/ 162 w 163"/>
                <a:gd name="T21" fmla="*/ 124 h 243"/>
                <a:gd name="T22" fmla="*/ 153 w 163"/>
                <a:gd name="T23" fmla="*/ 163 h 243"/>
                <a:gd name="T24" fmla="*/ 143 w 163"/>
                <a:gd name="T25" fmla="*/ 182 h 243"/>
                <a:gd name="T26" fmla="*/ 135 w 163"/>
                <a:gd name="T27" fmla="*/ 212 h 243"/>
                <a:gd name="T28" fmla="*/ 122 w 163"/>
                <a:gd name="T29" fmla="*/ 240 h 243"/>
                <a:gd name="T30" fmla="*/ 104 w 163"/>
                <a:gd name="T31" fmla="*/ 243 h 243"/>
                <a:gd name="T32" fmla="*/ 81 w 163"/>
                <a:gd name="T33" fmla="*/ 242 h 243"/>
                <a:gd name="T34" fmla="*/ 48 w 163"/>
                <a:gd name="T35" fmla="*/ 243 h 243"/>
                <a:gd name="T36" fmla="*/ 49 w 163"/>
                <a:gd name="T37" fmla="*/ 227 h 243"/>
                <a:gd name="T38" fmla="*/ 81 w 163"/>
                <a:gd name="T39" fmla="*/ 226 h 243"/>
                <a:gd name="T40" fmla="*/ 104 w 163"/>
                <a:gd name="T41" fmla="*/ 227 h 243"/>
                <a:gd name="T42" fmla="*/ 115 w 163"/>
                <a:gd name="T43" fmla="*/ 226 h 243"/>
                <a:gd name="T44" fmla="*/ 121 w 163"/>
                <a:gd name="T45" fmla="*/ 220 h 243"/>
                <a:gd name="T46" fmla="*/ 119 w 163"/>
                <a:gd name="T47" fmla="*/ 207 h 243"/>
                <a:gd name="T48" fmla="*/ 129 w 163"/>
                <a:gd name="T49" fmla="*/ 193 h 243"/>
                <a:gd name="T50" fmla="*/ 132 w 163"/>
                <a:gd name="T51" fmla="*/ 170 h 243"/>
                <a:gd name="T52" fmla="*/ 135 w 163"/>
                <a:gd name="T53" fmla="*/ 152 h 243"/>
                <a:gd name="T54" fmla="*/ 146 w 163"/>
                <a:gd name="T55" fmla="*/ 122 h 243"/>
                <a:gd name="T56" fmla="*/ 131 w 163"/>
                <a:gd name="T57" fmla="*/ 103 h 243"/>
                <a:gd name="T58" fmla="*/ 129 w 163"/>
                <a:gd name="T59" fmla="*/ 103 h 243"/>
                <a:gd name="T60" fmla="*/ 108 w 163"/>
                <a:gd name="T61" fmla="*/ 103 h 243"/>
                <a:gd name="T62" fmla="*/ 73 w 163"/>
                <a:gd name="T63" fmla="*/ 101 h 243"/>
                <a:gd name="T64" fmla="*/ 66 w 163"/>
                <a:gd name="T65" fmla="*/ 92 h 243"/>
                <a:gd name="T66" fmla="*/ 67 w 163"/>
                <a:gd name="T67" fmla="*/ 77 h 243"/>
                <a:gd name="T68" fmla="*/ 79 w 163"/>
                <a:gd name="T69" fmla="*/ 45 h 243"/>
                <a:gd name="T70" fmla="*/ 57 w 163"/>
                <a:gd name="T71" fmla="*/ 16 h 243"/>
                <a:gd name="T72" fmla="*/ 34 w 163"/>
                <a:gd name="T73" fmla="*/ 76 h 243"/>
                <a:gd name="T74" fmla="*/ 17 w 163"/>
                <a:gd name="T75" fmla="*/ 107 h 243"/>
                <a:gd name="T76" fmla="*/ 16 w 163"/>
                <a:gd name="T77" fmla="*/ 20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" h="243">
                  <a:moveTo>
                    <a:pt x="48" y="243"/>
                  </a:moveTo>
                  <a:cubicBezTo>
                    <a:pt x="28" y="243"/>
                    <a:pt x="7" y="241"/>
                    <a:pt x="0" y="210"/>
                  </a:cubicBezTo>
                  <a:cubicBezTo>
                    <a:pt x="0" y="210"/>
                    <a:pt x="0" y="209"/>
                    <a:pt x="0" y="20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6"/>
                    <a:pt x="0" y="105"/>
                    <a:pt x="0" y="104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4" y="94"/>
                    <a:pt x="10" y="83"/>
                    <a:pt x="21" y="67"/>
                  </a:cubicBezTo>
                  <a:cubicBezTo>
                    <a:pt x="28" y="56"/>
                    <a:pt x="35" y="44"/>
                    <a:pt x="38" y="38"/>
                  </a:cubicBezTo>
                  <a:cubicBezTo>
                    <a:pt x="42" y="29"/>
                    <a:pt x="42" y="15"/>
                    <a:pt x="41" y="11"/>
                  </a:cubicBezTo>
                  <a:cubicBezTo>
                    <a:pt x="41" y="8"/>
                    <a:pt x="42" y="5"/>
                    <a:pt x="45" y="3"/>
                  </a:cubicBezTo>
                  <a:cubicBezTo>
                    <a:pt x="46" y="3"/>
                    <a:pt x="52" y="0"/>
                    <a:pt x="60" y="0"/>
                  </a:cubicBezTo>
                  <a:cubicBezTo>
                    <a:pt x="65" y="0"/>
                    <a:pt x="69" y="1"/>
                    <a:pt x="73" y="4"/>
                  </a:cubicBezTo>
                  <a:cubicBezTo>
                    <a:pt x="84" y="11"/>
                    <a:pt x="97" y="23"/>
                    <a:pt x="94" y="47"/>
                  </a:cubicBezTo>
                  <a:cubicBezTo>
                    <a:pt x="94" y="54"/>
                    <a:pt x="91" y="61"/>
                    <a:pt x="88" y="68"/>
                  </a:cubicBezTo>
                  <a:cubicBezTo>
                    <a:pt x="86" y="73"/>
                    <a:pt x="84" y="77"/>
                    <a:pt x="83" y="81"/>
                  </a:cubicBezTo>
                  <a:cubicBezTo>
                    <a:pt x="82" y="82"/>
                    <a:pt x="82" y="84"/>
                    <a:pt x="82" y="86"/>
                  </a:cubicBezTo>
                  <a:cubicBezTo>
                    <a:pt x="91" y="86"/>
                    <a:pt x="100" y="87"/>
                    <a:pt x="108" y="87"/>
                  </a:cubicBezTo>
                  <a:cubicBezTo>
                    <a:pt x="113" y="87"/>
                    <a:pt x="117" y="87"/>
                    <a:pt x="120" y="87"/>
                  </a:cubicBezTo>
                  <a:cubicBezTo>
                    <a:pt x="124" y="87"/>
                    <a:pt x="127" y="87"/>
                    <a:pt x="129" y="87"/>
                  </a:cubicBezTo>
                  <a:cubicBezTo>
                    <a:pt x="131" y="87"/>
                    <a:pt x="132" y="87"/>
                    <a:pt x="133" y="87"/>
                  </a:cubicBezTo>
                  <a:cubicBezTo>
                    <a:pt x="142" y="88"/>
                    <a:pt x="150" y="93"/>
                    <a:pt x="155" y="100"/>
                  </a:cubicBezTo>
                  <a:cubicBezTo>
                    <a:pt x="160" y="107"/>
                    <a:pt x="163" y="115"/>
                    <a:pt x="162" y="124"/>
                  </a:cubicBezTo>
                  <a:cubicBezTo>
                    <a:pt x="161" y="133"/>
                    <a:pt x="156" y="140"/>
                    <a:pt x="149" y="145"/>
                  </a:cubicBezTo>
                  <a:cubicBezTo>
                    <a:pt x="152" y="151"/>
                    <a:pt x="154" y="157"/>
                    <a:pt x="153" y="163"/>
                  </a:cubicBezTo>
                  <a:cubicBezTo>
                    <a:pt x="152" y="170"/>
                    <a:pt x="148" y="177"/>
                    <a:pt x="143" y="181"/>
                  </a:cubicBezTo>
                  <a:cubicBezTo>
                    <a:pt x="143" y="181"/>
                    <a:pt x="143" y="181"/>
                    <a:pt x="143" y="182"/>
                  </a:cubicBezTo>
                  <a:cubicBezTo>
                    <a:pt x="145" y="186"/>
                    <a:pt x="145" y="190"/>
                    <a:pt x="145" y="195"/>
                  </a:cubicBezTo>
                  <a:cubicBezTo>
                    <a:pt x="144" y="201"/>
                    <a:pt x="140" y="207"/>
                    <a:pt x="135" y="212"/>
                  </a:cubicBezTo>
                  <a:cubicBezTo>
                    <a:pt x="137" y="215"/>
                    <a:pt x="137" y="219"/>
                    <a:pt x="137" y="223"/>
                  </a:cubicBezTo>
                  <a:cubicBezTo>
                    <a:pt x="136" y="230"/>
                    <a:pt x="130" y="237"/>
                    <a:pt x="122" y="240"/>
                  </a:cubicBezTo>
                  <a:cubicBezTo>
                    <a:pt x="117" y="242"/>
                    <a:pt x="112" y="243"/>
                    <a:pt x="104" y="243"/>
                  </a:cubicBezTo>
                  <a:cubicBezTo>
                    <a:pt x="104" y="243"/>
                    <a:pt x="104" y="243"/>
                    <a:pt x="104" y="243"/>
                  </a:cubicBezTo>
                  <a:cubicBezTo>
                    <a:pt x="101" y="243"/>
                    <a:pt x="98" y="243"/>
                    <a:pt x="95" y="243"/>
                  </a:cubicBezTo>
                  <a:cubicBezTo>
                    <a:pt x="91" y="243"/>
                    <a:pt x="86" y="242"/>
                    <a:pt x="81" y="242"/>
                  </a:cubicBezTo>
                  <a:cubicBezTo>
                    <a:pt x="75" y="242"/>
                    <a:pt x="69" y="243"/>
                    <a:pt x="63" y="243"/>
                  </a:cubicBezTo>
                  <a:cubicBezTo>
                    <a:pt x="58" y="243"/>
                    <a:pt x="53" y="243"/>
                    <a:pt x="48" y="243"/>
                  </a:cubicBezTo>
                  <a:close/>
                  <a:moveTo>
                    <a:pt x="16" y="208"/>
                  </a:moveTo>
                  <a:cubicBezTo>
                    <a:pt x="20" y="224"/>
                    <a:pt x="29" y="227"/>
                    <a:pt x="49" y="227"/>
                  </a:cubicBezTo>
                  <a:cubicBezTo>
                    <a:pt x="53" y="227"/>
                    <a:pt x="58" y="227"/>
                    <a:pt x="63" y="227"/>
                  </a:cubicBezTo>
                  <a:cubicBezTo>
                    <a:pt x="69" y="227"/>
                    <a:pt x="75" y="226"/>
                    <a:pt x="81" y="226"/>
                  </a:cubicBezTo>
                  <a:cubicBezTo>
                    <a:pt x="86" y="226"/>
                    <a:pt x="91" y="227"/>
                    <a:pt x="95" y="227"/>
                  </a:cubicBezTo>
                  <a:cubicBezTo>
                    <a:pt x="98" y="227"/>
                    <a:pt x="101" y="227"/>
                    <a:pt x="104" y="227"/>
                  </a:cubicBezTo>
                  <a:cubicBezTo>
                    <a:pt x="104" y="227"/>
                    <a:pt x="104" y="227"/>
                    <a:pt x="104" y="227"/>
                  </a:cubicBezTo>
                  <a:cubicBezTo>
                    <a:pt x="106" y="227"/>
                    <a:pt x="113" y="227"/>
                    <a:pt x="115" y="226"/>
                  </a:cubicBezTo>
                  <a:cubicBezTo>
                    <a:pt x="116" y="225"/>
                    <a:pt x="116" y="225"/>
                    <a:pt x="117" y="225"/>
                  </a:cubicBezTo>
                  <a:cubicBezTo>
                    <a:pt x="118" y="224"/>
                    <a:pt x="120" y="223"/>
                    <a:pt x="121" y="220"/>
                  </a:cubicBezTo>
                  <a:cubicBezTo>
                    <a:pt x="121" y="219"/>
                    <a:pt x="121" y="218"/>
                    <a:pt x="120" y="217"/>
                  </a:cubicBezTo>
                  <a:cubicBezTo>
                    <a:pt x="119" y="214"/>
                    <a:pt x="118" y="210"/>
                    <a:pt x="119" y="207"/>
                  </a:cubicBezTo>
                  <a:cubicBezTo>
                    <a:pt x="120" y="204"/>
                    <a:pt x="122" y="201"/>
                    <a:pt x="124" y="200"/>
                  </a:cubicBezTo>
                  <a:cubicBezTo>
                    <a:pt x="127" y="198"/>
                    <a:pt x="129" y="196"/>
                    <a:pt x="129" y="193"/>
                  </a:cubicBezTo>
                  <a:cubicBezTo>
                    <a:pt x="129" y="191"/>
                    <a:pt x="129" y="189"/>
                    <a:pt x="128" y="188"/>
                  </a:cubicBezTo>
                  <a:cubicBezTo>
                    <a:pt x="126" y="184"/>
                    <a:pt x="126" y="174"/>
                    <a:pt x="132" y="170"/>
                  </a:cubicBezTo>
                  <a:cubicBezTo>
                    <a:pt x="135" y="168"/>
                    <a:pt x="136" y="165"/>
                    <a:pt x="137" y="161"/>
                  </a:cubicBezTo>
                  <a:cubicBezTo>
                    <a:pt x="137" y="158"/>
                    <a:pt x="137" y="155"/>
                    <a:pt x="135" y="152"/>
                  </a:cubicBezTo>
                  <a:cubicBezTo>
                    <a:pt x="131" y="147"/>
                    <a:pt x="133" y="137"/>
                    <a:pt x="139" y="134"/>
                  </a:cubicBezTo>
                  <a:cubicBezTo>
                    <a:pt x="143" y="131"/>
                    <a:pt x="145" y="127"/>
                    <a:pt x="146" y="122"/>
                  </a:cubicBezTo>
                  <a:cubicBezTo>
                    <a:pt x="146" y="118"/>
                    <a:pt x="145" y="113"/>
                    <a:pt x="142" y="110"/>
                  </a:cubicBezTo>
                  <a:cubicBezTo>
                    <a:pt x="140" y="106"/>
                    <a:pt x="136" y="104"/>
                    <a:pt x="131" y="103"/>
                  </a:cubicBezTo>
                  <a:cubicBezTo>
                    <a:pt x="131" y="103"/>
                    <a:pt x="130" y="103"/>
                    <a:pt x="129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3"/>
                    <a:pt x="124" y="103"/>
                    <a:pt x="120" y="103"/>
                  </a:cubicBezTo>
                  <a:cubicBezTo>
                    <a:pt x="117" y="103"/>
                    <a:pt x="113" y="103"/>
                    <a:pt x="108" y="103"/>
                  </a:cubicBezTo>
                  <a:cubicBezTo>
                    <a:pt x="98" y="103"/>
                    <a:pt x="86" y="102"/>
                    <a:pt x="76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1" y="101"/>
                    <a:pt x="69" y="100"/>
                    <a:pt x="68" y="98"/>
                  </a:cubicBezTo>
                  <a:cubicBezTo>
                    <a:pt x="66" y="96"/>
                    <a:pt x="66" y="94"/>
                    <a:pt x="66" y="92"/>
                  </a:cubicBezTo>
                  <a:cubicBezTo>
                    <a:pt x="66" y="90"/>
                    <a:pt x="66" y="88"/>
                    <a:pt x="66" y="86"/>
                  </a:cubicBezTo>
                  <a:cubicBezTo>
                    <a:pt x="66" y="83"/>
                    <a:pt x="66" y="79"/>
                    <a:pt x="67" y="77"/>
                  </a:cubicBezTo>
                  <a:cubicBezTo>
                    <a:pt x="68" y="71"/>
                    <a:pt x="71" y="66"/>
                    <a:pt x="73" y="61"/>
                  </a:cubicBezTo>
                  <a:cubicBezTo>
                    <a:pt x="76" y="56"/>
                    <a:pt x="78" y="50"/>
                    <a:pt x="79" y="45"/>
                  </a:cubicBezTo>
                  <a:cubicBezTo>
                    <a:pt x="80" y="29"/>
                    <a:pt x="73" y="22"/>
                    <a:pt x="65" y="17"/>
                  </a:cubicBezTo>
                  <a:cubicBezTo>
                    <a:pt x="62" y="16"/>
                    <a:pt x="60" y="15"/>
                    <a:pt x="57" y="16"/>
                  </a:cubicBezTo>
                  <a:cubicBezTo>
                    <a:pt x="57" y="23"/>
                    <a:pt x="56" y="34"/>
                    <a:pt x="52" y="44"/>
                  </a:cubicBezTo>
                  <a:cubicBezTo>
                    <a:pt x="50" y="52"/>
                    <a:pt x="42" y="63"/>
                    <a:pt x="34" y="76"/>
                  </a:cubicBezTo>
                  <a:cubicBezTo>
                    <a:pt x="27" y="87"/>
                    <a:pt x="18" y="101"/>
                    <a:pt x="17" y="106"/>
                  </a:cubicBezTo>
                  <a:cubicBezTo>
                    <a:pt x="16" y="106"/>
                    <a:pt x="17" y="106"/>
                    <a:pt x="17" y="107"/>
                  </a:cubicBezTo>
                  <a:cubicBezTo>
                    <a:pt x="16" y="109"/>
                    <a:pt x="16" y="109"/>
                    <a:pt x="16" y="109"/>
                  </a:cubicBezTo>
                  <a:lnTo>
                    <a:pt x="16" y="2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714"/>
            <p:cNvSpPr>
              <a:spLocks/>
            </p:cNvSpPr>
            <p:nvPr/>
          </p:nvSpPr>
          <p:spPr bwMode="auto">
            <a:xfrm>
              <a:off x="6035675" y="4789488"/>
              <a:ext cx="9525" cy="6350"/>
            </a:xfrm>
            <a:custGeom>
              <a:avLst/>
              <a:gdLst>
                <a:gd name="T0" fmla="*/ 6 w 10"/>
                <a:gd name="T1" fmla="*/ 7 h 8"/>
                <a:gd name="T2" fmla="*/ 6 w 10"/>
                <a:gd name="T3" fmla="*/ 7 h 8"/>
                <a:gd name="T4" fmla="*/ 4 w 10"/>
                <a:gd name="T5" fmla="*/ 8 h 8"/>
                <a:gd name="T6" fmla="*/ 0 w 10"/>
                <a:gd name="T7" fmla="*/ 4 h 8"/>
                <a:gd name="T8" fmla="*/ 4 w 10"/>
                <a:gd name="T9" fmla="*/ 0 h 8"/>
                <a:gd name="T10" fmla="*/ 10 w 10"/>
                <a:gd name="T11" fmla="*/ 4 h 8"/>
                <a:gd name="T12" fmla="*/ 9 w 10"/>
                <a:gd name="T13" fmla="*/ 5 h 8"/>
                <a:gd name="T14" fmla="*/ 6 w 10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10" y="0"/>
                    <a:pt x="10" y="4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7"/>
                    <a:pt x="7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715"/>
            <p:cNvSpPr>
              <a:spLocks/>
            </p:cNvSpPr>
            <p:nvPr/>
          </p:nvSpPr>
          <p:spPr bwMode="auto">
            <a:xfrm>
              <a:off x="5992813" y="4783138"/>
              <a:ext cx="41275" cy="14288"/>
            </a:xfrm>
            <a:custGeom>
              <a:avLst/>
              <a:gdLst>
                <a:gd name="T0" fmla="*/ 27 w 48"/>
                <a:gd name="T1" fmla="*/ 18 h 18"/>
                <a:gd name="T2" fmla="*/ 2 w 48"/>
                <a:gd name="T3" fmla="*/ 7 h 18"/>
                <a:gd name="T4" fmla="*/ 2 w 48"/>
                <a:gd name="T5" fmla="*/ 1 h 18"/>
                <a:gd name="T6" fmla="*/ 8 w 48"/>
                <a:gd name="T7" fmla="*/ 2 h 18"/>
                <a:gd name="T8" fmla="*/ 38 w 48"/>
                <a:gd name="T9" fmla="*/ 9 h 18"/>
                <a:gd name="T10" fmla="*/ 44 w 48"/>
                <a:gd name="T11" fmla="*/ 9 h 18"/>
                <a:gd name="T12" fmla="*/ 48 w 48"/>
                <a:gd name="T13" fmla="*/ 13 h 18"/>
                <a:gd name="T14" fmla="*/ 44 w 48"/>
                <a:gd name="T15" fmla="*/ 17 h 18"/>
                <a:gd name="T16" fmla="*/ 39 w 48"/>
                <a:gd name="T17" fmla="*/ 17 h 18"/>
                <a:gd name="T18" fmla="*/ 27 w 48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8">
                  <a:moveTo>
                    <a:pt x="27" y="18"/>
                  </a:moveTo>
                  <a:cubicBezTo>
                    <a:pt x="18" y="18"/>
                    <a:pt x="9" y="16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6" y="11"/>
                    <a:pt x="24" y="10"/>
                    <a:pt x="38" y="9"/>
                  </a:cubicBezTo>
                  <a:cubicBezTo>
                    <a:pt x="40" y="9"/>
                    <a:pt x="42" y="9"/>
                    <a:pt x="44" y="9"/>
                  </a:cubicBezTo>
                  <a:cubicBezTo>
                    <a:pt x="46" y="9"/>
                    <a:pt x="48" y="10"/>
                    <a:pt x="48" y="13"/>
                  </a:cubicBezTo>
                  <a:cubicBezTo>
                    <a:pt x="48" y="15"/>
                    <a:pt x="47" y="17"/>
                    <a:pt x="44" y="17"/>
                  </a:cubicBezTo>
                  <a:cubicBezTo>
                    <a:pt x="43" y="17"/>
                    <a:pt x="41" y="17"/>
                    <a:pt x="39" y="17"/>
                  </a:cubicBezTo>
                  <a:cubicBezTo>
                    <a:pt x="35" y="17"/>
                    <a:pt x="31" y="18"/>
                    <a:pt x="2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716"/>
            <p:cNvSpPr>
              <a:spLocks noEditPoints="1"/>
            </p:cNvSpPr>
            <p:nvPr/>
          </p:nvSpPr>
          <p:spPr bwMode="auto">
            <a:xfrm>
              <a:off x="6388100" y="4611688"/>
              <a:ext cx="77788" cy="122238"/>
            </a:xfrm>
            <a:custGeom>
              <a:avLst/>
              <a:gdLst>
                <a:gd name="T0" fmla="*/ 92 w 92"/>
                <a:gd name="T1" fmla="*/ 116 h 144"/>
                <a:gd name="T2" fmla="*/ 64 w 92"/>
                <a:gd name="T3" fmla="*/ 144 h 144"/>
                <a:gd name="T4" fmla="*/ 28 w 92"/>
                <a:gd name="T5" fmla="*/ 144 h 144"/>
                <a:gd name="T6" fmla="*/ 0 w 92"/>
                <a:gd name="T7" fmla="*/ 116 h 144"/>
                <a:gd name="T8" fmla="*/ 0 w 92"/>
                <a:gd name="T9" fmla="*/ 28 h 144"/>
                <a:gd name="T10" fmla="*/ 28 w 92"/>
                <a:gd name="T11" fmla="*/ 0 h 144"/>
                <a:gd name="T12" fmla="*/ 64 w 92"/>
                <a:gd name="T13" fmla="*/ 0 h 144"/>
                <a:gd name="T14" fmla="*/ 92 w 92"/>
                <a:gd name="T15" fmla="*/ 28 h 144"/>
                <a:gd name="T16" fmla="*/ 92 w 92"/>
                <a:gd name="T17" fmla="*/ 116 h 144"/>
                <a:gd name="T18" fmla="*/ 76 w 92"/>
                <a:gd name="T19" fmla="*/ 28 h 144"/>
                <a:gd name="T20" fmla="*/ 64 w 92"/>
                <a:gd name="T21" fmla="*/ 16 h 144"/>
                <a:gd name="T22" fmla="*/ 28 w 92"/>
                <a:gd name="T23" fmla="*/ 16 h 144"/>
                <a:gd name="T24" fmla="*/ 16 w 92"/>
                <a:gd name="T25" fmla="*/ 28 h 144"/>
                <a:gd name="T26" fmla="*/ 16 w 92"/>
                <a:gd name="T27" fmla="*/ 116 h 144"/>
                <a:gd name="T28" fmla="*/ 28 w 92"/>
                <a:gd name="T29" fmla="*/ 128 h 144"/>
                <a:gd name="T30" fmla="*/ 64 w 92"/>
                <a:gd name="T31" fmla="*/ 128 h 144"/>
                <a:gd name="T32" fmla="*/ 76 w 92"/>
                <a:gd name="T33" fmla="*/ 116 h 144"/>
                <a:gd name="T34" fmla="*/ 76 w 92"/>
                <a:gd name="T35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44">
                  <a:moveTo>
                    <a:pt x="92" y="116"/>
                  </a:moveTo>
                  <a:cubicBezTo>
                    <a:pt x="92" y="132"/>
                    <a:pt x="80" y="144"/>
                    <a:pt x="64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12" y="144"/>
                    <a:pt x="0" y="132"/>
                    <a:pt x="0" y="1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0" y="0"/>
                    <a:pt x="92" y="12"/>
                    <a:pt x="92" y="28"/>
                  </a:cubicBezTo>
                  <a:lnTo>
                    <a:pt x="92" y="116"/>
                  </a:lnTo>
                  <a:close/>
                  <a:moveTo>
                    <a:pt x="76" y="28"/>
                  </a:moveTo>
                  <a:cubicBezTo>
                    <a:pt x="76" y="21"/>
                    <a:pt x="71" y="16"/>
                    <a:pt x="6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23"/>
                    <a:pt x="21" y="128"/>
                    <a:pt x="28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71" y="128"/>
                    <a:pt x="76" y="123"/>
                    <a:pt x="76" y="116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717"/>
            <p:cNvSpPr>
              <a:spLocks/>
            </p:cNvSpPr>
            <p:nvPr/>
          </p:nvSpPr>
          <p:spPr bwMode="auto">
            <a:xfrm>
              <a:off x="6421438" y="4635500"/>
              <a:ext cx="14288" cy="14288"/>
            </a:xfrm>
            <a:custGeom>
              <a:avLst/>
              <a:gdLst>
                <a:gd name="T0" fmla="*/ 16 w 16"/>
                <a:gd name="T1" fmla="*/ 9 h 16"/>
                <a:gd name="T2" fmla="*/ 9 w 16"/>
                <a:gd name="T3" fmla="*/ 16 h 16"/>
                <a:gd name="T4" fmla="*/ 7 w 16"/>
                <a:gd name="T5" fmla="*/ 16 h 16"/>
                <a:gd name="T6" fmla="*/ 0 w 16"/>
                <a:gd name="T7" fmla="*/ 9 h 16"/>
                <a:gd name="T8" fmla="*/ 0 w 16"/>
                <a:gd name="T9" fmla="*/ 7 h 16"/>
                <a:gd name="T10" fmla="*/ 7 w 16"/>
                <a:gd name="T11" fmla="*/ 0 h 16"/>
                <a:gd name="T12" fmla="*/ 9 w 16"/>
                <a:gd name="T13" fmla="*/ 0 h 16"/>
                <a:gd name="T14" fmla="*/ 16 w 16"/>
                <a:gd name="T15" fmla="*/ 7 h 16"/>
                <a:gd name="T16" fmla="*/ 16 w 16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6" y="9"/>
                  </a:moveTo>
                  <a:cubicBezTo>
                    <a:pt x="16" y="13"/>
                    <a:pt x="13" y="16"/>
                    <a:pt x="9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718"/>
            <p:cNvSpPr>
              <a:spLocks noEditPoints="1"/>
            </p:cNvSpPr>
            <p:nvPr/>
          </p:nvSpPr>
          <p:spPr bwMode="auto">
            <a:xfrm>
              <a:off x="6242050" y="4613275"/>
              <a:ext cx="134938" cy="206375"/>
            </a:xfrm>
            <a:custGeom>
              <a:avLst/>
              <a:gdLst>
                <a:gd name="T0" fmla="*/ 89 w 160"/>
                <a:gd name="T1" fmla="*/ 239 h 244"/>
                <a:gd name="T2" fmla="*/ 75 w 160"/>
                <a:gd name="T3" fmla="*/ 175 h 244"/>
                <a:gd name="T4" fmla="*/ 80 w 160"/>
                <a:gd name="T5" fmla="*/ 157 h 244"/>
                <a:gd name="T6" fmla="*/ 42 w 160"/>
                <a:gd name="T7" fmla="*/ 156 h 244"/>
                <a:gd name="T8" fmla="*/ 29 w 160"/>
                <a:gd name="T9" fmla="*/ 156 h 244"/>
                <a:gd name="T10" fmla="*/ 1 w 160"/>
                <a:gd name="T11" fmla="*/ 119 h 244"/>
                <a:gd name="T12" fmla="*/ 10 w 160"/>
                <a:gd name="T13" fmla="*/ 80 h 244"/>
                <a:gd name="T14" fmla="*/ 19 w 160"/>
                <a:gd name="T15" fmla="*/ 62 h 244"/>
                <a:gd name="T16" fmla="*/ 27 w 160"/>
                <a:gd name="T17" fmla="*/ 32 h 244"/>
                <a:gd name="T18" fmla="*/ 40 w 160"/>
                <a:gd name="T19" fmla="*/ 3 h 244"/>
                <a:gd name="T20" fmla="*/ 66 w 160"/>
                <a:gd name="T21" fmla="*/ 0 h 244"/>
                <a:gd name="T22" fmla="*/ 98 w 160"/>
                <a:gd name="T23" fmla="*/ 0 h 244"/>
                <a:gd name="T24" fmla="*/ 160 w 160"/>
                <a:gd name="T25" fmla="*/ 33 h 244"/>
                <a:gd name="T26" fmla="*/ 160 w 160"/>
                <a:gd name="T27" fmla="*/ 136 h 244"/>
                <a:gd name="T28" fmla="*/ 160 w 160"/>
                <a:gd name="T29" fmla="*/ 140 h 244"/>
                <a:gd name="T30" fmla="*/ 141 w 160"/>
                <a:gd name="T31" fmla="*/ 176 h 244"/>
                <a:gd name="T32" fmla="*/ 121 w 160"/>
                <a:gd name="T33" fmla="*/ 232 h 244"/>
                <a:gd name="T34" fmla="*/ 103 w 160"/>
                <a:gd name="T35" fmla="*/ 244 h 244"/>
                <a:gd name="T36" fmla="*/ 87 w 160"/>
                <a:gd name="T37" fmla="*/ 142 h 244"/>
                <a:gd name="T38" fmla="*/ 95 w 160"/>
                <a:gd name="T39" fmla="*/ 145 h 244"/>
                <a:gd name="T40" fmla="*/ 96 w 160"/>
                <a:gd name="T41" fmla="*/ 157 h 244"/>
                <a:gd name="T42" fmla="*/ 89 w 160"/>
                <a:gd name="T43" fmla="*/ 182 h 244"/>
                <a:gd name="T44" fmla="*/ 98 w 160"/>
                <a:gd name="T45" fmla="*/ 226 h 244"/>
                <a:gd name="T46" fmla="*/ 110 w 160"/>
                <a:gd name="T47" fmla="*/ 199 h 244"/>
                <a:gd name="T48" fmla="*/ 144 w 160"/>
                <a:gd name="T49" fmla="*/ 138 h 244"/>
                <a:gd name="T50" fmla="*/ 144 w 160"/>
                <a:gd name="T51" fmla="*/ 35 h 244"/>
                <a:gd name="T52" fmla="*/ 98 w 160"/>
                <a:gd name="T53" fmla="*/ 16 h 244"/>
                <a:gd name="T54" fmla="*/ 66 w 160"/>
                <a:gd name="T55" fmla="*/ 16 h 244"/>
                <a:gd name="T56" fmla="*/ 47 w 160"/>
                <a:gd name="T57" fmla="*/ 18 h 244"/>
                <a:gd name="T58" fmla="*/ 41 w 160"/>
                <a:gd name="T59" fmla="*/ 23 h 244"/>
                <a:gd name="T60" fmla="*/ 43 w 160"/>
                <a:gd name="T61" fmla="*/ 36 h 244"/>
                <a:gd name="T62" fmla="*/ 33 w 160"/>
                <a:gd name="T63" fmla="*/ 50 h 244"/>
                <a:gd name="T64" fmla="*/ 31 w 160"/>
                <a:gd name="T65" fmla="*/ 73 h 244"/>
                <a:gd name="T66" fmla="*/ 28 w 160"/>
                <a:gd name="T67" fmla="*/ 91 h 244"/>
                <a:gd name="T68" fmla="*/ 17 w 160"/>
                <a:gd name="T69" fmla="*/ 121 h 244"/>
                <a:gd name="T70" fmla="*/ 31 w 160"/>
                <a:gd name="T71" fmla="*/ 139 h 244"/>
                <a:gd name="T72" fmla="*/ 34 w 160"/>
                <a:gd name="T73" fmla="*/ 139 h 244"/>
                <a:gd name="T74" fmla="*/ 55 w 160"/>
                <a:gd name="T75" fmla="*/ 14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244">
                  <a:moveTo>
                    <a:pt x="103" y="244"/>
                  </a:moveTo>
                  <a:cubicBezTo>
                    <a:pt x="98" y="244"/>
                    <a:pt x="93" y="242"/>
                    <a:pt x="89" y="239"/>
                  </a:cubicBezTo>
                  <a:cubicBezTo>
                    <a:pt x="78" y="232"/>
                    <a:pt x="65" y="220"/>
                    <a:pt x="68" y="197"/>
                  </a:cubicBezTo>
                  <a:cubicBezTo>
                    <a:pt x="69" y="189"/>
                    <a:pt x="72" y="182"/>
                    <a:pt x="75" y="175"/>
                  </a:cubicBezTo>
                  <a:cubicBezTo>
                    <a:pt x="77" y="171"/>
                    <a:pt x="79" y="166"/>
                    <a:pt x="80" y="162"/>
                  </a:cubicBezTo>
                  <a:cubicBezTo>
                    <a:pt x="80" y="162"/>
                    <a:pt x="80" y="159"/>
                    <a:pt x="80" y="157"/>
                  </a:cubicBezTo>
                  <a:cubicBezTo>
                    <a:pt x="71" y="157"/>
                    <a:pt x="63" y="156"/>
                    <a:pt x="55" y="156"/>
                  </a:cubicBezTo>
                  <a:cubicBezTo>
                    <a:pt x="50" y="156"/>
                    <a:pt x="46" y="156"/>
                    <a:pt x="42" y="156"/>
                  </a:cubicBezTo>
                  <a:cubicBezTo>
                    <a:pt x="38" y="156"/>
                    <a:pt x="35" y="156"/>
                    <a:pt x="33" y="156"/>
                  </a:cubicBezTo>
                  <a:cubicBezTo>
                    <a:pt x="32" y="156"/>
                    <a:pt x="30" y="156"/>
                    <a:pt x="29" y="156"/>
                  </a:cubicBezTo>
                  <a:cubicBezTo>
                    <a:pt x="20" y="155"/>
                    <a:pt x="13" y="150"/>
                    <a:pt x="7" y="143"/>
                  </a:cubicBezTo>
                  <a:cubicBezTo>
                    <a:pt x="2" y="136"/>
                    <a:pt x="0" y="128"/>
                    <a:pt x="1" y="119"/>
                  </a:cubicBezTo>
                  <a:cubicBezTo>
                    <a:pt x="2" y="111"/>
                    <a:pt x="6" y="103"/>
                    <a:pt x="13" y="98"/>
                  </a:cubicBezTo>
                  <a:cubicBezTo>
                    <a:pt x="10" y="92"/>
                    <a:pt x="9" y="86"/>
                    <a:pt x="10" y="80"/>
                  </a:cubicBezTo>
                  <a:cubicBezTo>
                    <a:pt x="11" y="73"/>
                    <a:pt x="14" y="67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57"/>
                    <a:pt x="17" y="53"/>
                    <a:pt x="18" y="48"/>
                  </a:cubicBezTo>
                  <a:cubicBezTo>
                    <a:pt x="18" y="42"/>
                    <a:pt x="22" y="36"/>
                    <a:pt x="27" y="32"/>
                  </a:cubicBezTo>
                  <a:cubicBezTo>
                    <a:pt x="25" y="28"/>
                    <a:pt x="25" y="24"/>
                    <a:pt x="25" y="21"/>
                  </a:cubicBezTo>
                  <a:cubicBezTo>
                    <a:pt x="26" y="13"/>
                    <a:pt x="32" y="6"/>
                    <a:pt x="40" y="3"/>
                  </a:cubicBezTo>
                  <a:cubicBezTo>
                    <a:pt x="44" y="1"/>
                    <a:pt x="50" y="0"/>
                    <a:pt x="58" y="0"/>
                  </a:cubicBezTo>
                  <a:cubicBezTo>
                    <a:pt x="60" y="0"/>
                    <a:pt x="63" y="0"/>
                    <a:pt x="66" y="0"/>
                  </a:cubicBezTo>
                  <a:cubicBezTo>
                    <a:pt x="70" y="1"/>
                    <a:pt x="75" y="1"/>
                    <a:pt x="80" y="1"/>
                  </a:cubicBezTo>
                  <a:cubicBezTo>
                    <a:pt x="86" y="1"/>
                    <a:pt x="92" y="0"/>
                    <a:pt x="98" y="0"/>
                  </a:cubicBezTo>
                  <a:cubicBezTo>
                    <a:pt x="103" y="0"/>
                    <a:pt x="108" y="0"/>
                    <a:pt x="112" y="0"/>
                  </a:cubicBezTo>
                  <a:cubicBezTo>
                    <a:pt x="132" y="0"/>
                    <a:pt x="153" y="2"/>
                    <a:pt x="160" y="33"/>
                  </a:cubicBezTo>
                  <a:cubicBezTo>
                    <a:pt x="160" y="33"/>
                    <a:pt x="160" y="34"/>
                    <a:pt x="160" y="35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1"/>
                    <a:pt x="160" y="141"/>
                    <a:pt x="160" y="142"/>
                  </a:cubicBezTo>
                  <a:cubicBezTo>
                    <a:pt x="158" y="149"/>
                    <a:pt x="149" y="162"/>
                    <a:pt x="141" y="176"/>
                  </a:cubicBezTo>
                  <a:cubicBezTo>
                    <a:pt x="134" y="187"/>
                    <a:pt x="127" y="199"/>
                    <a:pt x="125" y="205"/>
                  </a:cubicBezTo>
                  <a:cubicBezTo>
                    <a:pt x="121" y="215"/>
                    <a:pt x="121" y="228"/>
                    <a:pt x="121" y="232"/>
                  </a:cubicBezTo>
                  <a:cubicBezTo>
                    <a:pt x="121" y="235"/>
                    <a:pt x="120" y="238"/>
                    <a:pt x="117" y="240"/>
                  </a:cubicBezTo>
                  <a:cubicBezTo>
                    <a:pt x="117" y="240"/>
                    <a:pt x="111" y="244"/>
                    <a:pt x="103" y="244"/>
                  </a:cubicBezTo>
                  <a:close/>
                  <a:moveTo>
                    <a:pt x="55" y="140"/>
                  </a:moveTo>
                  <a:cubicBezTo>
                    <a:pt x="65" y="140"/>
                    <a:pt x="76" y="141"/>
                    <a:pt x="87" y="142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91" y="142"/>
                    <a:pt x="93" y="143"/>
                    <a:pt x="95" y="145"/>
                  </a:cubicBezTo>
                  <a:cubicBezTo>
                    <a:pt x="96" y="147"/>
                    <a:pt x="97" y="149"/>
                    <a:pt x="96" y="151"/>
                  </a:cubicBezTo>
                  <a:cubicBezTo>
                    <a:pt x="96" y="153"/>
                    <a:pt x="96" y="155"/>
                    <a:pt x="96" y="157"/>
                  </a:cubicBezTo>
                  <a:cubicBezTo>
                    <a:pt x="96" y="161"/>
                    <a:pt x="96" y="164"/>
                    <a:pt x="95" y="166"/>
                  </a:cubicBezTo>
                  <a:cubicBezTo>
                    <a:pt x="94" y="172"/>
                    <a:pt x="92" y="177"/>
                    <a:pt x="89" y="182"/>
                  </a:cubicBezTo>
                  <a:cubicBezTo>
                    <a:pt x="87" y="188"/>
                    <a:pt x="84" y="193"/>
                    <a:pt x="84" y="198"/>
                  </a:cubicBezTo>
                  <a:cubicBezTo>
                    <a:pt x="82" y="214"/>
                    <a:pt x="90" y="221"/>
                    <a:pt x="98" y="226"/>
                  </a:cubicBezTo>
                  <a:cubicBezTo>
                    <a:pt x="100" y="227"/>
                    <a:pt x="103" y="228"/>
                    <a:pt x="105" y="227"/>
                  </a:cubicBezTo>
                  <a:cubicBezTo>
                    <a:pt x="105" y="220"/>
                    <a:pt x="106" y="209"/>
                    <a:pt x="110" y="199"/>
                  </a:cubicBezTo>
                  <a:cubicBezTo>
                    <a:pt x="113" y="192"/>
                    <a:pt x="120" y="180"/>
                    <a:pt x="127" y="168"/>
                  </a:cubicBezTo>
                  <a:cubicBezTo>
                    <a:pt x="134" y="157"/>
                    <a:pt x="142" y="144"/>
                    <a:pt x="144" y="138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0" y="19"/>
                    <a:pt x="131" y="16"/>
                    <a:pt x="112" y="16"/>
                  </a:cubicBezTo>
                  <a:cubicBezTo>
                    <a:pt x="108" y="16"/>
                    <a:pt x="103" y="16"/>
                    <a:pt x="98" y="16"/>
                  </a:cubicBezTo>
                  <a:cubicBezTo>
                    <a:pt x="93" y="16"/>
                    <a:pt x="87" y="17"/>
                    <a:pt x="80" y="17"/>
                  </a:cubicBezTo>
                  <a:cubicBezTo>
                    <a:pt x="75" y="17"/>
                    <a:pt x="70" y="17"/>
                    <a:pt x="66" y="16"/>
                  </a:cubicBezTo>
                  <a:cubicBezTo>
                    <a:pt x="63" y="16"/>
                    <a:pt x="60" y="16"/>
                    <a:pt x="58" y="16"/>
                  </a:cubicBezTo>
                  <a:cubicBezTo>
                    <a:pt x="55" y="16"/>
                    <a:pt x="49" y="16"/>
                    <a:pt x="47" y="18"/>
                  </a:cubicBezTo>
                  <a:cubicBezTo>
                    <a:pt x="46" y="18"/>
                    <a:pt x="46" y="18"/>
                    <a:pt x="45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4"/>
                    <a:pt x="42" y="25"/>
                    <a:pt x="42" y="26"/>
                  </a:cubicBezTo>
                  <a:cubicBezTo>
                    <a:pt x="44" y="29"/>
                    <a:pt x="44" y="33"/>
                    <a:pt x="43" y="36"/>
                  </a:cubicBezTo>
                  <a:cubicBezTo>
                    <a:pt x="42" y="39"/>
                    <a:pt x="41" y="42"/>
                    <a:pt x="38" y="43"/>
                  </a:cubicBezTo>
                  <a:cubicBezTo>
                    <a:pt x="36" y="45"/>
                    <a:pt x="34" y="47"/>
                    <a:pt x="33" y="50"/>
                  </a:cubicBezTo>
                  <a:cubicBezTo>
                    <a:pt x="33" y="52"/>
                    <a:pt x="33" y="54"/>
                    <a:pt x="34" y="55"/>
                  </a:cubicBezTo>
                  <a:cubicBezTo>
                    <a:pt x="36" y="59"/>
                    <a:pt x="36" y="69"/>
                    <a:pt x="31" y="73"/>
                  </a:cubicBezTo>
                  <a:cubicBezTo>
                    <a:pt x="28" y="75"/>
                    <a:pt x="26" y="79"/>
                    <a:pt x="26" y="82"/>
                  </a:cubicBezTo>
                  <a:cubicBezTo>
                    <a:pt x="25" y="85"/>
                    <a:pt x="26" y="88"/>
                    <a:pt x="28" y="91"/>
                  </a:cubicBezTo>
                  <a:cubicBezTo>
                    <a:pt x="31" y="96"/>
                    <a:pt x="29" y="106"/>
                    <a:pt x="24" y="110"/>
                  </a:cubicBezTo>
                  <a:cubicBezTo>
                    <a:pt x="20" y="112"/>
                    <a:pt x="17" y="116"/>
                    <a:pt x="17" y="121"/>
                  </a:cubicBezTo>
                  <a:cubicBezTo>
                    <a:pt x="16" y="126"/>
                    <a:pt x="17" y="130"/>
                    <a:pt x="20" y="134"/>
                  </a:cubicBezTo>
                  <a:cubicBezTo>
                    <a:pt x="23" y="137"/>
                    <a:pt x="27" y="139"/>
                    <a:pt x="31" y="139"/>
                  </a:cubicBezTo>
                  <a:cubicBezTo>
                    <a:pt x="32" y="140"/>
                    <a:pt x="32" y="139"/>
                    <a:pt x="33" y="139"/>
                  </a:cubicBezTo>
                  <a:cubicBezTo>
                    <a:pt x="33" y="139"/>
                    <a:pt x="34" y="139"/>
                    <a:pt x="34" y="139"/>
                  </a:cubicBezTo>
                  <a:cubicBezTo>
                    <a:pt x="36" y="139"/>
                    <a:pt x="38" y="140"/>
                    <a:pt x="42" y="140"/>
                  </a:cubicBezTo>
                  <a:cubicBezTo>
                    <a:pt x="46" y="140"/>
                    <a:pt x="50" y="140"/>
                    <a:pt x="55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719"/>
            <p:cNvSpPr>
              <a:spLocks/>
            </p:cNvSpPr>
            <p:nvPr/>
          </p:nvSpPr>
          <p:spPr bwMode="auto">
            <a:xfrm>
              <a:off x="6305550" y="4635500"/>
              <a:ext cx="7938" cy="7938"/>
            </a:xfrm>
            <a:custGeom>
              <a:avLst/>
              <a:gdLst>
                <a:gd name="T0" fmla="*/ 5 w 9"/>
                <a:gd name="T1" fmla="*/ 8 h 8"/>
                <a:gd name="T2" fmla="*/ 0 w 9"/>
                <a:gd name="T3" fmla="*/ 4 h 8"/>
                <a:gd name="T4" fmla="*/ 0 w 9"/>
                <a:gd name="T5" fmla="*/ 2 h 8"/>
                <a:gd name="T6" fmla="*/ 4 w 9"/>
                <a:gd name="T7" fmla="*/ 0 h 8"/>
                <a:gd name="T8" fmla="*/ 5 w 9"/>
                <a:gd name="T9" fmla="*/ 0 h 8"/>
                <a:gd name="T10" fmla="*/ 9 w 9"/>
                <a:gd name="T11" fmla="*/ 4 h 8"/>
                <a:gd name="T12" fmla="*/ 5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0" y="8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720"/>
            <p:cNvSpPr>
              <a:spLocks/>
            </p:cNvSpPr>
            <p:nvPr/>
          </p:nvSpPr>
          <p:spPr bwMode="auto">
            <a:xfrm>
              <a:off x="6315075" y="4633913"/>
              <a:ext cx="41275" cy="15875"/>
            </a:xfrm>
            <a:custGeom>
              <a:avLst/>
              <a:gdLst>
                <a:gd name="T0" fmla="*/ 44 w 48"/>
                <a:gd name="T1" fmla="*/ 19 h 19"/>
                <a:gd name="T2" fmla="*/ 41 w 48"/>
                <a:gd name="T3" fmla="*/ 17 h 19"/>
                <a:gd name="T4" fmla="*/ 10 w 48"/>
                <a:gd name="T5" fmla="*/ 10 h 19"/>
                <a:gd name="T6" fmla="*/ 4 w 48"/>
                <a:gd name="T7" fmla="*/ 10 h 19"/>
                <a:gd name="T8" fmla="*/ 0 w 48"/>
                <a:gd name="T9" fmla="*/ 6 h 19"/>
                <a:gd name="T10" fmla="*/ 4 w 48"/>
                <a:gd name="T11" fmla="*/ 2 h 19"/>
                <a:gd name="T12" fmla="*/ 10 w 48"/>
                <a:gd name="T13" fmla="*/ 2 h 19"/>
                <a:gd name="T14" fmla="*/ 47 w 48"/>
                <a:gd name="T15" fmla="*/ 12 h 19"/>
                <a:gd name="T16" fmla="*/ 46 w 48"/>
                <a:gd name="T17" fmla="*/ 18 h 19"/>
                <a:gd name="T18" fmla="*/ 44 w 48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9">
                  <a:moveTo>
                    <a:pt x="44" y="19"/>
                  </a:moveTo>
                  <a:cubicBezTo>
                    <a:pt x="43" y="19"/>
                    <a:pt x="41" y="18"/>
                    <a:pt x="41" y="17"/>
                  </a:cubicBezTo>
                  <a:cubicBezTo>
                    <a:pt x="33" y="8"/>
                    <a:pt x="25" y="9"/>
                    <a:pt x="10" y="10"/>
                  </a:cubicBezTo>
                  <a:cubicBezTo>
                    <a:pt x="8" y="10"/>
                    <a:pt x="6" y="10"/>
                    <a:pt x="4" y="10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4"/>
                    <a:pt x="2" y="2"/>
                    <a:pt x="4" y="2"/>
                  </a:cubicBezTo>
                  <a:cubicBezTo>
                    <a:pt x="6" y="2"/>
                    <a:pt x="8" y="2"/>
                    <a:pt x="10" y="2"/>
                  </a:cubicBezTo>
                  <a:cubicBezTo>
                    <a:pt x="24" y="1"/>
                    <a:pt x="36" y="0"/>
                    <a:pt x="47" y="12"/>
                  </a:cubicBezTo>
                  <a:cubicBezTo>
                    <a:pt x="48" y="14"/>
                    <a:pt x="48" y="16"/>
                    <a:pt x="46" y="18"/>
                  </a:cubicBezTo>
                  <a:cubicBezTo>
                    <a:pt x="46" y="18"/>
                    <a:pt x="45" y="19"/>
                    <a:pt x="4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4" name="Group 733"/>
          <p:cNvGrpSpPr/>
          <p:nvPr/>
        </p:nvGrpSpPr>
        <p:grpSpPr>
          <a:xfrm>
            <a:off x="8869127" y="2224554"/>
            <a:ext cx="2376488" cy="223837"/>
            <a:chOff x="4805363" y="1477963"/>
            <a:chExt cx="2376488" cy="2238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0" name="Freeform 233"/>
            <p:cNvSpPr>
              <a:spLocks noEditPoints="1"/>
            </p:cNvSpPr>
            <p:nvPr/>
          </p:nvSpPr>
          <p:spPr bwMode="auto">
            <a:xfrm>
              <a:off x="5545138" y="1498600"/>
              <a:ext cx="177800" cy="203200"/>
            </a:xfrm>
            <a:custGeom>
              <a:avLst/>
              <a:gdLst>
                <a:gd name="T0" fmla="*/ 208 w 208"/>
                <a:gd name="T1" fmla="*/ 212 h 240"/>
                <a:gd name="T2" fmla="*/ 180 w 208"/>
                <a:gd name="T3" fmla="*/ 240 h 240"/>
                <a:gd name="T4" fmla="*/ 28 w 208"/>
                <a:gd name="T5" fmla="*/ 240 h 240"/>
                <a:gd name="T6" fmla="*/ 0 w 208"/>
                <a:gd name="T7" fmla="*/ 212 h 240"/>
                <a:gd name="T8" fmla="*/ 0 w 208"/>
                <a:gd name="T9" fmla="*/ 28 h 240"/>
                <a:gd name="T10" fmla="*/ 28 w 208"/>
                <a:gd name="T11" fmla="*/ 0 h 240"/>
                <a:gd name="T12" fmla="*/ 180 w 208"/>
                <a:gd name="T13" fmla="*/ 0 h 240"/>
                <a:gd name="T14" fmla="*/ 208 w 208"/>
                <a:gd name="T15" fmla="*/ 28 h 240"/>
                <a:gd name="T16" fmla="*/ 208 w 208"/>
                <a:gd name="T17" fmla="*/ 212 h 240"/>
                <a:gd name="T18" fmla="*/ 192 w 208"/>
                <a:gd name="T19" fmla="*/ 28 h 240"/>
                <a:gd name="T20" fmla="*/ 180 w 208"/>
                <a:gd name="T21" fmla="*/ 16 h 240"/>
                <a:gd name="T22" fmla="*/ 28 w 208"/>
                <a:gd name="T23" fmla="*/ 16 h 240"/>
                <a:gd name="T24" fmla="*/ 16 w 208"/>
                <a:gd name="T25" fmla="*/ 28 h 240"/>
                <a:gd name="T26" fmla="*/ 16 w 208"/>
                <a:gd name="T27" fmla="*/ 212 h 240"/>
                <a:gd name="T28" fmla="*/ 28 w 208"/>
                <a:gd name="T29" fmla="*/ 224 h 240"/>
                <a:gd name="T30" fmla="*/ 180 w 208"/>
                <a:gd name="T31" fmla="*/ 224 h 240"/>
                <a:gd name="T32" fmla="*/ 192 w 208"/>
                <a:gd name="T33" fmla="*/ 212 h 240"/>
                <a:gd name="T34" fmla="*/ 192 w 208"/>
                <a:gd name="T35" fmla="*/ 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240">
                  <a:moveTo>
                    <a:pt x="208" y="212"/>
                  </a:moveTo>
                  <a:cubicBezTo>
                    <a:pt x="208" y="228"/>
                    <a:pt x="196" y="240"/>
                    <a:pt x="180" y="240"/>
                  </a:cubicBezTo>
                  <a:cubicBezTo>
                    <a:pt x="28" y="240"/>
                    <a:pt x="28" y="240"/>
                    <a:pt x="28" y="240"/>
                  </a:cubicBezTo>
                  <a:cubicBezTo>
                    <a:pt x="12" y="240"/>
                    <a:pt x="0" y="228"/>
                    <a:pt x="0" y="21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6" y="0"/>
                    <a:pt x="208" y="12"/>
                    <a:pt x="208" y="28"/>
                  </a:cubicBezTo>
                  <a:lnTo>
                    <a:pt x="208" y="212"/>
                  </a:lnTo>
                  <a:close/>
                  <a:moveTo>
                    <a:pt x="192" y="28"/>
                  </a:moveTo>
                  <a:cubicBezTo>
                    <a:pt x="192" y="21"/>
                    <a:pt x="187" y="16"/>
                    <a:pt x="180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6" y="219"/>
                    <a:pt x="21" y="224"/>
                    <a:pt x="28" y="224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87" y="224"/>
                    <a:pt x="192" y="219"/>
                    <a:pt x="192" y="212"/>
                  </a:cubicBezTo>
                  <a:lnTo>
                    <a:pt x="19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34"/>
            <p:cNvSpPr>
              <a:spLocks/>
            </p:cNvSpPr>
            <p:nvPr/>
          </p:nvSpPr>
          <p:spPr bwMode="auto">
            <a:xfrm>
              <a:off x="5624513" y="1639888"/>
              <a:ext cx="74613" cy="38100"/>
            </a:xfrm>
            <a:custGeom>
              <a:avLst/>
              <a:gdLst>
                <a:gd name="T0" fmla="*/ 70 w 88"/>
                <a:gd name="T1" fmla="*/ 44 h 44"/>
                <a:gd name="T2" fmla="*/ 4 w 88"/>
                <a:gd name="T3" fmla="*/ 44 h 44"/>
                <a:gd name="T4" fmla="*/ 0 w 88"/>
                <a:gd name="T5" fmla="*/ 40 h 44"/>
                <a:gd name="T6" fmla="*/ 4 w 88"/>
                <a:gd name="T7" fmla="*/ 36 h 44"/>
                <a:gd name="T8" fmla="*/ 70 w 88"/>
                <a:gd name="T9" fmla="*/ 36 h 44"/>
                <a:gd name="T10" fmla="*/ 80 w 88"/>
                <a:gd name="T11" fmla="*/ 17 h 44"/>
                <a:gd name="T12" fmla="*/ 80 w 88"/>
                <a:gd name="T13" fmla="*/ 4 h 44"/>
                <a:gd name="T14" fmla="*/ 84 w 88"/>
                <a:gd name="T15" fmla="*/ 0 h 44"/>
                <a:gd name="T16" fmla="*/ 88 w 88"/>
                <a:gd name="T17" fmla="*/ 4 h 44"/>
                <a:gd name="T18" fmla="*/ 88 w 88"/>
                <a:gd name="T19" fmla="*/ 17 h 44"/>
                <a:gd name="T20" fmla="*/ 70 w 88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44">
                  <a:moveTo>
                    <a:pt x="70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2" y="36"/>
                    <a:pt x="4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6"/>
                    <a:pt x="80" y="28"/>
                    <a:pt x="80" y="1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2"/>
                    <a:pt x="82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33"/>
                    <a:pt x="81" y="44"/>
                    <a:pt x="7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35"/>
            <p:cNvSpPr>
              <a:spLocks/>
            </p:cNvSpPr>
            <p:nvPr/>
          </p:nvSpPr>
          <p:spPr bwMode="auto">
            <a:xfrm>
              <a:off x="5692776" y="1622425"/>
              <a:ext cx="6350" cy="7938"/>
            </a:xfrm>
            <a:custGeom>
              <a:avLst/>
              <a:gdLst>
                <a:gd name="T0" fmla="*/ 4 w 8"/>
                <a:gd name="T1" fmla="*/ 9 h 9"/>
                <a:gd name="T2" fmla="*/ 1 w 8"/>
                <a:gd name="T3" fmla="*/ 8 h 9"/>
                <a:gd name="T4" fmla="*/ 0 w 8"/>
                <a:gd name="T5" fmla="*/ 5 h 9"/>
                <a:gd name="T6" fmla="*/ 1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36"/>
            <p:cNvSpPr>
              <a:spLocks/>
            </p:cNvSpPr>
            <p:nvPr/>
          </p:nvSpPr>
          <p:spPr bwMode="auto">
            <a:xfrm>
              <a:off x="5572126" y="1477963"/>
              <a:ext cx="14288" cy="57150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4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4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37"/>
            <p:cNvSpPr>
              <a:spLocks/>
            </p:cNvSpPr>
            <p:nvPr/>
          </p:nvSpPr>
          <p:spPr bwMode="auto">
            <a:xfrm>
              <a:off x="5610226" y="1477963"/>
              <a:ext cx="14288" cy="57150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4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4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38"/>
            <p:cNvSpPr>
              <a:spLocks/>
            </p:cNvSpPr>
            <p:nvPr/>
          </p:nvSpPr>
          <p:spPr bwMode="auto">
            <a:xfrm>
              <a:off x="5648326" y="1477963"/>
              <a:ext cx="12700" cy="57150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4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4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39"/>
            <p:cNvSpPr>
              <a:spLocks/>
            </p:cNvSpPr>
            <p:nvPr/>
          </p:nvSpPr>
          <p:spPr bwMode="auto">
            <a:xfrm>
              <a:off x="5684838" y="1477963"/>
              <a:ext cx="14288" cy="57150"/>
            </a:xfrm>
            <a:custGeom>
              <a:avLst/>
              <a:gdLst>
                <a:gd name="T0" fmla="*/ 8 w 16"/>
                <a:gd name="T1" fmla="*/ 68 h 68"/>
                <a:gd name="T2" fmla="*/ 0 w 16"/>
                <a:gd name="T3" fmla="*/ 60 h 68"/>
                <a:gd name="T4" fmla="*/ 0 w 16"/>
                <a:gd name="T5" fmla="*/ 8 h 68"/>
                <a:gd name="T6" fmla="*/ 8 w 16"/>
                <a:gd name="T7" fmla="*/ 0 h 68"/>
                <a:gd name="T8" fmla="*/ 16 w 16"/>
                <a:gd name="T9" fmla="*/ 8 h 68"/>
                <a:gd name="T10" fmla="*/ 16 w 16"/>
                <a:gd name="T11" fmla="*/ 60 h 68"/>
                <a:gd name="T12" fmla="*/ 8 w 1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8" y="68"/>
                  </a:moveTo>
                  <a:cubicBezTo>
                    <a:pt x="4" y="68"/>
                    <a:pt x="0" y="64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4"/>
                    <a:pt x="12" y="68"/>
                    <a:pt x="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40"/>
            <p:cNvSpPr>
              <a:spLocks/>
            </p:cNvSpPr>
            <p:nvPr/>
          </p:nvSpPr>
          <p:spPr bwMode="auto">
            <a:xfrm>
              <a:off x="5549901" y="1555750"/>
              <a:ext cx="168275" cy="6350"/>
            </a:xfrm>
            <a:custGeom>
              <a:avLst/>
              <a:gdLst>
                <a:gd name="T0" fmla="*/ 196 w 200"/>
                <a:gd name="T1" fmla="*/ 8 h 8"/>
                <a:gd name="T2" fmla="*/ 4 w 200"/>
                <a:gd name="T3" fmla="*/ 8 h 8"/>
                <a:gd name="T4" fmla="*/ 0 w 200"/>
                <a:gd name="T5" fmla="*/ 4 h 8"/>
                <a:gd name="T6" fmla="*/ 4 w 200"/>
                <a:gd name="T7" fmla="*/ 0 h 8"/>
                <a:gd name="T8" fmla="*/ 196 w 200"/>
                <a:gd name="T9" fmla="*/ 0 h 8"/>
                <a:gd name="T10" fmla="*/ 200 w 200"/>
                <a:gd name="T11" fmla="*/ 4 h 8"/>
                <a:gd name="T12" fmla="*/ 196 w 20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8">
                  <a:moveTo>
                    <a:pt x="19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9" y="0"/>
                    <a:pt x="200" y="2"/>
                    <a:pt x="200" y="4"/>
                  </a:cubicBezTo>
                  <a:cubicBezTo>
                    <a:pt x="200" y="6"/>
                    <a:pt x="199" y="8"/>
                    <a:pt x="1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95"/>
            <p:cNvSpPr>
              <a:spLocks noEditPoints="1"/>
            </p:cNvSpPr>
            <p:nvPr/>
          </p:nvSpPr>
          <p:spPr bwMode="auto">
            <a:xfrm>
              <a:off x="6964363" y="1481138"/>
              <a:ext cx="217488" cy="217488"/>
            </a:xfrm>
            <a:custGeom>
              <a:avLst/>
              <a:gdLst>
                <a:gd name="T0" fmla="*/ 217 w 256"/>
                <a:gd name="T1" fmla="*/ 256 h 256"/>
                <a:gd name="T2" fmla="*/ 41 w 256"/>
                <a:gd name="T3" fmla="*/ 256 h 256"/>
                <a:gd name="T4" fmla="*/ 0 w 256"/>
                <a:gd name="T5" fmla="*/ 213 h 256"/>
                <a:gd name="T6" fmla="*/ 0 w 256"/>
                <a:gd name="T7" fmla="*/ 40 h 256"/>
                <a:gd name="T8" fmla="*/ 41 w 256"/>
                <a:gd name="T9" fmla="*/ 0 h 256"/>
                <a:gd name="T10" fmla="*/ 177 w 256"/>
                <a:gd name="T11" fmla="*/ 0 h 256"/>
                <a:gd name="T12" fmla="*/ 182 w 256"/>
                <a:gd name="T13" fmla="*/ 2 h 256"/>
                <a:gd name="T14" fmla="*/ 252 w 256"/>
                <a:gd name="T15" fmla="*/ 59 h 256"/>
                <a:gd name="T16" fmla="*/ 256 w 256"/>
                <a:gd name="T17" fmla="*/ 65 h 256"/>
                <a:gd name="T18" fmla="*/ 256 w 256"/>
                <a:gd name="T19" fmla="*/ 213 h 256"/>
                <a:gd name="T20" fmla="*/ 217 w 256"/>
                <a:gd name="T21" fmla="*/ 256 h 256"/>
                <a:gd name="T22" fmla="*/ 41 w 256"/>
                <a:gd name="T23" fmla="*/ 16 h 256"/>
                <a:gd name="T24" fmla="*/ 16 w 256"/>
                <a:gd name="T25" fmla="*/ 40 h 256"/>
                <a:gd name="T26" fmla="*/ 16 w 256"/>
                <a:gd name="T27" fmla="*/ 213 h 256"/>
                <a:gd name="T28" fmla="*/ 41 w 256"/>
                <a:gd name="T29" fmla="*/ 240 h 256"/>
                <a:gd name="T30" fmla="*/ 217 w 256"/>
                <a:gd name="T31" fmla="*/ 240 h 256"/>
                <a:gd name="T32" fmla="*/ 240 w 256"/>
                <a:gd name="T33" fmla="*/ 213 h 256"/>
                <a:gd name="T34" fmla="*/ 240 w 256"/>
                <a:gd name="T35" fmla="*/ 69 h 256"/>
                <a:gd name="T36" fmla="*/ 174 w 256"/>
                <a:gd name="T37" fmla="*/ 16 h 256"/>
                <a:gd name="T38" fmla="*/ 41 w 256"/>
                <a:gd name="T39" fmla="*/ 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6" h="256">
                  <a:moveTo>
                    <a:pt x="217" y="256"/>
                  </a:moveTo>
                  <a:cubicBezTo>
                    <a:pt x="41" y="256"/>
                    <a:pt x="41" y="256"/>
                    <a:pt x="41" y="256"/>
                  </a:cubicBezTo>
                  <a:cubicBezTo>
                    <a:pt x="10" y="256"/>
                    <a:pt x="0" y="244"/>
                    <a:pt x="0" y="2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"/>
                    <a:pt x="9" y="0"/>
                    <a:pt x="41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8" y="0"/>
                    <a:pt x="180" y="1"/>
                    <a:pt x="182" y="2"/>
                  </a:cubicBezTo>
                  <a:cubicBezTo>
                    <a:pt x="252" y="59"/>
                    <a:pt x="252" y="59"/>
                    <a:pt x="252" y="59"/>
                  </a:cubicBezTo>
                  <a:cubicBezTo>
                    <a:pt x="254" y="61"/>
                    <a:pt x="256" y="63"/>
                    <a:pt x="256" y="65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56" y="242"/>
                    <a:pt x="249" y="256"/>
                    <a:pt x="217" y="256"/>
                  </a:cubicBezTo>
                  <a:close/>
                  <a:moveTo>
                    <a:pt x="41" y="16"/>
                  </a:moveTo>
                  <a:cubicBezTo>
                    <a:pt x="18" y="16"/>
                    <a:pt x="16" y="19"/>
                    <a:pt x="16" y="40"/>
                  </a:cubicBezTo>
                  <a:cubicBezTo>
                    <a:pt x="16" y="213"/>
                    <a:pt x="16" y="213"/>
                    <a:pt x="16" y="213"/>
                  </a:cubicBezTo>
                  <a:cubicBezTo>
                    <a:pt x="16" y="236"/>
                    <a:pt x="19" y="240"/>
                    <a:pt x="41" y="240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37" y="240"/>
                    <a:pt x="240" y="238"/>
                    <a:pt x="240" y="213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174" y="16"/>
                    <a:pt x="174" y="16"/>
                    <a:pt x="174" y="16"/>
                  </a:cubicBezTo>
                  <a:lnTo>
                    <a:pt x="4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96"/>
            <p:cNvSpPr>
              <a:spLocks/>
            </p:cNvSpPr>
            <p:nvPr/>
          </p:nvSpPr>
          <p:spPr bwMode="auto">
            <a:xfrm>
              <a:off x="7015163" y="1487488"/>
              <a:ext cx="115888" cy="77788"/>
            </a:xfrm>
            <a:custGeom>
              <a:avLst/>
              <a:gdLst>
                <a:gd name="T0" fmla="*/ 120 w 136"/>
                <a:gd name="T1" fmla="*/ 92 h 92"/>
                <a:gd name="T2" fmla="*/ 17 w 136"/>
                <a:gd name="T3" fmla="*/ 92 h 92"/>
                <a:gd name="T4" fmla="*/ 0 w 136"/>
                <a:gd name="T5" fmla="*/ 75 h 92"/>
                <a:gd name="T6" fmla="*/ 0 w 136"/>
                <a:gd name="T7" fmla="*/ 4 h 92"/>
                <a:gd name="T8" fmla="*/ 4 w 136"/>
                <a:gd name="T9" fmla="*/ 0 h 92"/>
                <a:gd name="T10" fmla="*/ 8 w 136"/>
                <a:gd name="T11" fmla="*/ 4 h 92"/>
                <a:gd name="T12" fmla="*/ 8 w 136"/>
                <a:gd name="T13" fmla="*/ 75 h 92"/>
                <a:gd name="T14" fmla="*/ 17 w 136"/>
                <a:gd name="T15" fmla="*/ 84 h 92"/>
                <a:gd name="T16" fmla="*/ 120 w 136"/>
                <a:gd name="T17" fmla="*/ 84 h 92"/>
                <a:gd name="T18" fmla="*/ 128 w 136"/>
                <a:gd name="T19" fmla="*/ 75 h 92"/>
                <a:gd name="T20" fmla="*/ 128 w 136"/>
                <a:gd name="T21" fmla="*/ 16 h 92"/>
                <a:gd name="T22" fmla="*/ 132 w 136"/>
                <a:gd name="T23" fmla="*/ 12 h 92"/>
                <a:gd name="T24" fmla="*/ 136 w 136"/>
                <a:gd name="T25" fmla="*/ 16 h 92"/>
                <a:gd name="T26" fmla="*/ 136 w 136"/>
                <a:gd name="T27" fmla="*/ 75 h 92"/>
                <a:gd name="T28" fmla="*/ 120 w 136"/>
                <a:gd name="T2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92">
                  <a:moveTo>
                    <a:pt x="120" y="92"/>
                  </a:moveTo>
                  <a:cubicBezTo>
                    <a:pt x="17" y="92"/>
                    <a:pt x="17" y="92"/>
                    <a:pt x="17" y="92"/>
                  </a:cubicBezTo>
                  <a:cubicBezTo>
                    <a:pt x="8" y="92"/>
                    <a:pt x="0" y="90"/>
                    <a:pt x="0" y="7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2"/>
                    <a:pt x="8" y="84"/>
                    <a:pt x="17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7" y="84"/>
                    <a:pt x="128" y="84"/>
                    <a:pt x="128" y="75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4"/>
                    <a:pt x="130" y="12"/>
                    <a:pt x="132" y="12"/>
                  </a:cubicBezTo>
                  <a:cubicBezTo>
                    <a:pt x="134" y="12"/>
                    <a:pt x="136" y="14"/>
                    <a:pt x="136" y="16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36" y="86"/>
                    <a:pt x="134" y="92"/>
                    <a:pt x="12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7"/>
            <p:cNvSpPr>
              <a:spLocks/>
            </p:cNvSpPr>
            <p:nvPr/>
          </p:nvSpPr>
          <p:spPr bwMode="auto">
            <a:xfrm>
              <a:off x="7089776" y="1504950"/>
              <a:ext cx="14288" cy="33338"/>
            </a:xfrm>
            <a:custGeom>
              <a:avLst/>
              <a:gdLst>
                <a:gd name="T0" fmla="*/ 8 w 16"/>
                <a:gd name="T1" fmla="*/ 40 h 40"/>
                <a:gd name="T2" fmla="*/ 0 w 16"/>
                <a:gd name="T3" fmla="*/ 32 h 40"/>
                <a:gd name="T4" fmla="*/ 0 w 16"/>
                <a:gd name="T5" fmla="*/ 8 h 40"/>
                <a:gd name="T6" fmla="*/ 8 w 16"/>
                <a:gd name="T7" fmla="*/ 0 h 40"/>
                <a:gd name="T8" fmla="*/ 16 w 16"/>
                <a:gd name="T9" fmla="*/ 8 h 40"/>
                <a:gd name="T10" fmla="*/ 16 w 16"/>
                <a:gd name="T11" fmla="*/ 32 h 40"/>
                <a:gd name="T12" fmla="*/ 8 w 1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40"/>
                  </a:moveTo>
                  <a:cubicBezTo>
                    <a:pt x="4" y="40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6"/>
                    <a:pt x="12" y="40"/>
                    <a:pt x="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8"/>
            <p:cNvSpPr>
              <a:spLocks/>
            </p:cNvSpPr>
            <p:nvPr/>
          </p:nvSpPr>
          <p:spPr bwMode="auto">
            <a:xfrm>
              <a:off x="7018338" y="1606550"/>
              <a:ext cx="33338" cy="6350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99"/>
            <p:cNvSpPr>
              <a:spLocks/>
            </p:cNvSpPr>
            <p:nvPr/>
          </p:nvSpPr>
          <p:spPr bwMode="auto">
            <a:xfrm>
              <a:off x="7058026" y="1606550"/>
              <a:ext cx="41275" cy="6350"/>
            </a:xfrm>
            <a:custGeom>
              <a:avLst/>
              <a:gdLst>
                <a:gd name="T0" fmla="*/ 44 w 48"/>
                <a:gd name="T1" fmla="*/ 8 h 8"/>
                <a:gd name="T2" fmla="*/ 4 w 48"/>
                <a:gd name="T3" fmla="*/ 8 h 8"/>
                <a:gd name="T4" fmla="*/ 0 w 48"/>
                <a:gd name="T5" fmla="*/ 4 h 8"/>
                <a:gd name="T6" fmla="*/ 4 w 48"/>
                <a:gd name="T7" fmla="*/ 0 h 8"/>
                <a:gd name="T8" fmla="*/ 44 w 48"/>
                <a:gd name="T9" fmla="*/ 0 h 8"/>
                <a:gd name="T10" fmla="*/ 48 w 48"/>
                <a:gd name="T11" fmla="*/ 4 h 8"/>
                <a:gd name="T12" fmla="*/ 4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300"/>
            <p:cNvSpPr>
              <a:spLocks/>
            </p:cNvSpPr>
            <p:nvPr/>
          </p:nvSpPr>
          <p:spPr bwMode="auto">
            <a:xfrm>
              <a:off x="7105651" y="1606550"/>
              <a:ext cx="20638" cy="635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301"/>
            <p:cNvSpPr>
              <a:spLocks/>
            </p:cNvSpPr>
            <p:nvPr/>
          </p:nvSpPr>
          <p:spPr bwMode="auto">
            <a:xfrm>
              <a:off x="7018338" y="1624013"/>
              <a:ext cx="20638" cy="635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02"/>
            <p:cNvSpPr>
              <a:spLocks/>
            </p:cNvSpPr>
            <p:nvPr/>
          </p:nvSpPr>
          <p:spPr bwMode="auto">
            <a:xfrm>
              <a:off x="7045326" y="1624013"/>
              <a:ext cx="33338" cy="6350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03"/>
            <p:cNvSpPr>
              <a:spLocks/>
            </p:cNvSpPr>
            <p:nvPr/>
          </p:nvSpPr>
          <p:spPr bwMode="auto">
            <a:xfrm>
              <a:off x="7085013" y="1624013"/>
              <a:ext cx="41275" cy="6350"/>
            </a:xfrm>
            <a:custGeom>
              <a:avLst/>
              <a:gdLst>
                <a:gd name="T0" fmla="*/ 44 w 48"/>
                <a:gd name="T1" fmla="*/ 8 h 8"/>
                <a:gd name="T2" fmla="*/ 4 w 48"/>
                <a:gd name="T3" fmla="*/ 8 h 8"/>
                <a:gd name="T4" fmla="*/ 0 w 48"/>
                <a:gd name="T5" fmla="*/ 4 h 8"/>
                <a:gd name="T6" fmla="*/ 4 w 48"/>
                <a:gd name="T7" fmla="*/ 0 h 8"/>
                <a:gd name="T8" fmla="*/ 44 w 48"/>
                <a:gd name="T9" fmla="*/ 0 h 8"/>
                <a:gd name="T10" fmla="*/ 48 w 48"/>
                <a:gd name="T11" fmla="*/ 4 h 8"/>
                <a:gd name="T12" fmla="*/ 4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04"/>
            <p:cNvSpPr>
              <a:spLocks/>
            </p:cNvSpPr>
            <p:nvPr/>
          </p:nvSpPr>
          <p:spPr bwMode="auto">
            <a:xfrm>
              <a:off x="7018338" y="1643063"/>
              <a:ext cx="39688" cy="7938"/>
            </a:xfrm>
            <a:custGeom>
              <a:avLst/>
              <a:gdLst>
                <a:gd name="T0" fmla="*/ 44 w 48"/>
                <a:gd name="T1" fmla="*/ 8 h 8"/>
                <a:gd name="T2" fmla="*/ 4 w 48"/>
                <a:gd name="T3" fmla="*/ 8 h 8"/>
                <a:gd name="T4" fmla="*/ 0 w 48"/>
                <a:gd name="T5" fmla="*/ 4 h 8"/>
                <a:gd name="T6" fmla="*/ 4 w 48"/>
                <a:gd name="T7" fmla="*/ 0 h 8"/>
                <a:gd name="T8" fmla="*/ 44 w 48"/>
                <a:gd name="T9" fmla="*/ 0 h 8"/>
                <a:gd name="T10" fmla="*/ 48 w 48"/>
                <a:gd name="T11" fmla="*/ 4 h 8"/>
                <a:gd name="T12" fmla="*/ 4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05"/>
            <p:cNvSpPr>
              <a:spLocks/>
            </p:cNvSpPr>
            <p:nvPr/>
          </p:nvSpPr>
          <p:spPr bwMode="auto">
            <a:xfrm>
              <a:off x="7065963" y="1643063"/>
              <a:ext cx="15875" cy="7938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0" y="6"/>
                    <a:pt x="18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06"/>
            <p:cNvSpPr>
              <a:spLocks noEditPoints="1"/>
            </p:cNvSpPr>
            <p:nvPr/>
          </p:nvSpPr>
          <p:spPr bwMode="auto">
            <a:xfrm>
              <a:off x="6245226" y="1501775"/>
              <a:ext cx="220663" cy="173038"/>
            </a:xfrm>
            <a:custGeom>
              <a:avLst/>
              <a:gdLst>
                <a:gd name="T0" fmla="*/ 260 w 260"/>
                <a:gd name="T1" fmla="*/ 176 h 204"/>
                <a:gd name="T2" fmla="*/ 232 w 260"/>
                <a:gd name="T3" fmla="*/ 204 h 204"/>
                <a:gd name="T4" fmla="*/ 28 w 260"/>
                <a:gd name="T5" fmla="*/ 204 h 204"/>
                <a:gd name="T6" fmla="*/ 0 w 260"/>
                <a:gd name="T7" fmla="*/ 176 h 204"/>
                <a:gd name="T8" fmla="*/ 0 w 260"/>
                <a:gd name="T9" fmla="*/ 28 h 204"/>
                <a:gd name="T10" fmla="*/ 28 w 260"/>
                <a:gd name="T11" fmla="*/ 0 h 204"/>
                <a:gd name="T12" fmla="*/ 232 w 260"/>
                <a:gd name="T13" fmla="*/ 0 h 204"/>
                <a:gd name="T14" fmla="*/ 260 w 260"/>
                <a:gd name="T15" fmla="*/ 28 h 204"/>
                <a:gd name="T16" fmla="*/ 260 w 260"/>
                <a:gd name="T17" fmla="*/ 176 h 204"/>
                <a:gd name="T18" fmla="*/ 244 w 260"/>
                <a:gd name="T19" fmla="*/ 28 h 204"/>
                <a:gd name="T20" fmla="*/ 232 w 260"/>
                <a:gd name="T21" fmla="*/ 16 h 204"/>
                <a:gd name="T22" fmla="*/ 28 w 260"/>
                <a:gd name="T23" fmla="*/ 16 h 204"/>
                <a:gd name="T24" fmla="*/ 16 w 260"/>
                <a:gd name="T25" fmla="*/ 28 h 204"/>
                <a:gd name="T26" fmla="*/ 16 w 260"/>
                <a:gd name="T27" fmla="*/ 176 h 204"/>
                <a:gd name="T28" fmla="*/ 28 w 260"/>
                <a:gd name="T29" fmla="*/ 188 h 204"/>
                <a:gd name="T30" fmla="*/ 232 w 260"/>
                <a:gd name="T31" fmla="*/ 188 h 204"/>
                <a:gd name="T32" fmla="*/ 244 w 260"/>
                <a:gd name="T33" fmla="*/ 176 h 204"/>
                <a:gd name="T34" fmla="*/ 244 w 260"/>
                <a:gd name="T35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04">
                  <a:moveTo>
                    <a:pt x="260" y="176"/>
                  </a:moveTo>
                  <a:cubicBezTo>
                    <a:pt x="260" y="192"/>
                    <a:pt x="248" y="204"/>
                    <a:pt x="232" y="204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12" y="204"/>
                    <a:pt x="0" y="192"/>
                    <a:pt x="0" y="1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8" y="0"/>
                    <a:pt x="260" y="12"/>
                    <a:pt x="260" y="28"/>
                  </a:cubicBezTo>
                  <a:lnTo>
                    <a:pt x="260" y="176"/>
                  </a:lnTo>
                  <a:close/>
                  <a:moveTo>
                    <a:pt x="244" y="28"/>
                  </a:moveTo>
                  <a:cubicBezTo>
                    <a:pt x="244" y="21"/>
                    <a:pt x="239" y="16"/>
                    <a:pt x="2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6" y="183"/>
                    <a:pt x="21" y="188"/>
                    <a:pt x="28" y="188"/>
                  </a:cubicBezTo>
                  <a:cubicBezTo>
                    <a:pt x="232" y="188"/>
                    <a:pt x="232" y="188"/>
                    <a:pt x="232" y="188"/>
                  </a:cubicBezTo>
                  <a:cubicBezTo>
                    <a:pt x="239" y="188"/>
                    <a:pt x="244" y="183"/>
                    <a:pt x="244" y="176"/>
                  </a:cubicBezTo>
                  <a:lnTo>
                    <a:pt x="24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07"/>
            <p:cNvSpPr>
              <a:spLocks/>
            </p:cNvSpPr>
            <p:nvPr/>
          </p:nvSpPr>
          <p:spPr bwMode="auto">
            <a:xfrm>
              <a:off x="6291263" y="1554163"/>
              <a:ext cx="120650" cy="53975"/>
            </a:xfrm>
            <a:custGeom>
              <a:avLst/>
              <a:gdLst>
                <a:gd name="T0" fmla="*/ 72 w 142"/>
                <a:gd name="T1" fmla="*/ 63 h 63"/>
                <a:gd name="T2" fmla="*/ 69 w 142"/>
                <a:gd name="T3" fmla="*/ 62 h 63"/>
                <a:gd name="T4" fmla="*/ 2 w 142"/>
                <a:gd name="T5" fmla="*/ 7 h 63"/>
                <a:gd name="T6" fmla="*/ 1 w 142"/>
                <a:gd name="T7" fmla="*/ 2 h 63"/>
                <a:gd name="T8" fmla="*/ 7 w 142"/>
                <a:gd name="T9" fmla="*/ 1 h 63"/>
                <a:gd name="T10" fmla="*/ 72 w 142"/>
                <a:gd name="T11" fmla="*/ 54 h 63"/>
                <a:gd name="T12" fmla="*/ 135 w 142"/>
                <a:gd name="T13" fmla="*/ 3 h 63"/>
                <a:gd name="T14" fmla="*/ 140 w 142"/>
                <a:gd name="T15" fmla="*/ 4 h 63"/>
                <a:gd name="T16" fmla="*/ 140 w 142"/>
                <a:gd name="T17" fmla="*/ 10 h 63"/>
                <a:gd name="T18" fmla="*/ 74 w 142"/>
                <a:gd name="T19" fmla="*/ 62 h 63"/>
                <a:gd name="T20" fmla="*/ 72 w 142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63">
                  <a:moveTo>
                    <a:pt x="72" y="63"/>
                  </a:moveTo>
                  <a:cubicBezTo>
                    <a:pt x="71" y="63"/>
                    <a:pt x="70" y="62"/>
                    <a:pt x="69" y="6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6" y="2"/>
                    <a:pt x="139" y="2"/>
                    <a:pt x="140" y="4"/>
                  </a:cubicBezTo>
                  <a:cubicBezTo>
                    <a:pt x="142" y="6"/>
                    <a:pt x="141" y="8"/>
                    <a:pt x="140" y="1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3" y="62"/>
                    <a:pt x="73" y="63"/>
                    <a:pt x="7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08"/>
            <p:cNvSpPr>
              <a:spLocks/>
            </p:cNvSpPr>
            <p:nvPr/>
          </p:nvSpPr>
          <p:spPr bwMode="auto">
            <a:xfrm>
              <a:off x="6299201" y="1612900"/>
              <a:ext cx="9525" cy="9525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2 w 11"/>
                <a:gd name="T5" fmla="*/ 4 h 11"/>
                <a:gd name="T6" fmla="*/ 3 w 11"/>
                <a:gd name="T7" fmla="*/ 2 h 11"/>
                <a:gd name="T8" fmla="*/ 9 w 11"/>
                <a:gd name="T9" fmla="*/ 2 h 11"/>
                <a:gd name="T10" fmla="*/ 9 w 11"/>
                <a:gd name="T11" fmla="*/ 7 h 11"/>
                <a:gd name="T12" fmla="*/ 8 w 11"/>
                <a:gd name="T13" fmla="*/ 9 h 11"/>
                <a:gd name="T14" fmla="*/ 5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4" y="11"/>
                    <a:pt x="3" y="10"/>
                    <a:pt x="2" y="10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11" y="3"/>
                    <a:pt x="11" y="6"/>
                    <a:pt x="9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09"/>
            <p:cNvSpPr>
              <a:spLocks/>
            </p:cNvSpPr>
            <p:nvPr/>
          </p:nvSpPr>
          <p:spPr bwMode="auto">
            <a:xfrm>
              <a:off x="6307138" y="1584325"/>
              <a:ext cx="26988" cy="26988"/>
            </a:xfrm>
            <a:custGeom>
              <a:avLst/>
              <a:gdLst>
                <a:gd name="T0" fmla="*/ 5 w 32"/>
                <a:gd name="T1" fmla="*/ 33 h 33"/>
                <a:gd name="T2" fmla="*/ 2 w 32"/>
                <a:gd name="T3" fmla="*/ 32 h 33"/>
                <a:gd name="T4" fmla="*/ 2 w 32"/>
                <a:gd name="T5" fmla="*/ 27 h 33"/>
                <a:gd name="T6" fmla="*/ 24 w 32"/>
                <a:gd name="T7" fmla="*/ 1 h 33"/>
                <a:gd name="T8" fmla="*/ 30 w 32"/>
                <a:gd name="T9" fmla="*/ 1 h 33"/>
                <a:gd name="T10" fmla="*/ 30 w 32"/>
                <a:gd name="T11" fmla="*/ 7 h 33"/>
                <a:gd name="T12" fmla="*/ 8 w 32"/>
                <a:gd name="T13" fmla="*/ 32 h 33"/>
                <a:gd name="T14" fmla="*/ 5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5" y="33"/>
                  </a:moveTo>
                  <a:cubicBezTo>
                    <a:pt x="4" y="33"/>
                    <a:pt x="3" y="33"/>
                    <a:pt x="2" y="32"/>
                  </a:cubicBezTo>
                  <a:cubicBezTo>
                    <a:pt x="1" y="31"/>
                    <a:pt x="0" y="28"/>
                    <a:pt x="2" y="2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0"/>
                    <a:pt x="28" y="0"/>
                    <a:pt x="30" y="1"/>
                  </a:cubicBezTo>
                  <a:cubicBezTo>
                    <a:pt x="32" y="3"/>
                    <a:pt x="32" y="5"/>
                    <a:pt x="30" y="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6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10"/>
            <p:cNvSpPr>
              <a:spLocks/>
            </p:cNvSpPr>
            <p:nvPr/>
          </p:nvSpPr>
          <p:spPr bwMode="auto">
            <a:xfrm>
              <a:off x="6372226" y="1587500"/>
              <a:ext cx="28575" cy="30163"/>
            </a:xfrm>
            <a:custGeom>
              <a:avLst/>
              <a:gdLst>
                <a:gd name="T0" fmla="*/ 29 w 33"/>
                <a:gd name="T1" fmla="*/ 37 h 37"/>
                <a:gd name="T2" fmla="*/ 26 w 33"/>
                <a:gd name="T3" fmla="*/ 35 h 37"/>
                <a:gd name="T4" fmla="*/ 2 w 33"/>
                <a:gd name="T5" fmla="*/ 7 h 37"/>
                <a:gd name="T6" fmla="*/ 2 w 33"/>
                <a:gd name="T7" fmla="*/ 1 h 37"/>
                <a:gd name="T8" fmla="*/ 8 w 33"/>
                <a:gd name="T9" fmla="*/ 2 h 37"/>
                <a:gd name="T10" fmla="*/ 32 w 33"/>
                <a:gd name="T11" fmla="*/ 30 h 37"/>
                <a:gd name="T12" fmla="*/ 31 w 33"/>
                <a:gd name="T13" fmla="*/ 36 h 37"/>
                <a:gd name="T14" fmla="*/ 29 w 33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7">
                  <a:moveTo>
                    <a:pt x="29" y="37"/>
                  </a:moveTo>
                  <a:cubicBezTo>
                    <a:pt x="28" y="37"/>
                    <a:pt x="27" y="36"/>
                    <a:pt x="26" y="3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5"/>
                    <a:pt x="31" y="36"/>
                  </a:cubicBezTo>
                  <a:cubicBezTo>
                    <a:pt x="31" y="37"/>
                    <a:pt x="30" y="37"/>
                    <a:pt x="2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11"/>
            <p:cNvSpPr>
              <a:spLocks noEditPoints="1"/>
            </p:cNvSpPr>
            <p:nvPr/>
          </p:nvSpPr>
          <p:spPr bwMode="auto">
            <a:xfrm>
              <a:off x="5905501" y="1481138"/>
              <a:ext cx="182563" cy="217488"/>
            </a:xfrm>
            <a:custGeom>
              <a:avLst/>
              <a:gdLst>
                <a:gd name="T0" fmla="*/ 216 w 216"/>
                <a:gd name="T1" fmla="*/ 228 h 256"/>
                <a:gd name="T2" fmla="*/ 188 w 216"/>
                <a:gd name="T3" fmla="*/ 256 h 256"/>
                <a:gd name="T4" fmla="*/ 28 w 216"/>
                <a:gd name="T5" fmla="*/ 256 h 256"/>
                <a:gd name="T6" fmla="*/ 0 w 216"/>
                <a:gd name="T7" fmla="*/ 228 h 256"/>
                <a:gd name="T8" fmla="*/ 0 w 216"/>
                <a:gd name="T9" fmla="*/ 28 h 256"/>
                <a:gd name="T10" fmla="*/ 28 w 216"/>
                <a:gd name="T11" fmla="*/ 0 h 256"/>
                <a:gd name="T12" fmla="*/ 188 w 216"/>
                <a:gd name="T13" fmla="*/ 0 h 256"/>
                <a:gd name="T14" fmla="*/ 216 w 216"/>
                <a:gd name="T15" fmla="*/ 28 h 256"/>
                <a:gd name="T16" fmla="*/ 216 w 216"/>
                <a:gd name="T17" fmla="*/ 228 h 256"/>
                <a:gd name="T18" fmla="*/ 200 w 216"/>
                <a:gd name="T19" fmla="*/ 28 h 256"/>
                <a:gd name="T20" fmla="*/ 188 w 216"/>
                <a:gd name="T21" fmla="*/ 16 h 256"/>
                <a:gd name="T22" fmla="*/ 28 w 216"/>
                <a:gd name="T23" fmla="*/ 16 h 256"/>
                <a:gd name="T24" fmla="*/ 16 w 216"/>
                <a:gd name="T25" fmla="*/ 28 h 256"/>
                <a:gd name="T26" fmla="*/ 16 w 216"/>
                <a:gd name="T27" fmla="*/ 228 h 256"/>
                <a:gd name="T28" fmla="*/ 28 w 216"/>
                <a:gd name="T29" fmla="*/ 240 h 256"/>
                <a:gd name="T30" fmla="*/ 188 w 216"/>
                <a:gd name="T31" fmla="*/ 240 h 256"/>
                <a:gd name="T32" fmla="*/ 200 w 216"/>
                <a:gd name="T33" fmla="*/ 228 h 256"/>
                <a:gd name="T34" fmla="*/ 200 w 216"/>
                <a:gd name="T35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256">
                  <a:moveTo>
                    <a:pt x="216" y="228"/>
                  </a:moveTo>
                  <a:cubicBezTo>
                    <a:pt x="216" y="244"/>
                    <a:pt x="204" y="256"/>
                    <a:pt x="18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12" y="256"/>
                    <a:pt x="0" y="244"/>
                    <a:pt x="0" y="2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4" y="0"/>
                    <a:pt x="216" y="12"/>
                    <a:pt x="216" y="28"/>
                  </a:cubicBezTo>
                  <a:lnTo>
                    <a:pt x="216" y="228"/>
                  </a:lnTo>
                  <a:close/>
                  <a:moveTo>
                    <a:pt x="200" y="28"/>
                  </a:moveTo>
                  <a:cubicBezTo>
                    <a:pt x="200" y="21"/>
                    <a:pt x="195" y="16"/>
                    <a:pt x="18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35"/>
                    <a:pt x="21" y="240"/>
                    <a:pt x="28" y="240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195" y="240"/>
                    <a:pt x="200" y="235"/>
                    <a:pt x="200" y="228"/>
                  </a:cubicBezTo>
                  <a:lnTo>
                    <a:pt x="20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12"/>
            <p:cNvSpPr>
              <a:spLocks/>
            </p:cNvSpPr>
            <p:nvPr/>
          </p:nvSpPr>
          <p:spPr bwMode="auto">
            <a:xfrm>
              <a:off x="5949951" y="1484313"/>
              <a:ext cx="6350" cy="209550"/>
            </a:xfrm>
            <a:custGeom>
              <a:avLst/>
              <a:gdLst>
                <a:gd name="T0" fmla="*/ 4 w 8"/>
                <a:gd name="T1" fmla="*/ 248 h 248"/>
                <a:gd name="T2" fmla="*/ 0 w 8"/>
                <a:gd name="T3" fmla="*/ 244 h 248"/>
                <a:gd name="T4" fmla="*/ 0 w 8"/>
                <a:gd name="T5" fmla="*/ 4 h 248"/>
                <a:gd name="T6" fmla="*/ 4 w 8"/>
                <a:gd name="T7" fmla="*/ 0 h 248"/>
                <a:gd name="T8" fmla="*/ 8 w 8"/>
                <a:gd name="T9" fmla="*/ 4 h 248"/>
                <a:gd name="T10" fmla="*/ 8 w 8"/>
                <a:gd name="T11" fmla="*/ 244 h 248"/>
                <a:gd name="T12" fmla="*/ 4 w 8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8">
                  <a:moveTo>
                    <a:pt x="4" y="248"/>
                  </a:moveTo>
                  <a:cubicBezTo>
                    <a:pt x="2" y="248"/>
                    <a:pt x="0" y="246"/>
                    <a:pt x="0" y="2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4"/>
                    <a:pt x="8" y="244"/>
                    <a:pt x="8" y="244"/>
                  </a:cubicBezTo>
                  <a:cubicBezTo>
                    <a:pt x="8" y="246"/>
                    <a:pt x="6" y="248"/>
                    <a:pt x="4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13"/>
            <p:cNvSpPr>
              <a:spLocks/>
            </p:cNvSpPr>
            <p:nvPr/>
          </p:nvSpPr>
          <p:spPr bwMode="auto">
            <a:xfrm>
              <a:off x="5991226" y="1639888"/>
              <a:ext cx="77788" cy="38100"/>
            </a:xfrm>
            <a:custGeom>
              <a:avLst/>
              <a:gdLst>
                <a:gd name="T0" fmla="*/ 69 w 91"/>
                <a:gd name="T1" fmla="*/ 44 h 44"/>
                <a:gd name="T2" fmla="*/ 4 w 91"/>
                <a:gd name="T3" fmla="*/ 44 h 44"/>
                <a:gd name="T4" fmla="*/ 0 w 91"/>
                <a:gd name="T5" fmla="*/ 40 h 44"/>
                <a:gd name="T6" fmla="*/ 4 w 91"/>
                <a:gd name="T7" fmla="*/ 36 h 44"/>
                <a:gd name="T8" fmla="*/ 69 w 91"/>
                <a:gd name="T9" fmla="*/ 36 h 44"/>
                <a:gd name="T10" fmla="*/ 83 w 91"/>
                <a:gd name="T11" fmla="*/ 17 h 44"/>
                <a:gd name="T12" fmla="*/ 83 w 91"/>
                <a:gd name="T13" fmla="*/ 4 h 44"/>
                <a:gd name="T14" fmla="*/ 87 w 91"/>
                <a:gd name="T15" fmla="*/ 0 h 44"/>
                <a:gd name="T16" fmla="*/ 91 w 91"/>
                <a:gd name="T17" fmla="*/ 4 h 44"/>
                <a:gd name="T18" fmla="*/ 91 w 91"/>
                <a:gd name="T19" fmla="*/ 17 h 44"/>
                <a:gd name="T20" fmla="*/ 69 w 91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44">
                  <a:moveTo>
                    <a:pt x="69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38"/>
                    <a:pt x="1" y="36"/>
                    <a:pt x="4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5" y="36"/>
                    <a:pt x="83" y="28"/>
                    <a:pt x="83" y="17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5" y="0"/>
                    <a:pt x="87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33"/>
                    <a:pt x="80" y="44"/>
                    <a:pt x="6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14"/>
            <p:cNvSpPr>
              <a:spLocks/>
            </p:cNvSpPr>
            <p:nvPr/>
          </p:nvSpPr>
          <p:spPr bwMode="auto">
            <a:xfrm>
              <a:off x="6059488" y="1622425"/>
              <a:ext cx="6350" cy="7938"/>
            </a:xfrm>
            <a:custGeom>
              <a:avLst/>
              <a:gdLst>
                <a:gd name="T0" fmla="*/ 4 w 8"/>
                <a:gd name="T1" fmla="*/ 9 h 9"/>
                <a:gd name="T2" fmla="*/ 1 w 8"/>
                <a:gd name="T3" fmla="*/ 8 h 9"/>
                <a:gd name="T4" fmla="*/ 0 w 8"/>
                <a:gd name="T5" fmla="*/ 5 h 9"/>
                <a:gd name="T6" fmla="*/ 1 w 8"/>
                <a:gd name="T7" fmla="*/ 2 h 9"/>
                <a:gd name="T8" fmla="*/ 7 w 8"/>
                <a:gd name="T9" fmla="*/ 2 h 9"/>
                <a:gd name="T10" fmla="*/ 8 w 8"/>
                <a:gd name="T11" fmla="*/ 5 h 9"/>
                <a:gd name="T12" fmla="*/ 7 w 8"/>
                <a:gd name="T13" fmla="*/ 8 h 9"/>
                <a:gd name="T14" fmla="*/ 4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15"/>
            <p:cNvSpPr>
              <a:spLocks noEditPoints="1"/>
            </p:cNvSpPr>
            <p:nvPr/>
          </p:nvSpPr>
          <p:spPr bwMode="auto">
            <a:xfrm>
              <a:off x="5997576" y="1484313"/>
              <a:ext cx="47625" cy="73025"/>
            </a:xfrm>
            <a:custGeom>
              <a:avLst/>
              <a:gdLst>
                <a:gd name="T0" fmla="*/ 52 w 56"/>
                <a:gd name="T1" fmla="*/ 86 h 86"/>
                <a:gd name="T2" fmla="*/ 50 w 56"/>
                <a:gd name="T3" fmla="*/ 85 h 86"/>
                <a:gd name="T4" fmla="*/ 28 w 56"/>
                <a:gd name="T5" fmla="*/ 75 h 86"/>
                <a:gd name="T6" fmla="*/ 6 w 56"/>
                <a:gd name="T7" fmla="*/ 85 h 86"/>
                <a:gd name="T8" fmla="*/ 2 w 56"/>
                <a:gd name="T9" fmla="*/ 85 h 86"/>
                <a:gd name="T10" fmla="*/ 0 w 56"/>
                <a:gd name="T11" fmla="*/ 82 h 86"/>
                <a:gd name="T12" fmla="*/ 0 w 56"/>
                <a:gd name="T13" fmla="*/ 4 h 86"/>
                <a:gd name="T14" fmla="*/ 4 w 56"/>
                <a:gd name="T15" fmla="*/ 0 h 86"/>
                <a:gd name="T16" fmla="*/ 52 w 56"/>
                <a:gd name="T17" fmla="*/ 0 h 86"/>
                <a:gd name="T18" fmla="*/ 56 w 56"/>
                <a:gd name="T19" fmla="*/ 4 h 86"/>
                <a:gd name="T20" fmla="*/ 56 w 56"/>
                <a:gd name="T21" fmla="*/ 82 h 86"/>
                <a:gd name="T22" fmla="*/ 54 w 56"/>
                <a:gd name="T23" fmla="*/ 85 h 86"/>
                <a:gd name="T24" fmla="*/ 52 w 56"/>
                <a:gd name="T25" fmla="*/ 86 h 86"/>
                <a:gd name="T26" fmla="*/ 28 w 56"/>
                <a:gd name="T27" fmla="*/ 66 h 86"/>
                <a:gd name="T28" fmla="*/ 30 w 56"/>
                <a:gd name="T29" fmla="*/ 67 h 86"/>
                <a:gd name="T30" fmla="*/ 48 w 56"/>
                <a:gd name="T31" fmla="*/ 75 h 86"/>
                <a:gd name="T32" fmla="*/ 48 w 56"/>
                <a:gd name="T33" fmla="*/ 8 h 86"/>
                <a:gd name="T34" fmla="*/ 8 w 56"/>
                <a:gd name="T35" fmla="*/ 8 h 86"/>
                <a:gd name="T36" fmla="*/ 8 w 56"/>
                <a:gd name="T37" fmla="*/ 75 h 86"/>
                <a:gd name="T38" fmla="*/ 26 w 56"/>
                <a:gd name="T39" fmla="*/ 67 h 86"/>
                <a:gd name="T40" fmla="*/ 28 w 56"/>
                <a:gd name="T41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86">
                  <a:moveTo>
                    <a:pt x="52" y="86"/>
                  </a:moveTo>
                  <a:cubicBezTo>
                    <a:pt x="51" y="86"/>
                    <a:pt x="51" y="86"/>
                    <a:pt x="50" y="8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4" y="86"/>
                    <a:pt x="3" y="86"/>
                    <a:pt x="2" y="85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5" y="84"/>
                    <a:pt x="54" y="85"/>
                  </a:cubicBezTo>
                  <a:cubicBezTo>
                    <a:pt x="53" y="86"/>
                    <a:pt x="53" y="86"/>
                    <a:pt x="52" y="86"/>
                  </a:cubicBezTo>
                  <a:close/>
                  <a:moveTo>
                    <a:pt x="28" y="66"/>
                  </a:moveTo>
                  <a:cubicBezTo>
                    <a:pt x="29" y="66"/>
                    <a:pt x="29" y="66"/>
                    <a:pt x="30" y="67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6"/>
                    <a:pt x="27" y="66"/>
                    <a:pt x="2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24"/>
            <p:cNvSpPr>
              <a:spLocks noEditPoints="1"/>
            </p:cNvSpPr>
            <p:nvPr/>
          </p:nvSpPr>
          <p:spPr bwMode="auto">
            <a:xfrm>
              <a:off x="6602413" y="1477963"/>
              <a:ext cx="220663" cy="219075"/>
            </a:xfrm>
            <a:custGeom>
              <a:avLst/>
              <a:gdLst>
                <a:gd name="T0" fmla="*/ 178 w 260"/>
                <a:gd name="T1" fmla="*/ 258 h 258"/>
                <a:gd name="T2" fmla="*/ 154 w 260"/>
                <a:gd name="T3" fmla="*/ 246 h 258"/>
                <a:gd name="T4" fmla="*/ 14 w 260"/>
                <a:gd name="T5" fmla="*/ 106 h 258"/>
                <a:gd name="T6" fmla="*/ 3 w 260"/>
                <a:gd name="T7" fmla="*/ 75 h 258"/>
                <a:gd name="T8" fmla="*/ 28 w 260"/>
                <a:gd name="T9" fmla="*/ 54 h 258"/>
                <a:gd name="T10" fmla="*/ 218 w 260"/>
                <a:gd name="T11" fmla="*/ 3 h 258"/>
                <a:gd name="T12" fmla="*/ 252 w 260"/>
                <a:gd name="T13" fmla="*/ 12 h 258"/>
                <a:gd name="T14" fmla="*/ 256 w 260"/>
                <a:gd name="T15" fmla="*/ 42 h 258"/>
                <a:gd name="T16" fmla="*/ 206 w 260"/>
                <a:gd name="T17" fmla="*/ 232 h 258"/>
                <a:gd name="T18" fmla="*/ 178 w 260"/>
                <a:gd name="T19" fmla="*/ 258 h 258"/>
                <a:gd name="T20" fmla="*/ 230 w 260"/>
                <a:gd name="T21" fmla="*/ 18 h 258"/>
                <a:gd name="T22" fmla="*/ 223 w 260"/>
                <a:gd name="T23" fmla="*/ 19 h 258"/>
                <a:gd name="T24" fmla="*/ 32 w 260"/>
                <a:gd name="T25" fmla="*/ 70 h 258"/>
                <a:gd name="T26" fmla="*/ 19 w 260"/>
                <a:gd name="T27" fmla="*/ 80 h 258"/>
                <a:gd name="T28" fmla="*/ 25 w 260"/>
                <a:gd name="T29" fmla="*/ 95 h 258"/>
                <a:gd name="T30" fmla="*/ 165 w 260"/>
                <a:gd name="T31" fmla="*/ 235 h 258"/>
                <a:gd name="T32" fmla="*/ 178 w 260"/>
                <a:gd name="T33" fmla="*/ 242 h 258"/>
                <a:gd name="T34" fmla="*/ 190 w 260"/>
                <a:gd name="T35" fmla="*/ 228 h 258"/>
                <a:gd name="T36" fmla="*/ 241 w 260"/>
                <a:gd name="T37" fmla="*/ 37 h 258"/>
                <a:gd name="T38" fmla="*/ 240 w 260"/>
                <a:gd name="T39" fmla="*/ 22 h 258"/>
                <a:gd name="T40" fmla="*/ 230 w 260"/>
                <a:gd name="T41" fmla="*/ 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" h="258">
                  <a:moveTo>
                    <a:pt x="178" y="258"/>
                  </a:moveTo>
                  <a:cubicBezTo>
                    <a:pt x="170" y="258"/>
                    <a:pt x="161" y="254"/>
                    <a:pt x="154" y="24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4" y="96"/>
                    <a:pt x="0" y="86"/>
                    <a:pt x="3" y="75"/>
                  </a:cubicBezTo>
                  <a:cubicBezTo>
                    <a:pt x="6" y="65"/>
                    <a:pt x="14" y="58"/>
                    <a:pt x="28" y="54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33" y="0"/>
                    <a:pt x="245" y="3"/>
                    <a:pt x="252" y="12"/>
                  </a:cubicBezTo>
                  <a:cubicBezTo>
                    <a:pt x="258" y="19"/>
                    <a:pt x="260" y="30"/>
                    <a:pt x="256" y="42"/>
                  </a:cubicBezTo>
                  <a:cubicBezTo>
                    <a:pt x="206" y="232"/>
                    <a:pt x="206" y="232"/>
                    <a:pt x="206" y="232"/>
                  </a:cubicBezTo>
                  <a:cubicBezTo>
                    <a:pt x="201" y="248"/>
                    <a:pt x="191" y="258"/>
                    <a:pt x="178" y="258"/>
                  </a:cubicBezTo>
                  <a:close/>
                  <a:moveTo>
                    <a:pt x="230" y="18"/>
                  </a:moveTo>
                  <a:cubicBezTo>
                    <a:pt x="228" y="18"/>
                    <a:pt x="225" y="18"/>
                    <a:pt x="223" y="1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24" y="72"/>
                    <a:pt x="20" y="75"/>
                    <a:pt x="19" y="80"/>
                  </a:cubicBezTo>
                  <a:cubicBezTo>
                    <a:pt x="17" y="84"/>
                    <a:pt x="20" y="89"/>
                    <a:pt x="25" y="9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70" y="239"/>
                    <a:pt x="174" y="242"/>
                    <a:pt x="178" y="242"/>
                  </a:cubicBezTo>
                  <a:cubicBezTo>
                    <a:pt x="186" y="242"/>
                    <a:pt x="189" y="232"/>
                    <a:pt x="190" y="228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3" y="31"/>
                    <a:pt x="242" y="25"/>
                    <a:pt x="240" y="22"/>
                  </a:cubicBezTo>
                  <a:cubicBezTo>
                    <a:pt x="237" y="18"/>
                    <a:pt x="233" y="18"/>
                    <a:pt x="2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25"/>
            <p:cNvSpPr>
              <a:spLocks/>
            </p:cNvSpPr>
            <p:nvPr/>
          </p:nvSpPr>
          <p:spPr bwMode="auto">
            <a:xfrm>
              <a:off x="6762751" y="1614488"/>
              <a:ext cx="7938" cy="7938"/>
            </a:xfrm>
            <a:custGeom>
              <a:avLst/>
              <a:gdLst>
                <a:gd name="T0" fmla="*/ 5 w 10"/>
                <a:gd name="T1" fmla="*/ 10 h 10"/>
                <a:gd name="T2" fmla="*/ 4 w 10"/>
                <a:gd name="T3" fmla="*/ 10 h 10"/>
                <a:gd name="T4" fmla="*/ 1 w 10"/>
                <a:gd name="T5" fmla="*/ 5 h 10"/>
                <a:gd name="T6" fmla="*/ 1 w 10"/>
                <a:gd name="T7" fmla="*/ 3 h 10"/>
                <a:gd name="T8" fmla="*/ 6 w 10"/>
                <a:gd name="T9" fmla="*/ 0 h 10"/>
                <a:gd name="T10" fmla="*/ 9 w 10"/>
                <a:gd name="T11" fmla="*/ 5 h 10"/>
                <a:gd name="T12" fmla="*/ 9 w 10"/>
                <a:gd name="T13" fmla="*/ 7 h 10"/>
                <a:gd name="T14" fmla="*/ 5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9"/>
                    <a:pt x="0" y="7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10" y="3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9"/>
                    <a:pt x="6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26"/>
            <p:cNvSpPr>
              <a:spLocks/>
            </p:cNvSpPr>
            <p:nvPr/>
          </p:nvSpPr>
          <p:spPr bwMode="auto">
            <a:xfrm>
              <a:off x="6753226" y="1624013"/>
              <a:ext cx="15875" cy="34925"/>
            </a:xfrm>
            <a:custGeom>
              <a:avLst/>
              <a:gdLst>
                <a:gd name="T0" fmla="*/ 5 w 18"/>
                <a:gd name="T1" fmla="*/ 42 h 42"/>
                <a:gd name="T2" fmla="*/ 4 w 18"/>
                <a:gd name="T3" fmla="*/ 42 h 42"/>
                <a:gd name="T4" fmla="*/ 1 w 18"/>
                <a:gd name="T5" fmla="*/ 37 h 42"/>
                <a:gd name="T6" fmla="*/ 9 w 18"/>
                <a:gd name="T7" fmla="*/ 4 h 42"/>
                <a:gd name="T8" fmla="*/ 14 w 18"/>
                <a:gd name="T9" fmla="*/ 1 h 42"/>
                <a:gd name="T10" fmla="*/ 17 w 18"/>
                <a:gd name="T11" fmla="*/ 6 h 42"/>
                <a:gd name="T12" fmla="*/ 8 w 18"/>
                <a:gd name="T13" fmla="*/ 39 h 42"/>
                <a:gd name="T14" fmla="*/ 5 w 18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2"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1" y="41"/>
                    <a:pt x="0" y="39"/>
                    <a:pt x="1" y="3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2"/>
                    <a:pt x="12" y="0"/>
                    <a:pt x="14" y="1"/>
                  </a:cubicBezTo>
                  <a:cubicBezTo>
                    <a:pt x="16" y="2"/>
                    <a:pt x="18" y="4"/>
                    <a:pt x="17" y="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1"/>
                    <a:pt x="6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27"/>
            <p:cNvSpPr>
              <a:spLocks/>
            </p:cNvSpPr>
            <p:nvPr/>
          </p:nvSpPr>
          <p:spPr bwMode="auto">
            <a:xfrm>
              <a:off x="6672263" y="1570038"/>
              <a:ext cx="60325" cy="60325"/>
            </a:xfrm>
            <a:custGeom>
              <a:avLst/>
              <a:gdLst>
                <a:gd name="T0" fmla="*/ 9 w 71"/>
                <a:gd name="T1" fmla="*/ 71 h 71"/>
                <a:gd name="T2" fmla="*/ 3 w 71"/>
                <a:gd name="T3" fmla="*/ 68 h 71"/>
                <a:gd name="T4" fmla="*/ 3 w 71"/>
                <a:gd name="T5" fmla="*/ 57 h 71"/>
                <a:gd name="T6" fmla="*/ 57 w 71"/>
                <a:gd name="T7" fmla="*/ 3 h 71"/>
                <a:gd name="T8" fmla="*/ 68 w 71"/>
                <a:gd name="T9" fmla="*/ 3 h 71"/>
                <a:gd name="T10" fmla="*/ 68 w 71"/>
                <a:gd name="T11" fmla="*/ 15 h 71"/>
                <a:gd name="T12" fmla="*/ 15 w 71"/>
                <a:gd name="T13" fmla="*/ 68 h 71"/>
                <a:gd name="T14" fmla="*/ 9 w 71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71">
                  <a:moveTo>
                    <a:pt x="9" y="71"/>
                  </a:moveTo>
                  <a:cubicBezTo>
                    <a:pt x="7" y="71"/>
                    <a:pt x="5" y="70"/>
                    <a:pt x="3" y="68"/>
                  </a:cubicBezTo>
                  <a:cubicBezTo>
                    <a:pt x="0" y="65"/>
                    <a:pt x="0" y="60"/>
                    <a:pt x="3" y="5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0" y="0"/>
                    <a:pt x="65" y="0"/>
                    <a:pt x="68" y="3"/>
                  </a:cubicBezTo>
                  <a:cubicBezTo>
                    <a:pt x="71" y="6"/>
                    <a:pt x="71" y="12"/>
                    <a:pt x="68" y="15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3" y="70"/>
                    <a:pt x="11" y="71"/>
                    <a:pt x="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606"/>
            <p:cNvSpPr>
              <a:spLocks noEditPoints="1"/>
            </p:cNvSpPr>
            <p:nvPr/>
          </p:nvSpPr>
          <p:spPr bwMode="auto">
            <a:xfrm>
              <a:off x="5165726" y="1504951"/>
              <a:ext cx="220663" cy="166688"/>
            </a:xfrm>
            <a:custGeom>
              <a:avLst/>
              <a:gdLst>
                <a:gd name="T0" fmla="*/ 260 w 260"/>
                <a:gd name="T1" fmla="*/ 168 h 196"/>
                <a:gd name="T2" fmla="*/ 232 w 260"/>
                <a:gd name="T3" fmla="*/ 196 h 196"/>
                <a:gd name="T4" fmla="*/ 28 w 260"/>
                <a:gd name="T5" fmla="*/ 196 h 196"/>
                <a:gd name="T6" fmla="*/ 0 w 260"/>
                <a:gd name="T7" fmla="*/ 168 h 196"/>
                <a:gd name="T8" fmla="*/ 0 w 260"/>
                <a:gd name="T9" fmla="*/ 28 h 196"/>
                <a:gd name="T10" fmla="*/ 28 w 260"/>
                <a:gd name="T11" fmla="*/ 0 h 196"/>
                <a:gd name="T12" fmla="*/ 232 w 260"/>
                <a:gd name="T13" fmla="*/ 0 h 196"/>
                <a:gd name="T14" fmla="*/ 260 w 260"/>
                <a:gd name="T15" fmla="*/ 28 h 196"/>
                <a:gd name="T16" fmla="*/ 260 w 260"/>
                <a:gd name="T17" fmla="*/ 168 h 196"/>
                <a:gd name="T18" fmla="*/ 244 w 260"/>
                <a:gd name="T19" fmla="*/ 28 h 196"/>
                <a:gd name="T20" fmla="*/ 232 w 260"/>
                <a:gd name="T21" fmla="*/ 16 h 196"/>
                <a:gd name="T22" fmla="*/ 28 w 260"/>
                <a:gd name="T23" fmla="*/ 16 h 196"/>
                <a:gd name="T24" fmla="*/ 16 w 260"/>
                <a:gd name="T25" fmla="*/ 28 h 196"/>
                <a:gd name="T26" fmla="*/ 16 w 260"/>
                <a:gd name="T27" fmla="*/ 168 h 196"/>
                <a:gd name="T28" fmla="*/ 28 w 260"/>
                <a:gd name="T29" fmla="*/ 180 h 196"/>
                <a:gd name="T30" fmla="*/ 232 w 260"/>
                <a:gd name="T31" fmla="*/ 180 h 196"/>
                <a:gd name="T32" fmla="*/ 244 w 260"/>
                <a:gd name="T33" fmla="*/ 168 h 196"/>
                <a:gd name="T34" fmla="*/ 244 w 260"/>
                <a:gd name="T35" fmla="*/ 2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96">
                  <a:moveTo>
                    <a:pt x="260" y="168"/>
                  </a:moveTo>
                  <a:cubicBezTo>
                    <a:pt x="260" y="184"/>
                    <a:pt x="248" y="196"/>
                    <a:pt x="232" y="196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12" y="196"/>
                    <a:pt x="0" y="184"/>
                    <a:pt x="0" y="16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8" y="0"/>
                    <a:pt x="260" y="12"/>
                    <a:pt x="260" y="28"/>
                  </a:cubicBezTo>
                  <a:lnTo>
                    <a:pt x="260" y="168"/>
                  </a:lnTo>
                  <a:close/>
                  <a:moveTo>
                    <a:pt x="244" y="28"/>
                  </a:moveTo>
                  <a:cubicBezTo>
                    <a:pt x="244" y="21"/>
                    <a:pt x="239" y="16"/>
                    <a:pt x="2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75"/>
                    <a:pt x="21" y="180"/>
                    <a:pt x="28" y="180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9" y="180"/>
                    <a:pt x="244" y="175"/>
                    <a:pt x="244" y="168"/>
                  </a:cubicBezTo>
                  <a:lnTo>
                    <a:pt x="24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608"/>
            <p:cNvSpPr>
              <a:spLocks/>
            </p:cNvSpPr>
            <p:nvPr/>
          </p:nvSpPr>
          <p:spPr bwMode="auto">
            <a:xfrm>
              <a:off x="5207000" y="1627188"/>
              <a:ext cx="138113" cy="33338"/>
            </a:xfrm>
            <a:custGeom>
              <a:avLst/>
              <a:gdLst>
                <a:gd name="T0" fmla="*/ 160 w 164"/>
                <a:gd name="T1" fmla="*/ 40 h 40"/>
                <a:gd name="T2" fmla="*/ 156 w 164"/>
                <a:gd name="T3" fmla="*/ 36 h 40"/>
                <a:gd name="T4" fmla="*/ 156 w 164"/>
                <a:gd name="T5" fmla="*/ 26 h 40"/>
                <a:gd name="T6" fmla="*/ 140 w 164"/>
                <a:gd name="T7" fmla="*/ 8 h 40"/>
                <a:gd name="T8" fmla="*/ 24 w 164"/>
                <a:gd name="T9" fmla="*/ 8 h 40"/>
                <a:gd name="T10" fmla="*/ 8 w 164"/>
                <a:gd name="T11" fmla="*/ 26 h 40"/>
                <a:gd name="T12" fmla="*/ 8 w 164"/>
                <a:gd name="T13" fmla="*/ 36 h 40"/>
                <a:gd name="T14" fmla="*/ 4 w 164"/>
                <a:gd name="T15" fmla="*/ 40 h 40"/>
                <a:gd name="T16" fmla="*/ 0 w 164"/>
                <a:gd name="T17" fmla="*/ 36 h 40"/>
                <a:gd name="T18" fmla="*/ 0 w 164"/>
                <a:gd name="T19" fmla="*/ 26 h 40"/>
                <a:gd name="T20" fmla="*/ 24 w 164"/>
                <a:gd name="T21" fmla="*/ 0 h 40"/>
                <a:gd name="T22" fmla="*/ 140 w 164"/>
                <a:gd name="T23" fmla="*/ 0 h 40"/>
                <a:gd name="T24" fmla="*/ 164 w 164"/>
                <a:gd name="T25" fmla="*/ 26 h 40"/>
                <a:gd name="T26" fmla="*/ 164 w 164"/>
                <a:gd name="T27" fmla="*/ 36 h 40"/>
                <a:gd name="T28" fmla="*/ 160 w 164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40">
                  <a:moveTo>
                    <a:pt x="160" y="40"/>
                  </a:moveTo>
                  <a:cubicBezTo>
                    <a:pt x="158" y="40"/>
                    <a:pt x="156" y="38"/>
                    <a:pt x="156" y="36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16"/>
                    <a:pt x="148" y="8"/>
                    <a:pt x="140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5" y="8"/>
                    <a:pt x="8" y="16"/>
                    <a:pt x="8" y="2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3" y="0"/>
                    <a:pt x="164" y="12"/>
                    <a:pt x="164" y="26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38"/>
                    <a:pt x="162" y="40"/>
                    <a:pt x="16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609"/>
            <p:cNvSpPr>
              <a:spLocks/>
            </p:cNvSpPr>
            <p:nvPr/>
          </p:nvSpPr>
          <p:spPr bwMode="auto">
            <a:xfrm>
              <a:off x="5199063" y="1538288"/>
              <a:ext cx="153988" cy="71438"/>
            </a:xfrm>
            <a:custGeom>
              <a:avLst/>
              <a:gdLst>
                <a:gd name="T0" fmla="*/ 138 w 180"/>
                <a:gd name="T1" fmla="*/ 84 h 84"/>
                <a:gd name="T2" fmla="*/ 42 w 180"/>
                <a:gd name="T3" fmla="*/ 84 h 84"/>
                <a:gd name="T4" fmla="*/ 0 w 180"/>
                <a:gd name="T5" fmla="*/ 44 h 84"/>
                <a:gd name="T6" fmla="*/ 4 w 180"/>
                <a:gd name="T7" fmla="*/ 40 h 84"/>
                <a:gd name="T8" fmla="*/ 8 w 180"/>
                <a:gd name="T9" fmla="*/ 44 h 84"/>
                <a:gd name="T10" fmla="*/ 42 w 180"/>
                <a:gd name="T11" fmla="*/ 76 h 84"/>
                <a:gd name="T12" fmla="*/ 138 w 180"/>
                <a:gd name="T13" fmla="*/ 76 h 84"/>
                <a:gd name="T14" fmla="*/ 172 w 180"/>
                <a:gd name="T15" fmla="*/ 46 h 84"/>
                <a:gd name="T16" fmla="*/ 172 w 180"/>
                <a:gd name="T17" fmla="*/ 42 h 84"/>
                <a:gd name="T18" fmla="*/ 138 w 180"/>
                <a:gd name="T19" fmla="*/ 8 h 84"/>
                <a:gd name="T20" fmla="*/ 42 w 180"/>
                <a:gd name="T21" fmla="*/ 8 h 84"/>
                <a:gd name="T22" fmla="*/ 22 w 180"/>
                <a:gd name="T23" fmla="*/ 15 h 84"/>
                <a:gd name="T24" fmla="*/ 16 w 180"/>
                <a:gd name="T25" fmla="*/ 15 h 84"/>
                <a:gd name="T26" fmla="*/ 17 w 180"/>
                <a:gd name="T27" fmla="*/ 9 h 84"/>
                <a:gd name="T28" fmla="*/ 42 w 180"/>
                <a:gd name="T29" fmla="*/ 0 h 84"/>
                <a:gd name="T30" fmla="*/ 138 w 180"/>
                <a:gd name="T31" fmla="*/ 0 h 84"/>
                <a:gd name="T32" fmla="*/ 180 w 180"/>
                <a:gd name="T33" fmla="*/ 42 h 84"/>
                <a:gd name="T34" fmla="*/ 180 w 180"/>
                <a:gd name="T35" fmla="*/ 46 h 84"/>
                <a:gd name="T36" fmla="*/ 138 w 180"/>
                <a:gd name="T3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84">
                  <a:moveTo>
                    <a:pt x="138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" y="40"/>
                    <a:pt x="8" y="42"/>
                    <a:pt x="8" y="44"/>
                  </a:cubicBezTo>
                  <a:cubicBezTo>
                    <a:pt x="8" y="62"/>
                    <a:pt x="23" y="76"/>
                    <a:pt x="42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57" y="76"/>
                    <a:pt x="172" y="63"/>
                    <a:pt x="172" y="46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2" y="24"/>
                    <a:pt x="156" y="8"/>
                    <a:pt x="13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4" y="8"/>
                    <a:pt x="26" y="12"/>
                    <a:pt x="22" y="15"/>
                  </a:cubicBezTo>
                  <a:cubicBezTo>
                    <a:pt x="20" y="17"/>
                    <a:pt x="17" y="16"/>
                    <a:pt x="16" y="15"/>
                  </a:cubicBezTo>
                  <a:cubicBezTo>
                    <a:pt x="15" y="13"/>
                    <a:pt x="15" y="10"/>
                    <a:pt x="17" y="9"/>
                  </a:cubicBezTo>
                  <a:cubicBezTo>
                    <a:pt x="25" y="3"/>
                    <a:pt x="34" y="0"/>
                    <a:pt x="42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60" y="0"/>
                    <a:pt x="180" y="20"/>
                    <a:pt x="180" y="42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68"/>
                    <a:pt x="162" y="84"/>
                    <a:pt x="138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610"/>
            <p:cNvSpPr>
              <a:spLocks/>
            </p:cNvSpPr>
            <p:nvPr/>
          </p:nvSpPr>
          <p:spPr bwMode="auto">
            <a:xfrm>
              <a:off x="5200650" y="1557338"/>
              <a:ext cx="9525" cy="11113"/>
            </a:xfrm>
            <a:custGeom>
              <a:avLst/>
              <a:gdLst>
                <a:gd name="T0" fmla="*/ 5 w 11"/>
                <a:gd name="T1" fmla="*/ 13 h 13"/>
                <a:gd name="T2" fmla="*/ 3 w 11"/>
                <a:gd name="T3" fmla="*/ 13 h 13"/>
                <a:gd name="T4" fmla="*/ 1 w 11"/>
                <a:gd name="T5" fmla="*/ 8 h 13"/>
                <a:gd name="T6" fmla="*/ 3 w 11"/>
                <a:gd name="T7" fmla="*/ 3 h 13"/>
                <a:gd name="T8" fmla="*/ 8 w 11"/>
                <a:gd name="T9" fmla="*/ 1 h 13"/>
                <a:gd name="T10" fmla="*/ 10 w 11"/>
                <a:gd name="T11" fmla="*/ 6 h 13"/>
                <a:gd name="T12" fmla="*/ 8 w 11"/>
                <a:gd name="T13" fmla="*/ 10 h 13"/>
                <a:gd name="T14" fmla="*/ 5 w 11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5" y="13"/>
                  </a:moveTo>
                  <a:cubicBezTo>
                    <a:pt x="4" y="13"/>
                    <a:pt x="4" y="13"/>
                    <a:pt x="3" y="13"/>
                  </a:cubicBezTo>
                  <a:cubicBezTo>
                    <a:pt x="1" y="12"/>
                    <a:pt x="0" y="10"/>
                    <a:pt x="1" y="8"/>
                  </a:cubicBezTo>
                  <a:cubicBezTo>
                    <a:pt x="2" y="6"/>
                    <a:pt x="2" y="4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10" y="2"/>
                    <a:pt x="11" y="4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8" y="12"/>
                    <a:pt x="6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611"/>
            <p:cNvSpPr>
              <a:spLocks noEditPoints="1"/>
            </p:cNvSpPr>
            <p:nvPr/>
          </p:nvSpPr>
          <p:spPr bwMode="auto">
            <a:xfrm>
              <a:off x="5219700" y="1555750"/>
              <a:ext cx="41275" cy="41275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612"/>
            <p:cNvSpPr>
              <a:spLocks noEditPoints="1"/>
            </p:cNvSpPr>
            <p:nvPr/>
          </p:nvSpPr>
          <p:spPr bwMode="auto">
            <a:xfrm>
              <a:off x="5294313" y="1555750"/>
              <a:ext cx="41275" cy="41275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721"/>
            <p:cNvSpPr>
              <a:spLocks/>
            </p:cNvSpPr>
            <p:nvPr/>
          </p:nvSpPr>
          <p:spPr bwMode="auto">
            <a:xfrm>
              <a:off x="4805363" y="1531938"/>
              <a:ext cx="223838" cy="131763"/>
            </a:xfrm>
            <a:custGeom>
              <a:avLst/>
              <a:gdLst>
                <a:gd name="T0" fmla="*/ 235 w 264"/>
                <a:gd name="T1" fmla="*/ 156 h 156"/>
                <a:gd name="T2" fmla="*/ 214 w 264"/>
                <a:gd name="T3" fmla="*/ 156 h 156"/>
                <a:gd name="T4" fmla="*/ 206 w 264"/>
                <a:gd name="T5" fmla="*/ 148 h 156"/>
                <a:gd name="T6" fmla="*/ 214 w 264"/>
                <a:gd name="T7" fmla="*/ 140 h 156"/>
                <a:gd name="T8" fmla="*/ 235 w 264"/>
                <a:gd name="T9" fmla="*/ 140 h 156"/>
                <a:gd name="T10" fmla="*/ 248 w 264"/>
                <a:gd name="T11" fmla="*/ 127 h 156"/>
                <a:gd name="T12" fmla="*/ 248 w 264"/>
                <a:gd name="T13" fmla="*/ 26 h 156"/>
                <a:gd name="T14" fmla="*/ 235 w 264"/>
                <a:gd name="T15" fmla="*/ 16 h 156"/>
                <a:gd name="T16" fmla="*/ 26 w 264"/>
                <a:gd name="T17" fmla="*/ 16 h 156"/>
                <a:gd name="T18" fmla="*/ 16 w 264"/>
                <a:gd name="T19" fmla="*/ 26 h 156"/>
                <a:gd name="T20" fmla="*/ 16 w 264"/>
                <a:gd name="T21" fmla="*/ 127 h 156"/>
                <a:gd name="T22" fmla="*/ 26 w 264"/>
                <a:gd name="T23" fmla="*/ 140 h 156"/>
                <a:gd name="T24" fmla="*/ 50 w 264"/>
                <a:gd name="T25" fmla="*/ 140 h 156"/>
                <a:gd name="T26" fmla="*/ 58 w 264"/>
                <a:gd name="T27" fmla="*/ 148 h 156"/>
                <a:gd name="T28" fmla="*/ 50 w 264"/>
                <a:gd name="T29" fmla="*/ 156 h 156"/>
                <a:gd name="T30" fmla="*/ 26 w 264"/>
                <a:gd name="T31" fmla="*/ 156 h 156"/>
                <a:gd name="T32" fmla="*/ 0 w 264"/>
                <a:gd name="T33" fmla="*/ 127 h 156"/>
                <a:gd name="T34" fmla="*/ 0 w 264"/>
                <a:gd name="T35" fmla="*/ 26 h 156"/>
                <a:gd name="T36" fmla="*/ 26 w 264"/>
                <a:gd name="T37" fmla="*/ 0 h 156"/>
                <a:gd name="T38" fmla="*/ 235 w 264"/>
                <a:gd name="T39" fmla="*/ 0 h 156"/>
                <a:gd name="T40" fmla="*/ 264 w 264"/>
                <a:gd name="T41" fmla="*/ 26 h 156"/>
                <a:gd name="T42" fmla="*/ 264 w 264"/>
                <a:gd name="T43" fmla="*/ 127 h 156"/>
                <a:gd name="T44" fmla="*/ 235 w 264"/>
                <a:gd name="T4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156">
                  <a:moveTo>
                    <a:pt x="235" y="156"/>
                  </a:moveTo>
                  <a:cubicBezTo>
                    <a:pt x="214" y="156"/>
                    <a:pt x="214" y="156"/>
                    <a:pt x="214" y="156"/>
                  </a:cubicBezTo>
                  <a:cubicBezTo>
                    <a:pt x="210" y="156"/>
                    <a:pt x="206" y="152"/>
                    <a:pt x="206" y="148"/>
                  </a:cubicBezTo>
                  <a:cubicBezTo>
                    <a:pt x="206" y="144"/>
                    <a:pt x="210" y="140"/>
                    <a:pt x="214" y="140"/>
                  </a:cubicBezTo>
                  <a:cubicBezTo>
                    <a:pt x="235" y="140"/>
                    <a:pt x="235" y="140"/>
                    <a:pt x="235" y="140"/>
                  </a:cubicBezTo>
                  <a:cubicBezTo>
                    <a:pt x="241" y="140"/>
                    <a:pt x="248" y="134"/>
                    <a:pt x="248" y="127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48" y="20"/>
                    <a:pt x="241" y="16"/>
                    <a:pt x="23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0" y="16"/>
                    <a:pt x="16" y="20"/>
                    <a:pt x="16" y="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34"/>
                    <a:pt x="20" y="140"/>
                    <a:pt x="26" y="140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55" y="140"/>
                    <a:pt x="58" y="144"/>
                    <a:pt x="58" y="148"/>
                  </a:cubicBezTo>
                  <a:cubicBezTo>
                    <a:pt x="58" y="152"/>
                    <a:pt x="55" y="156"/>
                    <a:pt x="50" y="156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11" y="156"/>
                    <a:pt x="0" y="143"/>
                    <a:pt x="0" y="1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0" y="0"/>
                    <a:pt x="26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51" y="0"/>
                    <a:pt x="264" y="11"/>
                    <a:pt x="264" y="26"/>
                  </a:cubicBezTo>
                  <a:cubicBezTo>
                    <a:pt x="264" y="127"/>
                    <a:pt x="264" y="127"/>
                    <a:pt x="264" y="127"/>
                  </a:cubicBezTo>
                  <a:cubicBezTo>
                    <a:pt x="264" y="143"/>
                    <a:pt x="250" y="156"/>
                    <a:pt x="235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722"/>
            <p:cNvSpPr>
              <a:spLocks noEditPoints="1"/>
            </p:cNvSpPr>
            <p:nvPr/>
          </p:nvSpPr>
          <p:spPr bwMode="auto">
            <a:xfrm>
              <a:off x="4843463" y="1609725"/>
              <a:ext cx="149225" cy="92075"/>
            </a:xfrm>
            <a:custGeom>
              <a:avLst/>
              <a:gdLst>
                <a:gd name="T0" fmla="*/ 176 w 176"/>
                <a:gd name="T1" fmla="*/ 80 h 108"/>
                <a:gd name="T2" fmla="*/ 148 w 176"/>
                <a:gd name="T3" fmla="*/ 108 h 108"/>
                <a:gd name="T4" fmla="*/ 28 w 176"/>
                <a:gd name="T5" fmla="*/ 108 h 108"/>
                <a:gd name="T6" fmla="*/ 0 w 176"/>
                <a:gd name="T7" fmla="*/ 80 h 108"/>
                <a:gd name="T8" fmla="*/ 0 w 176"/>
                <a:gd name="T9" fmla="*/ 28 h 108"/>
                <a:gd name="T10" fmla="*/ 28 w 176"/>
                <a:gd name="T11" fmla="*/ 0 h 108"/>
                <a:gd name="T12" fmla="*/ 148 w 176"/>
                <a:gd name="T13" fmla="*/ 0 h 108"/>
                <a:gd name="T14" fmla="*/ 176 w 176"/>
                <a:gd name="T15" fmla="*/ 28 h 108"/>
                <a:gd name="T16" fmla="*/ 176 w 176"/>
                <a:gd name="T17" fmla="*/ 80 h 108"/>
                <a:gd name="T18" fmla="*/ 160 w 176"/>
                <a:gd name="T19" fmla="*/ 28 h 108"/>
                <a:gd name="T20" fmla="*/ 148 w 176"/>
                <a:gd name="T21" fmla="*/ 16 h 108"/>
                <a:gd name="T22" fmla="*/ 28 w 176"/>
                <a:gd name="T23" fmla="*/ 16 h 108"/>
                <a:gd name="T24" fmla="*/ 16 w 176"/>
                <a:gd name="T25" fmla="*/ 28 h 108"/>
                <a:gd name="T26" fmla="*/ 16 w 176"/>
                <a:gd name="T27" fmla="*/ 80 h 108"/>
                <a:gd name="T28" fmla="*/ 28 w 176"/>
                <a:gd name="T29" fmla="*/ 92 h 108"/>
                <a:gd name="T30" fmla="*/ 148 w 176"/>
                <a:gd name="T31" fmla="*/ 92 h 108"/>
                <a:gd name="T32" fmla="*/ 160 w 176"/>
                <a:gd name="T33" fmla="*/ 80 h 108"/>
                <a:gd name="T34" fmla="*/ 160 w 176"/>
                <a:gd name="T35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108">
                  <a:moveTo>
                    <a:pt x="176" y="80"/>
                  </a:moveTo>
                  <a:cubicBezTo>
                    <a:pt x="176" y="96"/>
                    <a:pt x="164" y="108"/>
                    <a:pt x="148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12" y="108"/>
                    <a:pt x="0" y="96"/>
                    <a:pt x="0" y="8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4" y="0"/>
                    <a:pt x="176" y="12"/>
                    <a:pt x="176" y="28"/>
                  </a:cubicBezTo>
                  <a:lnTo>
                    <a:pt x="176" y="80"/>
                  </a:lnTo>
                  <a:close/>
                  <a:moveTo>
                    <a:pt x="160" y="28"/>
                  </a:moveTo>
                  <a:cubicBezTo>
                    <a:pt x="160" y="21"/>
                    <a:pt x="155" y="16"/>
                    <a:pt x="14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7"/>
                    <a:pt x="21" y="92"/>
                    <a:pt x="28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92"/>
                    <a:pt x="160" y="87"/>
                    <a:pt x="160" y="80"/>
                  </a:cubicBezTo>
                  <a:lnTo>
                    <a:pt x="16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723"/>
            <p:cNvSpPr>
              <a:spLocks/>
            </p:cNvSpPr>
            <p:nvPr/>
          </p:nvSpPr>
          <p:spPr bwMode="auto">
            <a:xfrm>
              <a:off x="4843463" y="1477963"/>
              <a:ext cx="149225" cy="66675"/>
            </a:xfrm>
            <a:custGeom>
              <a:avLst/>
              <a:gdLst>
                <a:gd name="T0" fmla="*/ 168 w 176"/>
                <a:gd name="T1" fmla="*/ 80 h 80"/>
                <a:gd name="T2" fmla="*/ 160 w 176"/>
                <a:gd name="T3" fmla="*/ 72 h 80"/>
                <a:gd name="T4" fmla="*/ 160 w 176"/>
                <a:gd name="T5" fmla="*/ 26 h 80"/>
                <a:gd name="T6" fmla="*/ 147 w 176"/>
                <a:gd name="T7" fmla="*/ 16 h 80"/>
                <a:gd name="T8" fmla="*/ 26 w 176"/>
                <a:gd name="T9" fmla="*/ 16 h 80"/>
                <a:gd name="T10" fmla="*/ 16 w 176"/>
                <a:gd name="T11" fmla="*/ 26 h 80"/>
                <a:gd name="T12" fmla="*/ 16 w 176"/>
                <a:gd name="T13" fmla="*/ 72 h 80"/>
                <a:gd name="T14" fmla="*/ 8 w 176"/>
                <a:gd name="T15" fmla="*/ 80 h 80"/>
                <a:gd name="T16" fmla="*/ 0 w 176"/>
                <a:gd name="T17" fmla="*/ 72 h 80"/>
                <a:gd name="T18" fmla="*/ 0 w 176"/>
                <a:gd name="T19" fmla="*/ 26 h 80"/>
                <a:gd name="T20" fmla="*/ 26 w 176"/>
                <a:gd name="T21" fmla="*/ 0 h 80"/>
                <a:gd name="T22" fmla="*/ 147 w 176"/>
                <a:gd name="T23" fmla="*/ 0 h 80"/>
                <a:gd name="T24" fmla="*/ 176 w 176"/>
                <a:gd name="T25" fmla="*/ 26 h 80"/>
                <a:gd name="T26" fmla="*/ 176 w 176"/>
                <a:gd name="T27" fmla="*/ 72 h 80"/>
                <a:gd name="T28" fmla="*/ 168 w 176"/>
                <a:gd name="T2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" h="80">
                  <a:moveTo>
                    <a:pt x="168" y="80"/>
                  </a:moveTo>
                  <a:cubicBezTo>
                    <a:pt x="164" y="80"/>
                    <a:pt x="160" y="76"/>
                    <a:pt x="160" y="72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0"/>
                    <a:pt x="153" y="16"/>
                    <a:pt x="14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0" y="16"/>
                    <a:pt x="16" y="20"/>
                    <a:pt x="16" y="26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6"/>
                    <a:pt x="12" y="80"/>
                    <a:pt x="8" y="80"/>
                  </a:cubicBezTo>
                  <a:cubicBezTo>
                    <a:pt x="4" y="80"/>
                    <a:pt x="0" y="76"/>
                    <a:pt x="0" y="7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0" y="0"/>
                    <a:pt x="2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63" y="0"/>
                    <a:pt x="176" y="11"/>
                    <a:pt x="176" y="26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76"/>
                    <a:pt x="172" y="80"/>
                    <a:pt x="168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724"/>
            <p:cNvSpPr>
              <a:spLocks/>
            </p:cNvSpPr>
            <p:nvPr/>
          </p:nvSpPr>
          <p:spPr bwMode="auto">
            <a:xfrm>
              <a:off x="4833938" y="1558925"/>
              <a:ext cx="17463" cy="6350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20" y="6"/>
                    <a:pt x="19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725"/>
            <p:cNvSpPr>
              <a:spLocks/>
            </p:cNvSpPr>
            <p:nvPr/>
          </p:nvSpPr>
          <p:spPr bwMode="auto">
            <a:xfrm>
              <a:off x="4857750" y="1558925"/>
              <a:ext cx="17463" cy="6350"/>
            </a:xfrm>
            <a:custGeom>
              <a:avLst/>
              <a:gdLst>
                <a:gd name="T0" fmla="*/ 16 w 20"/>
                <a:gd name="T1" fmla="*/ 8 h 8"/>
                <a:gd name="T2" fmla="*/ 4 w 20"/>
                <a:gd name="T3" fmla="*/ 8 h 8"/>
                <a:gd name="T4" fmla="*/ 0 w 20"/>
                <a:gd name="T5" fmla="*/ 4 h 8"/>
                <a:gd name="T6" fmla="*/ 4 w 20"/>
                <a:gd name="T7" fmla="*/ 0 h 8"/>
                <a:gd name="T8" fmla="*/ 16 w 20"/>
                <a:gd name="T9" fmla="*/ 0 h 8"/>
                <a:gd name="T10" fmla="*/ 20 w 20"/>
                <a:gd name="T11" fmla="*/ 4 h 8"/>
                <a:gd name="T12" fmla="*/ 16 w 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20" y="6"/>
                    <a:pt x="19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726"/>
            <p:cNvSpPr>
              <a:spLocks/>
            </p:cNvSpPr>
            <p:nvPr/>
          </p:nvSpPr>
          <p:spPr bwMode="auto">
            <a:xfrm>
              <a:off x="4845050" y="1589088"/>
              <a:ext cx="142875" cy="7938"/>
            </a:xfrm>
            <a:custGeom>
              <a:avLst/>
              <a:gdLst>
                <a:gd name="T0" fmla="*/ 164 w 168"/>
                <a:gd name="T1" fmla="*/ 8 h 8"/>
                <a:gd name="T2" fmla="*/ 4 w 168"/>
                <a:gd name="T3" fmla="*/ 8 h 8"/>
                <a:gd name="T4" fmla="*/ 0 w 168"/>
                <a:gd name="T5" fmla="*/ 4 h 8"/>
                <a:gd name="T6" fmla="*/ 4 w 168"/>
                <a:gd name="T7" fmla="*/ 0 h 8"/>
                <a:gd name="T8" fmla="*/ 164 w 168"/>
                <a:gd name="T9" fmla="*/ 0 h 8"/>
                <a:gd name="T10" fmla="*/ 168 w 168"/>
                <a:gd name="T11" fmla="*/ 4 h 8"/>
                <a:gd name="T12" fmla="*/ 164 w 16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">
                  <a:moveTo>
                    <a:pt x="16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8" y="2"/>
                    <a:pt x="168" y="4"/>
                  </a:cubicBezTo>
                  <a:cubicBezTo>
                    <a:pt x="168" y="6"/>
                    <a:pt x="167" y="8"/>
                    <a:pt x="16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0" name="Group 739"/>
          <p:cNvGrpSpPr/>
          <p:nvPr/>
        </p:nvGrpSpPr>
        <p:grpSpPr>
          <a:xfrm>
            <a:off x="8868941" y="2946959"/>
            <a:ext cx="2381251" cy="228600"/>
            <a:chOff x="4803776" y="2932113"/>
            <a:chExt cx="2381250" cy="2286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6316663" y="3116263"/>
              <a:ext cx="80963" cy="44450"/>
            </a:xfrm>
            <a:custGeom>
              <a:avLst/>
              <a:gdLst>
                <a:gd name="T0" fmla="*/ 53 w 96"/>
                <a:gd name="T1" fmla="*/ 52 h 52"/>
                <a:gd name="T2" fmla="*/ 37 w 96"/>
                <a:gd name="T3" fmla="*/ 52 h 52"/>
                <a:gd name="T4" fmla="*/ 0 w 96"/>
                <a:gd name="T5" fmla="*/ 11 h 52"/>
                <a:gd name="T6" fmla="*/ 0 w 96"/>
                <a:gd name="T7" fmla="*/ 8 h 52"/>
                <a:gd name="T8" fmla="*/ 8 w 96"/>
                <a:gd name="T9" fmla="*/ 0 h 52"/>
                <a:gd name="T10" fmla="*/ 16 w 96"/>
                <a:gd name="T11" fmla="*/ 8 h 52"/>
                <a:gd name="T12" fmla="*/ 16 w 96"/>
                <a:gd name="T13" fmla="*/ 11 h 52"/>
                <a:gd name="T14" fmla="*/ 37 w 96"/>
                <a:gd name="T15" fmla="*/ 36 h 52"/>
                <a:gd name="T16" fmla="*/ 53 w 96"/>
                <a:gd name="T17" fmla="*/ 36 h 52"/>
                <a:gd name="T18" fmla="*/ 80 w 96"/>
                <a:gd name="T19" fmla="*/ 11 h 52"/>
                <a:gd name="T20" fmla="*/ 80 w 96"/>
                <a:gd name="T21" fmla="*/ 8 h 52"/>
                <a:gd name="T22" fmla="*/ 88 w 96"/>
                <a:gd name="T23" fmla="*/ 0 h 52"/>
                <a:gd name="T24" fmla="*/ 96 w 96"/>
                <a:gd name="T25" fmla="*/ 8 h 52"/>
                <a:gd name="T26" fmla="*/ 96 w 96"/>
                <a:gd name="T27" fmla="*/ 11 h 52"/>
                <a:gd name="T28" fmla="*/ 53 w 96"/>
                <a:gd name="T2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2">
                  <a:moveTo>
                    <a:pt x="53" y="52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" y="52"/>
                    <a:pt x="0" y="40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34"/>
                    <a:pt x="16" y="36"/>
                    <a:pt x="37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75" y="36"/>
                    <a:pt x="80" y="33"/>
                    <a:pt x="80" y="1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84" y="0"/>
                    <a:pt x="88" y="0"/>
                  </a:cubicBezTo>
                  <a:cubicBezTo>
                    <a:pt x="92" y="0"/>
                    <a:pt x="96" y="4"/>
                    <a:pt x="96" y="8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42"/>
                    <a:pt x="84" y="52"/>
                    <a:pt x="5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 noEditPoints="1"/>
            </p:cNvSpPr>
            <p:nvPr/>
          </p:nvSpPr>
          <p:spPr bwMode="auto">
            <a:xfrm>
              <a:off x="6245226" y="3071813"/>
              <a:ext cx="220663" cy="57150"/>
            </a:xfrm>
            <a:custGeom>
              <a:avLst/>
              <a:gdLst>
                <a:gd name="T0" fmla="*/ 260 w 260"/>
                <a:gd name="T1" fmla="*/ 35 h 68"/>
                <a:gd name="T2" fmla="*/ 227 w 260"/>
                <a:gd name="T3" fmla="*/ 68 h 68"/>
                <a:gd name="T4" fmla="*/ 33 w 260"/>
                <a:gd name="T5" fmla="*/ 68 h 68"/>
                <a:gd name="T6" fmla="*/ 0 w 260"/>
                <a:gd name="T7" fmla="*/ 35 h 68"/>
                <a:gd name="T8" fmla="*/ 0 w 260"/>
                <a:gd name="T9" fmla="*/ 33 h 68"/>
                <a:gd name="T10" fmla="*/ 33 w 260"/>
                <a:gd name="T11" fmla="*/ 0 h 68"/>
                <a:gd name="T12" fmla="*/ 227 w 260"/>
                <a:gd name="T13" fmla="*/ 0 h 68"/>
                <a:gd name="T14" fmla="*/ 260 w 260"/>
                <a:gd name="T15" fmla="*/ 33 h 68"/>
                <a:gd name="T16" fmla="*/ 260 w 260"/>
                <a:gd name="T17" fmla="*/ 35 h 68"/>
                <a:gd name="T18" fmla="*/ 244 w 260"/>
                <a:gd name="T19" fmla="*/ 33 h 68"/>
                <a:gd name="T20" fmla="*/ 227 w 260"/>
                <a:gd name="T21" fmla="*/ 16 h 68"/>
                <a:gd name="T22" fmla="*/ 33 w 260"/>
                <a:gd name="T23" fmla="*/ 16 h 68"/>
                <a:gd name="T24" fmla="*/ 16 w 260"/>
                <a:gd name="T25" fmla="*/ 33 h 68"/>
                <a:gd name="T26" fmla="*/ 16 w 260"/>
                <a:gd name="T27" fmla="*/ 35 h 68"/>
                <a:gd name="T28" fmla="*/ 33 w 260"/>
                <a:gd name="T29" fmla="*/ 52 h 68"/>
                <a:gd name="T30" fmla="*/ 227 w 260"/>
                <a:gd name="T31" fmla="*/ 52 h 68"/>
                <a:gd name="T32" fmla="*/ 244 w 260"/>
                <a:gd name="T33" fmla="*/ 35 h 68"/>
                <a:gd name="T34" fmla="*/ 244 w 260"/>
                <a:gd name="T35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68">
                  <a:moveTo>
                    <a:pt x="260" y="35"/>
                  </a:moveTo>
                  <a:cubicBezTo>
                    <a:pt x="260" y="53"/>
                    <a:pt x="245" y="68"/>
                    <a:pt x="227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45" y="0"/>
                    <a:pt x="260" y="15"/>
                    <a:pt x="260" y="33"/>
                  </a:cubicBezTo>
                  <a:lnTo>
                    <a:pt x="260" y="35"/>
                  </a:lnTo>
                  <a:close/>
                  <a:moveTo>
                    <a:pt x="244" y="33"/>
                  </a:moveTo>
                  <a:cubicBezTo>
                    <a:pt x="244" y="24"/>
                    <a:pt x="236" y="16"/>
                    <a:pt x="22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4" y="16"/>
                    <a:pt x="16" y="24"/>
                    <a:pt x="16" y="33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4"/>
                    <a:pt x="24" y="52"/>
                    <a:pt x="33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36" y="52"/>
                    <a:pt x="244" y="44"/>
                    <a:pt x="244" y="35"/>
                  </a:cubicBezTo>
                  <a:lnTo>
                    <a:pt x="24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6272213" y="2932113"/>
              <a:ext cx="169863" cy="153988"/>
            </a:xfrm>
            <a:custGeom>
              <a:avLst/>
              <a:gdLst>
                <a:gd name="T0" fmla="*/ 192 w 200"/>
                <a:gd name="T1" fmla="*/ 180 h 180"/>
                <a:gd name="T2" fmla="*/ 184 w 200"/>
                <a:gd name="T3" fmla="*/ 172 h 180"/>
                <a:gd name="T4" fmla="*/ 184 w 200"/>
                <a:gd name="T5" fmla="*/ 98 h 180"/>
                <a:gd name="T6" fmla="*/ 101 w 200"/>
                <a:gd name="T7" fmla="*/ 16 h 180"/>
                <a:gd name="T8" fmla="*/ 96 w 200"/>
                <a:gd name="T9" fmla="*/ 16 h 180"/>
                <a:gd name="T10" fmla="*/ 16 w 200"/>
                <a:gd name="T11" fmla="*/ 98 h 180"/>
                <a:gd name="T12" fmla="*/ 16 w 200"/>
                <a:gd name="T13" fmla="*/ 172 h 180"/>
                <a:gd name="T14" fmla="*/ 8 w 200"/>
                <a:gd name="T15" fmla="*/ 180 h 180"/>
                <a:gd name="T16" fmla="*/ 0 w 200"/>
                <a:gd name="T17" fmla="*/ 172 h 180"/>
                <a:gd name="T18" fmla="*/ 0 w 200"/>
                <a:gd name="T19" fmla="*/ 98 h 180"/>
                <a:gd name="T20" fmla="*/ 96 w 200"/>
                <a:gd name="T21" fmla="*/ 0 h 180"/>
                <a:gd name="T22" fmla="*/ 101 w 200"/>
                <a:gd name="T23" fmla="*/ 0 h 180"/>
                <a:gd name="T24" fmla="*/ 200 w 200"/>
                <a:gd name="T25" fmla="*/ 98 h 180"/>
                <a:gd name="T26" fmla="*/ 200 w 200"/>
                <a:gd name="T27" fmla="*/ 172 h 180"/>
                <a:gd name="T28" fmla="*/ 192 w 200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180">
                  <a:moveTo>
                    <a:pt x="192" y="180"/>
                  </a:moveTo>
                  <a:cubicBezTo>
                    <a:pt x="188" y="180"/>
                    <a:pt x="184" y="176"/>
                    <a:pt x="184" y="172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53"/>
                    <a:pt x="146" y="16"/>
                    <a:pt x="101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51" y="16"/>
                    <a:pt x="16" y="53"/>
                    <a:pt x="16" y="98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6"/>
                    <a:pt x="12" y="180"/>
                    <a:pt x="8" y="180"/>
                  </a:cubicBezTo>
                  <a:cubicBezTo>
                    <a:pt x="4" y="180"/>
                    <a:pt x="0" y="176"/>
                    <a:pt x="0" y="17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44"/>
                    <a:pt x="42" y="0"/>
                    <a:pt x="9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55" y="0"/>
                    <a:pt x="200" y="44"/>
                    <a:pt x="200" y="98"/>
                  </a:cubicBezTo>
                  <a:cubicBezTo>
                    <a:pt x="200" y="172"/>
                    <a:pt x="200" y="172"/>
                    <a:pt x="200" y="172"/>
                  </a:cubicBezTo>
                  <a:cubicBezTo>
                    <a:pt x="200" y="176"/>
                    <a:pt x="196" y="180"/>
                    <a:pt x="192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6370638" y="2962275"/>
              <a:ext cx="46038" cy="65088"/>
            </a:xfrm>
            <a:custGeom>
              <a:avLst/>
              <a:gdLst>
                <a:gd name="T0" fmla="*/ 49 w 53"/>
                <a:gd name="T1" fmla="*/ 77 h 77"/>
                <a:gd name="T2" fmla="*/ 45 w 53"/>
                <a:gd name="T3" fmla="*/ 73 h 77"/>
                <a:gd name="T4" fmla="*/ 3 w 53"/>
                <a:gd name="T5" fmla="*/ 8 h 77"/>
                <a:gd name="T6" fmla="*/ 1 w 53"/>
                <a:gd name="T7" fmla="*/ 2 h 77"/>
                <a:gd name="T8" fmla="*/ 6 w 53"/>
                <a:gd name="T9" fmla="*/ 0 h 77"/>
                <a:gd name="T10" fmla="*/ 53 w 53"/>
                <a:gd name="T11" fmla="*/ 73 h 77"/>
                <a:gd name="T12" fmla="*/ 49 w 5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77">
                  <a:moveTo>
                    <a:pt x="49" y="77"/>
                  </a:moveTo>
                  <a:cubicBezTo>
                    <a:pt x="47" y="77"/>
                    <a:pt x="45" y="75"/>
                    <a:pt x="45" y="73"/>
                  </a:cubicBezTo>
                  <a:cubicBezTo>
                    <a:pt x="45" y="45"/>
                    <a:pt x="29" y="19"/>
                    <a:pt x="3" y="8"/>
                  </a:cubicBezTo>
                  <a:cubicBezTo>
                    <a:pt x="1" y="7"/>
                    <a:pt x="0" y="5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35" y="13"/>
                    <a:pt x="53" y="41"/>
                    <a:pt x="53" y="73"/>
                  </a:cubicBezTo>
                  <a:cubicBezTo>
                    <a:pt x="53" y="75"/>
                    <a:pt x="52" y="77"/>
                    <a:pt x="4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92"/>
            <p:cNvSpPr>
              <a:spLocks noEditPoints="1"/>
            </p:cNvSpPr>
            <p:nvPr/>
          </p:nvSpPr>
          <p:spPr bwMode="auto">
            <a:xfrm>
              <a:off x="6597651" y="2935288"/>
              <a:ext cx="227013" cy="223838"/>
            </a:xfrm>
            <a:custGeom>
              <a:avLst/>
              <a:gdLst>
                <a:gd name="T0" fmla="*/ 120 w 268"/>
                <a:gd name="T1" fmla="*/ 263 h 263"/>
                <a:gd name="T2" fmla="*/ 96 w 268"/>
                <a:gd name="T3" fmla="*/ 250 h 263"/>
                <a:gd name="T4" fmla="*/ 18 w 268"/>
                <a:gd name="T5" fmla="*/ 172 h 263"/>
                <a:gd name="T6" fmla="*/ 18 w 268"/>
                <a:gd name="T7" fmla="*/ 125 h 263"/>
                <a:gd name="T8" fmla="*/ 140 w 268"/>
                <a:gd name="T9" fmla="*/ 3 h 263"/>
                <a:gd name="T10" fmla="*/ 147 w 268"/>
                <a:gd name="T11" fmla="*/ 0 h 263"/>
                <a:gd name="T12" fmla="*/ 250 w 268"/>
                <a:gd name="T13" fmla="*/ 11 h 263"/>
                <a:gd name="T14" fmla="*/ 251 w 268"/>
                <a:gd name="T15" fmla="*/ 11 h 263"/>
                <a:gd name="T16" fmla="*/ 257 w 268"/>
                <a:gd name="T17" fmla="*/ 18 h 263"/>
                <a:gd name="T18" fmla="*/ 268 w 268"/>
                <a:gd name="T19" fmla="*/ 121 h 263"/>
                <a:gd name="T20" fmla="*/ 265 w 268"/>
                <a:gd name="T21" fmla="*/ 128 h 263"/>
                <a:gd name="T22" fmla="*/ 143 w 268"/>
                <a:gd name="T23" fmla="*/ 250 h 263"/>
                <a:gd name="T24" fmla="*/ 120 w 268"/>
                <a:gd name="T25" fmla="*/ 263 h 263"/>
                <a:gd name="T26" fmla="*/ 149 w 268"/>
                <a:gd name="T27" fmla="*/ 17 h 263"/>
                <a:gd name="T28" fmla="*/ 30 w 268"/>
                <a:gd name="T29" fmla="*/ 136 h 263"/>
                <a:gd name="T30" fmla="*/ 30 w 268"/>
                <a:gd name="T31" fmla="*/ 161 h 263"/>
                <a:gd name="T32" fmla="*/ 107 w 268"/>
                <a:gd name="T33" fmla="*/ 238 h 263"/>
                <a:gd name="T34" fmla="*/ 120 w 268"/>
                <a:gd name="T35" fmla="*/ 247 h 263"/>
                <a:gd name="T36" fmla="*/ 132 w 268"/>
                <a:gd name="T37" fmla="*/ 238 h 263"/>
                <a:gd name="T38" fmla="*/ 251 w 268"/>
                <a:gd name="T39" fmla="*/ 119 h 263"/>
                <a:gd name="T40" fmla="*/ 242 w 268"/>
                <a:gd name="T41" fmla="*/ 26 h 263"/>
                <a:gd name="T42" fmla="*/ 149 w 268"/>
                <a:gd name="T43" fmla="*/ 1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8" h="263">
                  <a:moveTo>
                    <a:pt x="120" y="263"/>
                  </a:moveTo>
                  <a:cubicBezTo>
                    <a:pt x="111" y="263"/>
                    <a:pt x="104" y="258"/>
                    <a:pt x="96" y="250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0" y="154"/>
                    <a:pt x="0" y="143"/>
                    <a:pt x="18" y="125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2" y="1"/>
                    <a:pt x="144" y="0"/>
                    <a:pt x="147" y="0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50" y="11"/>
                    <a:pt x="251" y="11"/>
                    <a:pt x="251" y="11"/>
                  </a:cubicBezTo>
                  <a:cubicBezTo>
                    <a:pt x="255" y="11"/>
                    <a:pt x="257" y="15"/>
                    <a:pt x="257" y="18"/>
                  </a:cubicBezTo>
                  <a:cubicBezTo>
                    <a:pt x="268" y="121"/>
                    <a:pt x="268" y="121"/>
                    <a:pt x="268" y="121"/>
                  </a:cubicBezTo>
                  <a:cubicBezTo>
                    <a:pt x="268" y="124"/>
                    <a:pt x="267" y="126"/>
                    <a:pt x="265" y="128"/>
                  </a:cubicBezTo>
                  <a:cubicBezTo>
                    <a:pt x="143" y="250"/>
                    <a:pt x="143" y="250"/>
                    <a:pt x="143" y="250"/>
                  </a:cubicBezTo>
                  <a:cubicBezTo>
                    <a:pt x="135" y="258"/>
                    <a:pt x="128" y="263"/>
                    <a:pt x="120" y="263"/>
                  </a:cubicBezTo>
                  <a:close/>
                  <a:moveTo>
                    <a:pt x="149" y="17"/>
                  </a:moveTo>
                  <a:cubicBezTo>
                    <a:pt x="30" y="136"/>
                    <a:pt x="30" y="136"/>
                    <a:pt x="30" y="136"/>
                  </a:cubicBezTo>
                  <a:cubicBezTo>
                    <a:pt x="18" y="148"/>
                    <a:pt x="18" y="149"/>
                    <a:pt x="30" y="161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11" y="242"/>
                    <a:pt x="116" y="247"/>
                    <a:pt x="120" y="247"/>
                  </a:cubicBezTo>
                  <a:cubicBezTo>
                    <a:pt x="123" y="247"/>
                    <a:pt x="128" y="242"/>
                    <a:pt x="132" y="238"/>
                  </a:cubicBezTo>
                  <a:cubicBezTo>
                    <a:pt x="251" y="119"/>
                    <a:pt x="251" y="119"/>
                    <a:pt x="251" y="119"/>
                  </a:cubicBezTo>
                  <a:cubicBezTo>
                    <a:pt x="242" y="26"/>
                    <a:pt x="242" y="26"/>
                    <a:pt x="242" y="26"/>
                  </a:cubicBezTo>
                  <a:lnTo>
                    <a:pt x="14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93"/>
            <p:cNvSpPr>
              <a:spLocks/>
            </p:cNvSpPr>
            <p:nvPr/>
          </p:nvSpPr>
          <p:spPr bwMode="auto">
            <a:xfrm>
              <a:off x="6630988" y="3016250"/>
              <a:ext cx="47625" cy="55563"/>
            </a:xfrm>
            <a:custGeom>
              <a:avLst/>
              <a:gdLst>
                <a:gd name="T0" fmla="*/ 14 w 56"/>
                <a:gd name="T1" fmla="*/ 65 h 65"/>
                <a:gd name="T2" fmla="*/ 11 w 56"/>
                <a:gd name="T3" fmla="*/ 64 h 65"/>
                <a:gd name="T4" fmla="*/ 12 w 56"/>
                <a:gd name="T5" fmla="*/ 38 h 65"/>
                <a:gd name="T6" fmla="*/ 48 w 56"/>
                <a:gd name="T7" fmla="*/ 2 h 65"/>
                <a:gd name="T8" fmla="*/ 54 w 56"/>
                <a:gd name="T9" fmla="*/ 2 h 65"/>
                <a:gd name="T10" fmla="*/ 54 w 56"/>
                <a:gd name="T11" fmla="*/ 7 h 65"/>
                <a:gd name="T12" fmla="*/ 18 w 56"/>
                <a:gd name="T13" fmla="*/ 44 h 65"/>
                <a:gd name="T14" fmla="*/ 16 w 56"/>
                <a:gd name="T15" fmla="*/ 58 h 65"/>
                <a:gd name="T16" fmla="*/ 16 w 56"/>
                <a:gd name="T17" fmla="*/ 64 h 65"/>
                <a:gd name="T18" fmla="*/ 14 w 56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5">
                  <a:moveTo>
                    <a:pt x="14" y="65"/>
                  </a:moveTo>
                  <a:cubicBezTo>
                    <a:pt x="13" y="65"/>
                    <a:pt x="12" y="65"/>
                    <a:pt x="11" y="64"/>
                  </a:cubicBezTo>
                  <a:cubicBezTo>
                    <a:pt x="0" y="54"/>
                    <a:pt x="3" y="47"/>
                    <a:pt x="12" y="3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0"/>
                    <a:pt x="52" y="0"/>
                    <a:pt x="54" y="2"/>
                  </a:cubicBezTo>
                  <a:cubicBezTo>
                    <a:pt x="56" y="3"/>
                    <a:pt x="56" y="6"/>
                    <a:pt x="54" y="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0" y="51"/>
                    <a:pt x="10" y="52"/>
                    <a:pt x="16" y="58"/>
                  </a:cubicBezTo>
                  <a:cubicBezTo>
                    <a:pt x="18" y="60"/>
                    <a:pt x="18" y="63"/>
                    <a:pt x="16" y="64"/>
                  </a:cubicBezTo>
                  <a:cubicBezTo>
                    <a:pt x="16" y="65"/>
                    <a:pt x="15" y="65"/>
                    <a:pt x="1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94"/>
            <p:cNvSpPr>
              <a:spLocks/>
            </p:cNvSpPr>
            <p:nvPr/>
          </p:nvSpPr>
          <p:spPr bwMode="auto">
            <a:xfrm>
              <a:off x="6677026" y="3006725"/>
              <a:ext cx="11113" cy="11113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0 h 12"/>
                <a:gd name="T4" fmla="*/ 1 w 12"/>
                <a:gd name="T5" fmla="*/ 5 h 12"/>
                <a:gd name="T6" fmla="*/ 5 w 12"/>
                <a:gd name="T7" fmla="*/ 1 h 12"/>
                <a:gd name="T8" fmla="*/ 10 w 12"/>
                <a:gd name="T9" fmla="*/ 1 h 12"/>
                <a:gd name="T10" fmla="*/ 10 w 12"/>
                <a:gd name="T11" fmla="*/ 7 h 12"/>
                <a:gd name="T12" fmla="*/ 7 w 12"/>
                <a:gd name="T13" fmla="*/ 10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9" y="0"/>
                    <a:pt x="10" y="1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95"/>
            <p:cNvSpPr>
              <a:spLocks noEditPoints="1"/>
            </p:cNvSpPr>
            <p:nvPr/>
          </p:nvSpPr>
          <p:spPr bwMode="auto">
            <a:xfrm>
              <a:off x="6734176" y="2968625"/>
              <a:ext cx="55563" cy="57150"/>
            </a:xfrm>
            <a:custGeom>
              <a:avLst/>
              <a:gdLst>
                <a:gd name="T0" fmla="*/ 34 w 67"/>
                <a:gd name="T1" fmla="*/ 67 h 67"/>
                <a:gd name="T2" fmla="*/ 0 w 67"/>
                <a:gd name="T3" fmla="*/ 33 h 67"/>
                <a:gd name="T4" fmla="*/ 34 w 67"/>
                <a:gd name="T5" fmla="*/ 0 h 67"/>
                <a:gd name="T6" fmla="*/ 67 w 67"/>
                <a:gd name="T7" fmla="*/ 33 h 67"/>
                <a:gd name="T8" fmla="*/ 34 w 67"/>
                <a:gd name="T9" fmla="*/ 67 h 67"/>
                <a:gd name="T10" fmla="*/ 34 w 67"/>
                <a:gd name="T11" fmla="*/ 16 h 67"/>
                <a:gd name="T12" fmla="*/ 16 w 67"/>
                <a:gd name="T13" fmla="*/ 33 h 67"/>
                <a:gd name="T14" fmla="*/ 34 w 67"/>
                <a:gd name="T15" fmla="*/ 51 h 67"/>
                <a:gd name="T16" fmla="*/ 51 w 67"/>
                <a:gd name="T17" fmla="*/ 33 h 67"/>
                <a:gd name="T18" fmla="*/ 34 w 67"/>
                <a:gd name="T1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4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4" y="67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3"/>
                  </a:cubicBezTo>
                  <a:cubicBezTo>
                    <a:pt x="16" y="43"/>
                    <a:pt x="24" y="51"/>
                    <a:pt x="34" y="51"/>
                  </a:cubicBezTo>
                  <a:cubicBezTo>
                    <a:pt x="43" y="51"/>
                    <a:pt x="51" y="43"/>
                    <a:pt x="51" y="33"/>
                  </a:cubicBezTo>
                  <a:cubicBezTo>
                    <a:pt x="51" y="24"/>
                    <a:pt x="43" y="16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68"/>
            <p:cNvSpPr>
              <a:spLocks noEditPoints="1"/>
            </p:cNvSpPr>
            <p:nvPr/>
          </p:nvSpPr>
          <p:spPr bwMode="auto">
            <a:xfrm>
              <a:off x="5165726" y="2938463"/>
              <a:ext cx="219075" cy="219075"/>
            </a:xfrm>
            <a:custGeom>
              <a:avLst/>
              <a:gdLst>
                <a:gd name="T0" fmla="*/ 129 w 258"/>
                <a:gd name="T1" fmla="*/ 258 h 258"/>
                <a:gd name="T2" fmla="*/ 0 w 258"/>
                <a:gd name="T3" fmla="*/ 129 h 258"/>
                <a:gd name="T4" fmla="*/ 129 w 258"/>
                <a:gd name="T5" fmla="*/ 0 h 258"/>
                <a:gd name="T6" fmla="*/ 258 w 258"/>
                <a:gd name="T7" fmla="*/ 129 h 258"/>
                <a:gd name="T8" fmla="*/ 129 w 258"/>
                <a:gd name="T9" fmla="*/ 258 h 258"/>
                <a:gd name="T10" fmla="*/ 129 w 258"/>
                <a:gd name="T11" fmla="*/ 16 h 258"/>
                <a:gd name="T12" fmla="*/ 16 w 258"/>
                <a:gd name="T13" fmla="*/ 129 h 258"/>
                <a:gd name="T14" fmla="*/ 129 w 258"/>
                <a:gd name="T15" fmla="*/ 242 h 258"/>
                <a:gd name="T16" fmla="*/ 242 w 258"/>
                <a:gd name="T17" fmla="*/ 129 h 258"/>
                <a:gd name="T18" fmla="*/ 129 w 258"/>
                <a:gd name="T19" fmla="*/ 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258">
                  <a:moveTo>
                    <a:pt x="129" y="258"/>
                  </a:moveTo>
                  <a:cubicBezTo>
                    <a:pt x="58" y="258"/>
                    <a:pt x="0" y="200"/>
                    <a:pt x="0" y="129"/>
                  </a:cubicBezTo>
                  <a:cubicBezTo>
                    <a:pt x="0" y="58"/>
                    <a:pt x="58" y="0"/>
                    <a:pt x="129" y="0"/>
                  </a:cubicBezTo>
                  <a:cubicBezTo>
                    <a:pt x="200" y="0"/>
                    <a:pt x="258" y="58"/>
                    <a:pt x="258" y="129"/>
                  </a:cubicBezTo>
                  <a:cubicBezTo>
                    <a:pt x="258" y="200"/>
                    <a:pt x="200" y="258"/>
                    <a:pt x="129" y="258"/>
                  </a:cubicBezTo>
                  <a:close/>
                  <a:moveTo>
                    <a:pt x="129" y="16"/>
                  </a:moveTo>
                  <a:cubicBezTo>
                    <a:pt x="66" y="16"/>
                    <a:pt x="16" y="66"/>
                    <a:pt x="16" y="129"/>
                  </a:cubicBezTo>
                  <a:cubicBezTo>
                    <a:pt x="16" y="191"/>
                    <a:pt x="66" y="242"/>
                    <a:pt x="129" y="242"/>
                  </a:cubicBezTo>
                  <a:cubicBezTo>
                    <a:pt x="191" y="242"/>
                    <a:pt x="242" y="191"/>
                    <a:pt x="242" y="129"/>
                  </a:cubicBezTo>
                  <a:cubicBezTo>
                    <a:pt x="242" y="66"/>
                    <a:pt x="191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69"/>
            <p:cNvSpPr>
              <a:spLocks noEditPoints="1"/>
            </p:cNvSpPr>
            <p:nvPr/>
          </p:nvSpPr>
          <p:spPr bwMode="auto">
            <a:xfrm>
              <a:off x="5249863" y="3022600"/>
              <a:ext cx="50800" cy="508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6 h 60"/>
                <a:gd name="T12" fmla="*/ 16 w 60"/>
                <a:gd name="T13" fmla="*/ 30 h 60"/>
                <a:gd name="T14" fmla="*/ 30 w 60"/>
                <a:gd name="T15" fmla="*/ 44 h 60"/>
                <a:gd name="T16" fmla="*/ 44 w 60"/>
                <a:gd name="T17" fmla="*/ 30 h 60"/>
                <a:gd name="T18" fmla="*/ 30 w 60"/>
                <a:gd name="T1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6"/>
                  </a:moveTo>
                  <a:cubicBezTo>
                    <a:pt x="22" y="16"/>
                    <a:pt x="16" y="22"/>
                    <a:pt x="16" y="30"/>
                  </a:cubicBezTo>
                  <a:cubicBezTo>
                    <a:pt x="16" y="38"/>
                    <a:pt x="22" y="44"/>
                    <a:pt x="30" y="44"/>
                  </a:cubicBezTo>
                  <a:cubicBezTo>
                    <a:pt x="38" y="44"/>
                    <a:pt x="44" y="38"/>
                    <a:pt x="44" y="30"/>
                  </a:cubicBezTo>
                  <a:cubicBezTo>
                    <a:pt x="44" y="22"/>
                    <a:pt x="38" y="16"/>
                    <a:pt x="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70"/>
            <p:cNvSpPr>
              <a:spLocks/>
            </p:cNvSpPr>
            <p:nvPr/>
          </p:nvSpPr>
          <p:spPr bwMode="auto">
            <a:xfrm>
              <a:off x="5192713" y="3043238"/>
              <a:ext cx="6350" cy="11113"/>
            </a:xfrm>
            <a:custGeom>
              <a:avLst/>
              <a:gdLst>
                <a:gd name="T0" fmla="*/ 4 w 8"/>
                <a:gd name="T1" fmla="*/ 13 h 13"/>
                <a:gd name="T2" fmla="*/ 0 w 8"/>
                <a:gd name="T3" fmla="*/ 9 h 13"/>
                <a:gd name="T4" fmla="*/ 0 w 8"/>
                <a:gd name="T5" fmla="*/ 4 h 13"/>
                <a:gd name="T6" fmla="*/ 4 w 8"/>
                <a:gd name="T7" fmla="*/ 0 h 13"/>
                <a:gd name="T8" fmla="*/ 8 w 8"/>
                <a:gd name="T9" fmla="*/ 4 h 13"/>
                <a:gd name="T10" fmla="*/ 8 w 8"/>
                <a:gd name="T11" fmla="*/ 8 h 13"/>
                <a:gd name="T12" fmla="*/ 5 w 8"/>
                <a:gd name="T13" fmla="*/ 13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2" y="13"/>
                    <a:pt x="1" y="11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5"/>
                    <a:pt x="8" y="7"/>
                    <a:pt x="8" y="8"/>
                  </a:cubicBezTo>
                  <a:cubicBezTo>
                    <a:pt x="8" y="11"/>
                    <a:pt x="7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71"/>
            <p:cNvSpPr>
              <a:spLocks/>
            </p:cNvSpPr>
            <p:nvPr/>
          </p:nvSpPr>
          <p:spPr bwMode="auto">
            <a:xfrm>
              <a:off x="5194301" y="3055938"/>
              <a:ext cx="46038" cy="63500"/>
            </a:xfrm>
            <a:custGeom>
              <a:avLst/>
              <a:gdLst>
                <a:gd name="T0" fmla="*/ 51 w 55"/>
                <a:gd name="T1" fmla="*/ 74 h 74"/>
                <a:gd name="T2" fmla="*/ 49 w 55"/>
                <a:gd name="T3" fmla="*/ 74 h 74"/>
                <a:gd name="T4" fmla="*/ 1 w 55"/>
                <a:gd name="T5" fmla="*/ 5 h 74"/>
                <a:gd name="T6" fmla="*/ 4 w 55"/>
                <a:gd name="T7" fmla="*/ 1 h 74"/>
                <a:gd name="T8" fmla="*/ 9 w 55"/>
                <a:gd name="T9" fmla="*/ 4 h 74"/>
                <a:gd name="T10" fmla="*/ 53 w 55"/>
                <a:gd name="T11" fmla="*/ 67 h 74"/>
                <a:gd name="T12" fmla="*/ 54 w 55"/>
                <a:gd name="T13" fmla="*/ 72 h 74"/>
                <a:gd name="T14" fmla="*/ 51 w 55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74">
                  <a:moveTo>
                    <a:pt x="51" y="74"/>
                  </a:moveTo>
                  <a:cubicBezTo>
                    <a:pt x="50" y="74"/>
                    <a:pt x="49" y="74"/>
                    <a:pt x="49" y="74"/>
                  </a:cubicBezTo>
                  <a:cubicBezTo>
                    <a:pt x="23" y="59"/>
                    <a:pt x="6" y="34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2"/>
                    <a:pt x="9" y="4"/>
                  </a:cubicBezTo>
                  <a:cubicBezTo>
                    <a:pt x="13" y="31"/>
                    <a:pt x="29" y="53"/>
                    <a:pt x="53" y="67"/>
                  </a:cubicBezTo>
                  <a:cubicBezTo>
                    <a:pt x="55" y="68"/>
                    <a:pt x="55" y="70"/>
                    <a:pt x="54" y="72"/>
                  </a:cubicBezTo>
                  <a:cubicBezTo>
                    <a:pt x="54" y="74"/>
                    <a:pt x="52" y="74"/>
                    <a:pt x="5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72"/>
            <p:cNvSpPr>
              <a:spLocks/>
            </p:cNvSpPr>
            <p:nvPr/>
          </p:nvSpPr>
          <p:spPr bwMode="auto">
            <a:xfrm>
              <a:off x="5213351" y="3049588"/>
              <a:ext cx="22225" cy="42863"/>
            </a:xfrm>
            <a:custGeom>
              <a:avLst/>
              <a:gdLst>
                <a:gd name="T0" fmla="*/ 21 w 25"/>
                <a:gd name="T1" fmla="*/ 51 h 51"/>
                <a:gd name="T2" fmla="*/ 18 w 25"/>
                <a:gd name="T3" fmla="*/ 49 h 51"/>
                <a:gd name="T4" fmla="*/ 0 w 25"/>
                <a:gd name="T5" fmla="*/ 4 h 51"/>
                <a:gd name="T6" fmla="*/ 4 w 25"/>
                <a:gd name="T7" fmla="*/ 0 h 51"/>
                <a:gd name="T8" fmla="*/ 8 w 25"/>
                <a:gd name="T9" fmla="*/ 4 h 51"/>
                <a:gd name="T10" fmla="*/ 24 w 25"/>
                <a:gd name="T11" fmla="*/ 44 h 51"/>
                <a:gd name="T12" fmla="*/ 24 w 25"/>
                <a:gd name="T13" fmla="*/ 49 h 51"/>
                <a:gd name="T14" fmla="*/ 21 w 25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51">
                  <a:moveTo>
                    <a:pt x="21" y="51"/>
                  </a:moveTo>
                  <a:cubicBezTo>
                    <a:pt x="20" y="51"/>
                    <a:pt x="19" y="50"/>
                    <a:pt x="18" y="49"/>
                  </a:cubicBezTo>
                  <a:cubicBezTo>
                    <a:pt x="6" y="37"/>
                    <a:pt x="0" y="21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9"/>
                    <a:pt x="13" y="33"/>
                    <a:pt x="24" y="44"/>
                  </a:cubicBezTo>
                  <a:cubicBezTo>
                    <a:pt x="25" y="45"/>
                    <a:pt x="25" y="48"/>
                    <a:pt x="24" y="49"/>
                  </a:cubicBezTo>
                  <a:cubicBezTo>
                    <a:pt x="23" y="50"/>
                    <a:pt x="22" y="51"/>
                    <a:pt x="2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73"/>
            <p:cNvSpPr>
              <a:spLocks/>
            </p:cNvSpPr>
            <p:nvPr/>
          </p:nvSpPr>
          <p:spPr bwMode="auto">
            <a:xfrm>
              <a:off x="5235576" y="3090863"/>
              <a:ext cx="11113" cy="9525"/>
            </a:xfrm>
            <a:custGeom>
              <a:avLst/>
              <a:gdLst>
                <a:gd name="T0" fmla="*/ 8 w 13"/>
                <a:gd name="T1" fmla="*/ 11 h 11"/>
                <a:gd name="T2" fmla="*/ 6 w 13"/>
                <a:gd name="T3" fmla="*/ 10 h 11"/>
                <a:gd name="T4" fmla="*/ 3 w 13"/>
                <a:gd name="T5" fmla="*/ 8 h 11"/>
                <a:gd name="T6" fmla="*/ 1 w 13"/>
                <a:gd name="T7" fmla="*/ 2 h 11"/>
                <a:gd name="T8" fmla="*/ 7 w 13"/>
                <a:gd name="T9" fmla="*/ 1 h 11"/>
                <a:gd name="T10" fmla="*/ 10 w 13"/>
                <a:gd name="T11" fmla="*/ 3 h 11"/>
                <a:gd name="T12" fmla="*/ 12 w 13"/>
                <a:gd name="T13" fmla="*/ 9 h 11"/>
                <a:gd name="T14" fmla="*/ 8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8" y="11"/>
                  </a:moveTo>
                  <a:cubicBezTo>
                    <a:pt x="8" y="11"/>
                    <a:pt x="7" y="11"/>
                    <a:pt x="6" y="10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4"/>
                    <a:pt x="13" y="7"/>
                    <a:pt x="12" y="9"/>
                  </a:cubicBezTo>
                  <a:cubicBezTo>
                    <a:pt x="11" y="10"/>
                    <a:pt x="10" y="11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74"/>
            <p:cNvSpPr>
              <a:spLocks/>
            </p:cNvSpPr>
            <p:nvPr/>
          </p:nvSpPr>
          <p:spPr bwMode="auto">
            <a:xfrm>
              <a:off x="5232401" y="3052763"/>
              <a:ext cx="19050" cy="26988"/>
            </a:xfrm>
            <a:custGeom>
              <a:avLst/>
              <a:gdLst>
                <a:gd name="T0" fmla="*/ 19 w 23"/>
                <a:gd name="T1" fmla="*/ 32 h 32"/>
                <a:gd name="T2" fmla="*/ 17 w 23"/>
                <a:gd name="T3" fmla="*/ 32 h 32"/>
                <a:gd name="T4" fmla="*/ 0 w 23"/>
                <a:gd name="T5" fmla="*/ 4 h 32"/>
                <a:gd name="T6" fmla="*/ 4 w 23"/>
                <a:gd name="T7" fmla="*/ 0 h 32"/>
                <a:gd name="T8" fmla="*/ 8 w 23"/>
                <a:gd name="T9" fmla="*/ 4 h 32"/>
                <a:gd name="T10" fmla="*/ 21 w 23"/>
                <a:gd name="T11" fmla="*/ 25 h 32"/>
                <a:gd name="T12" fmla="*/ 22 w 23"/>
                <a:gd name="T13" fmla="*/ 30 h 32"/>
                <a:gd name="T14" fmla="*/ 19 w 23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2">
                  <a:moveTo>
                    <a:pt x="19" y="32"/>
                  </a:moveTo>
                  <a:cubicBezTo>
                    <a:pt x="18" y="32"/>
                    <a:pt x="17" y="32"/>
                    <a:pt x="17" y="32"/>
                  </a:cubicBezTo>
                  <a:cubicBezTo>
                    <a:pt x="7" y="26"/>
                    <a:pt x="0" y="1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13"/>
                    <a:pt x="13" y="21"/>
                    <a:pt x="21" y="25"/>
                  </a:cubicBezTo>
                  <a:cubicBezTo>
                    <a:pt x="23" y="26"/>
                    <a:pt x="23" y="28"/>
                    <a:pt x="22" y="30"/>
                  </a:cubicBezTo>
                  <a:cubicBezTo>
                    <a:pt x="21" y="32"/>
                    <a:pt x="20" y="32"/>
                    <a:pt x="1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75"/>
            <p:cNvSpPr>
              <a:spLocks/>
            </p:cNvSpPr>
            <p:nvPr/>
          </p:nvSpPr>
          <p:spPr bwMode="auto">
            <a:xfrm>
              <a:off x="5318126" y="2976563"/>
              <a:ext cx="41275" cy="79375"/>
            </a:xfrm>
            <a:custGeom>
              <a:avLst/>
              <a:gdLst>
                <a:gd name="T0" fmla="*/ 42 w 50"/>
                <a:gd name="T1" fmla="*/ 95 h 95"/>
                <a:gd name="T2" fmla="*/ 42 w 50"/>
                <a:gd name="T3" fmla="*/ 95 h 95"/>
                <a:gd name="T4" fmla="*/ 38 w 50"/>
                <a:gd name="T5" fmla="*/ 90 h 95"/>
                <a:gd name="T6" fmla="*/ 2 w 50"/>
                <a:gd name="T7" fmla="*/ 7 h 95"/>
                <a:gd name="T8" fmla="*/ 1 w 50"/>
                <a:gd name="T9" fmla="*/ 2 h 95"/>
                <a:gd name="T10" fmla="*/ 7 w 50"/>
                <a:gd name="T11" fmla="*/ 1 h 95"/>
                <a:gd name="T12" fmla="*/ 46 w 50"/>
                <a:gd name="T13" fmla="*/ 91 h 95"/>
                <a:gd name="T14" fmla="*/ 42 w 50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5">
                  <a:moveTo>
                    <a:pt x="42" y="95"/>
                  </a:moveTo>
                  <a:cubicBezTo>
                    <a:pt x="42" y="95"/>
                    <a:pt x="42" y="95"/>
                    <a:pt x="42" y="95"/>
                  </a:cubicBezTo>
                  <a:cubicBezTo>
                    <a:pt x="39" y="94"/>
                    <a:pt x="38" y="92"/>
                    <a:pt x="38" y="90"/>
                  </a:cubicBezTo>
                  <a:cubicBezTo>
                    <a:pt x="42" y="58"/>
                    <a:pt x="28" y="26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35" y="22"/>
                    <a:pt x="50" y="56"/>
                    <a:pt x="46" y="91"/>
                  </a:cubicBezTo>
                  <a:cubicBezTo>
                    <a:pt x="46" y="93"/>
                    <a:pt x="44" y="95"/>
                    <a:pt x="42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76"/>
            <p:cNvSpPr>
              <a:spLocks/>
            </p:cNvSpPr>
            <p:nvPr/>
          </p:nvSpPr>
          <p:spPr bwMode="auto">
            <a:xfrm>
              <a:off x="5310188" y="2995613"/>
              <a:ext cx="30163" cy="53975"/>
            </a:xfrm>
            <a:custGeom>
              <a:avLst/>
              <a:gdLst>
                <a:gd name="T0" fmla="*/ 28 w 35"/>
                <a:gd name="T1" fmla="*/ 64 h 64"/>
                <a:gd name="T2" fmla="*/ 28 w 35"/>
                <a:gd name="T3" fmla="*/ 64 h 64"/>
                <a:gd name="T4" fmla="*/ 25 w 35"/>
                <a:gd name="T5" fmla="*/ 60 h 64"/>
                <a:gd name="T6" fmla="*/ 2 w 35"/>
                <a:gd name="T7" fmla="*/ 8 h 64"/>
                <a:gd name="T8" fmla="*/ 1 w 35"/>
                <a:gd name="T9" fmla="*/ 2 h 64"/>
                <a:gd name="T10" fmla="*/ 7 w 35"/>
                <a:gd name="T11" fmla="*/ 1 h 64"/>
                <a:gd name="T12" fmla="*/ 32 w 35"/>
                <a:gd name="T13" fmla="*/ 61 h 64"/>
                <a:gd name="T14" fmla="*/ 28 w 3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4">
                  <a:moveTo>
                    <a:pt x="28" y="64"/>
                  </a:moveTo>
                  <a:cubicBezTo>
                    <a:pt x="28" y="64"/>
                    <a:pt x="28" y="64"/>
                    <a:pt x="28" y="64"/>
                  </a:cubicBezTo>
                  <a:cubicBezTo>
                    <a:pt x="26" y="64"/>
                    <a:pt x="24" y="62"/>
                    <a:pt x="25" y="60"/>
                  </a:cubicBezTo>
                  <a:cubicBezTo>
                    <a:pt x="27" y="40"/>
                    <a:pt x="18" y="20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25" y="15"/>
                    <a:pt x="35" y="38"/>
                    <a:pt x="32" y="61"/>
                  </a:cubicBezTo>
                  <a:cubicBezTo>
                    <a:pt x="32" y="63"/>
                    <a:pt x="30" y="64"/>
                    <a:pt x="2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77"/>
            <p:cNvSpPr>
              <a:spLocks/>
            </p:cNvSpPr>
            <p:nvPr/>
          </p:nvSpPr>
          <p:spPr bwMode="auto">
            <a:xfrm>
              <a:off x="5302251" y="3013075"/>
              <a:ext cx="17463" cy="28575"/>
            </a:xfrm>
            <a:custGeom>
              <a:avLst/>
              <a:gdLst>
                <a:gd name="T0" fmla="*/ 15 w 21"/>
                <a:gd name="T1" fmla="*/ 35 h 35"/>
                <a:gd name="T2" fmla="*/ 15 w 21"/>
                <a:gd name="T3" fmla="*/ 35 h 35"/>
                <a:gd name="T4" fmla="*/ 12 w 21"/>
                <a:gd name="T5" fmla="*/ 30 h 35"/>
                <a:gd name="T6" fmla="*/ 2 w 21"/>
                <a:gd name="T7" fmla="*/ 8 h 35"/>
                <a:gd name="T8" fmla="*/ 1 w 21"/>
                <a:gd name="T9" fmla="*/ 2 h 35"/>
                <a:gd name="T10" fmla="*/ 7 w 21"/>
                <a:gd name="T11" fmla="*/ 2 h 35"/>
                <a:gd name="T12" fmla="*/ 19 w 21"/>
                <a:gd name="T13" fmla="*/ 31 h 35"/>
                <a:gd name="T14" fmla="*/ 15 w 21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5"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3" y="35"/>
                    <a:pt x="11" y="33"/>
                    <a:pt x="12" y="30"/>
                  </a:cubicBezTo>
                  <a:cubicBezTo>
                    <a:pt x="13" y="22"/>
                    <a:pt x="9" y="13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16" y="8"/>
                    <a:pt x="21" y="20"/>
                    <a:pt x="19" y="31"/>
                  </a:cubicBezTo>
                  <a:cubicBezTo>
                    <a:pt x="19" y="33"/>
                    <a:pt x="17" y="35"/>
                    <a:pt x="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45"/>
            <p:cNvSpPr>
              <a:spLocks noEditPoints="1"/>
            </p:cNvSpPr>
            <p:nvPr/>
          </p:nvSpPr>
          <p:spPr bwMode="auto">
            <a:xfrm>
              <a:off x="5541963" y="2936875"/>
              <a:ext cx="184150" cy="220663"/>
            </a:xfrm>
            <a:custGeom>
              <a:avLst/>
              <a:gdLst>
                <a:gd name="T0" fmla="*/ 198 w 217"/>
                <a:gd name="T1" fmla="*/ 261 h 261"/>
                <a:gd name="T2" fmla="*/ 198 w 217"/>
                <a:gd name="T3" fmla="*/ 261 h 261"/>
                <a:gd name="T4" fmla="*/ 179 w 217"/>
                <a:gd name="T5" fmla="*/ 257 h 261"/>
                <a:gd name="T6" fmla="*/ 177 w 217"/>
                <a:gd name="T7" fmla="*/ 257 h 261"/>
                <a:gd name="T8" fmla="*/ 74 w 217"/>
                <a:gd name="T9" fmla="*/ 204 h 261"/>
                <a:gd name="T10" fmla="*/ 42 w 217"/>
                <a:gd name="T11" fmla="*/ 204 h 261"/>
                <a:gd name="T12" fmla="*/ 0 w 217"/>
                <a:gd name="T13" fmla="*/ 168 h 261"/>
                <a:gd name="T14" fmla="*/ 0 w 217"/>
                <a:gd name="T15" fmla="*/ 102 h 261"/>
                <a:gd name="T16" fmla="*/ 42 w 217"/>
                <a:gd name="T17" fmla="*/ 60 h 261"/>
                <a:gd name="T18" fmla="*/ 74 w 217"/>
                <a:gd name="T19" fmla="*/ 60 h 261"/>
                <a:gd name="T20" fmla="*/ 177 w 217"/>
                <a:gd name="T21" fmla="*/ 5 h 261"/>
                <a:gd name="T22" fmla="*/ 178 w 217"/>
                <a:gd name="T23" fmla="*/ 4 h 261"/>
                <a:gd name="T24" fmla="*/ 195 w 217"/>
                <a:gd name="T25" fmla="*/ 0 h 261"/>
                <a:gd name="T26" fmla="*/ 210 w 217"/>
                <a:gd name="T27" fmla="*/ 5 h 261"/>
                <a:gd name="T28" fmla="*/ 216 w 217"/>
                <a:gd name="T29" fmla="*/ 29 h 261"/>
                <a:gd name="T30" fmla="*/ 216 w 217"/>
                <a:gd name="T31" fmla="*/ 30 h 261"/>
                <a:gd name="T32" fmla="*/ 216 w 217"/>
                <a:gd name="T33" fmla="*/ 237 h 261"/>
                <a:gd name="T34" fmla="*/ 212 w 217"/>
                <a:gd name="T35" fmla="*/ 254 h 261"/>
                <a:gd name="T36" fmla="*/ 198 w 217"/>
                <a:gd name="T37" fmla="*/ 261 h 261"/>
                <a:gd name="T38" fmla="*/ 184 w 217"/>
                <a:gd name="T39" fmla="*/ 242 h 261"/>
                <a:gd name="T40" fmla="*/ 198 w 217"/>
                <a:gd name="T41" fmla="*/ 245 h 261"/>
                <a:gd name="T42" fmla="*/ 198 w 217"/>
                <a:gd name="T43" fmla="*/ 245 h 261"/>
                <a:gd name="T44" fmla="*/ 199 w 217"/>
                <a:gd name="T45" fmla="*/ 245 h 261"/>
                <a:gd name="T46" fmla="*/ 200 w 217"/>
                <a:gd name="T47" fmla="*/ 237 h 261"/>
                <a:gd name="T48" fmla="*/ 200 w 217"/>
                <a:gd name="T49" fmla="*/ 29 h 261"/>
                <a:gd name="T50" fmla="*/ 198 w 217"/>
                <a:gd name="T51" fmla="*/ 17 h 261"/>
                <a:gd name="T52" fmla="*/ 195 w 217"/>
                <a:gd name="T53" fmla="*/ 16 h 261"/>
                <a:gd name="T54" fmla="*/ 185 w 217"/>
                <a:gd name="T55" fmla="*/ 19 h 261"/>
                <a:gd name="T56" fmla="*/ 75 w 217"/>
                <a:gd name="T57" fmla="*/ 76 h 261"/>
                <a:gd name="T58" fmla="*/ 42 w 217"/>
                <a:gd name="T59" fmla="*/ 76 h 261"/>
                <a:gd name="T60" fmla="*/ 16 w 217"/>
                <a:gd name="T61" fmla="*/ 102 h 261"/>
                <a:gd name="T62" fmla="*/ 16 w 217"/>
                <a:gd name="T63" fmla="*/ 168 h 261"/>
                <a:gd name="T64" fmla="*/ 42 w 217"/>
                <a:gd name="T65" fmla="*/ 188 h 261"/>
                <a:gd name="T66" fmla="*/ 75 w 217"/>
                <a:gd name="T67" fmla="*/ 188 h 261"/>
                <a:gd name="T68" fmla="*/ 184 w 217"/>
                <a:gd name="T69" fmla="*/ 24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7" h="261">
                  <a:moveTo>
                    <a:pt x="198" y="261"/>
                  </a:moveTo>
                  <a:cubicBezTo>
                    <a:pt x="198" y="261"/>
                    <a:pt x="198" y="261"/>
                    <a:pt x="198" y="261"/>
                  </a:cubicBezTo>
                  <a:cubicBezTo>
                    <a:pt x="193" y="261"/>
                    <a:pt x="186" y="260"/>
                    <a:pt x="179" y="257"/>
                  </a:cubicBezTo>
                  <a:cubicBezTo>
                    <a:pt x="177" y="257"/>
                    <a:pt x="177" y="257"/>
                    <a:pt x="177" y="257"/>
                  </a:cubicBezTo>
                  <a:cubicBezTo>
                    <a:pt x="142" y="238"/>
                    <a:pt x="83" y="207"/>
                    <a:pt x="74" y="204"/>
                  </a:cubicBezTo>
                  <a:cubicBezTo>
                    <a:pt x="42" y="204"/>
                    <a:pt x="42" y="204"/>
                    <a:pt x="42" y="204"/>
                  </a:cubicBezTo>
                  <a:cubicBezTo>
                    <a:pt x="19" y="204"/>
                    <a:pt x="0" y="188"/>
                    <a:pt x="0" y="16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0"/>
                    <a:pt x="20" y="60"/>
                    <a:pt x="42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83" y="56"/>
                    <a:pt x="141" y="24"/>
                    <a:pt x="177" y="5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85" y="1"/>
                    <a:pt x="190" y="0"/>
                    <a:pt x="195" y="0"/>
                  </a:cubicBezTo>
                  <a:cubicBezTo>
                    <a:pt x="201" y="0"/>
                    <a:pt x="206" y="2"/>
                    <a:pt x="210" y="5"/>
                  </a:cubicBezTo>
                  <a:cubicBezTo>
                    <a:pt x="217" y="13"/>
                    <a:pt x="216" y="24"/>
                    <a:pt x="216" y="29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45"/>
                    <a:pt x="215" y="250"/>
                    <a:pt x="212" y="254"/>
                  </a:cubicBezTo>
                  <a:cubicBezTo>
                    <a:pt x="210" y="257"/>
                    <a:pt x="206" y="261"/>
                    <a:pt x="198" y="261"/>
                  </a:cubicBezTo>
                  <a:close/>
                  <a:moveTo>
                    <a:pt x="184" y="242"/>
                  </a:moveTo>
                  <a:cubicBezTo>
                    <a:pt x="189" y="244"/>
                    <a:pt x="194" y="245"/>
                    <a:pt x="198" y="24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199" y="245"/>
                    <a:pt x="200" y="243"/>
                    <a:pt x="200" y="237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201" y="27"/>
                    <a:pt x="201" y="19"/>
                    <a:pt x="198" y="17"/>
                  </a:cubicBezTo>
                  <a:cubicBezTo>
                    <a:pt x="198" y="16"/>
                    <a:pt x="197" y="16"/>
                    <a:pt x="195" y="16"/>
                  </a:cubicBezTo>
                  <a:cubicBezTo>
                    <a:pt x="194" y="16"/>
                    <a:pt x="190" y="16"/>
                    <a:pt x="185" y="19"/>
                  </a:cubicBezTo>
                  <a:cubicBezTo>
                    <a:pt x="80" y="76"/>
                    <a:pt x="78" y="76"/>
                    <a:pt x="75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29" y="76"/>
                    <a:pt x="16" y="89"/>
                    <a:pt x="16" y="102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80"/>
                    <a:pt x="29" y="188"/>
                    <a:pt x="42" y="188"/>
                  </a:cubicBezTo>
                  <a:cubicBezTo>
                    <a:pt x="75" y="188"/>
                    <a:pt x="75" y="188"/>
                    <a:pt x="75" y="188"/>
                  </a:cubicBezTo>
                  <a:cubicBezTo>
                    <a:pt x="78" y="188"/>
                    <a:pt x="82" y="188"/>
                    <a:pt x="184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6"/>
            <p:cNvSpPr>
              <a:spLocks/>
            </p:cNvSpPr>
            <p:nvPr/>
          </p:nvSpPr>
          <p:spPr bwMode="auto">
            <a:xfrm>
              <a:off x="5634038" y="2973388"/>
              <a:ext cx="68263" cy="34925"/>
            </a:xfrm>
            <a:custGeom>
              <a:avLst/>
              <a:gdLst>
                <a:gd name="T0" fmla="*/ 4 w 80"/>
                <a:gd name="T1" fmla="*/ 41 h 41"/>
                <a:gd name="T2" fmla="*/ 0 w 80"/>
                <a:gd name="T3" fmla="*/ 37 h 41"/>
                <a:gd name="T4" fmla="*/ 4 w 80"/>
                <a:gd name="T5" fmla="*/ 33 h 41"/>
                <a:gd name="T6" fmla="*/ 56 w 80"/>
                <a:gd name="T7" fmla="*/ 6 h 41"/>
                <a:gd name="T8" fmla="*/ 75 w 80"/>
                <a:gd name="T9" fmla="*/ 4 h 41"/>
                <a:gd name="T10" fmla="*/ 80 w 80"/>
                <a:gd name="T11" fmla="*/ 18 h 41"/>
                <a:gd name="T12" fmla="*/ 80 w 80"/>
                <a:gd name="T13" fmla="*/ 32 h 41"/>
                <a:gd name="T14" fmla="*/ 76 w 80"/>
                <a:gd name="T15" fmla="*/ 36 h 41"/>
                <a:gd name="T16" fmla="*/ 72 w 80"/>
                <a:gd name="T17" fmla="*/ 32 h 41"/>
                <a:gd name="T18" fmla="*/ 72 w 80"/>
                <a:gd name="T19" fmla="*/ 18 h 41"/>
                <a:gd name="T20" fmla="*/ 70 w 80"/>
                <a:gd name="T21" fmla="*/ 11 h 41"/>
                <a:gd name="T22" fmla="*/ 60 w 80"/>
                <a:gd name="T23" fmla="*/ 13 h 41"/>
                <a:gd name="T24" fmla="*/ 4 w 80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1">
                  <a:moveTo>
                    <a:pt x="4" y="41"/>
                  </a:moveTo>
                  <a:cubicBezTo>
                    <a:pt x="2" y="41"/>
                    <a:pt x="0" y="40"/>
                    <a:pt x="0" y="37"/>
                  </a:cubicBezTo>
                  <a:cubicBezTo>
                    <a:pt x="0" y="35"/>
                    <a:pt x="2" y="34"/>
                    <a:pt x="4" y="33"/>
                  </a:cubicBezTo>
                  <a:cubicBezTo>
                    <a:pt x="7" y="32"/>
                    <a:pt x="38" y="16"/>
                    <a:pt x="56" y="6"/>
                  </a:cubicBezTo>
                  <a:cubicBezTo>
                    <a:pt x="62" y="3"/>
                    <a:pt x="69" y="0"/>
                    <a:pt x="75" y="4"/>
                  </a:cubicBezTo>
                  <a:cubicBezTo>
                    <a:pt x="78" y="6"/>
                    <a:pt x="80" y="11"/>
                    <a:pt x="80" y="1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4"/>
                    <a:pt x="78" y="36"/>
                    <a:pt x="76" y="36"/>
                  </a:cubicBezTo>
                  <a:cubicBezTo>
                    <a:pt x="74" y="36"/>
                    <a:pt x="72" y="34"/>
                    <a:pt x="72" y="32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2"/>
                    <a:pt x="71" y="11"/>
                    <a:pt x="70" y="11"/>
                  </a:cubicBezTo>
                  <a:cubicBezTo>
                    <a:pt x="70" y="10"/>
                    <a:pt x="68" y="9"/>
                    <a:pt x="60" y="13"/>
                  </a:cubicBezTo>
                  <a:cubicBezTo>
                    <a:pt x="7" y="41"/>
                    <a:pt x="6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47"/>
            <p:cNvSpPr>
              <a:spLocks/>
            </p:cNvSpPr>
            <p:nvPr/>
          </p:nvSpPr>
          <p:spPr bwMode="auto">
            <a:xfrm>
              <a:off x="5694363" y="3011488"/>
              <a:ext cx="7938" cy="9525"/>
            </a:xfrm>
            <a:custGeom>
              <a:avLst/>
              <a:gdLst>
                <a:gd name="T0" fmla="*/ 4 w 8"/>
                <a:gd name="T1" fmla="*/ 12 h 12"/>
                <a:gd name="T2" fmla="*/ 0 w 8"/>
                <a:gd name="T3" fmla="*/ 8 h 12"/>
                <a:gd name="T4" fmla="*/ 0 w 8"/>
                <a:gd name="T5" fmla="*/ 4 h 12"/>
                <a:gd name="T6" fmla="*/ 4 w 8"/>
                <a:gd name="T7" fmla="*/ 0 h 12"/>
                <a:gd name="T8" fmla="*/ 8 w 8"/>
                <a:gd name="T9" fmla="*/ 4 h 12"/>
                <a:gd name="T10" fmla="*/ 8 w 8"/>
                <a:gd name="T11" fmla="*/ 8 h 12"/>
                <a:gd name="T12" fmla="*/ 4 w 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4" y="12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6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48"/>
            <p:cNvSpPr>
              <a:spLocks/>
            </p:cNvSpPr>
            <p:nvPr/>
          </p:nvSpPr>
          <p:spPr bwMode="auto">
            <a:xfrm>
              <a:off x="5603876" y="2994025"/>
              <a:ext cx="6350" cy="107950"/>
            </a:xfrm>
            <a:custGeom>
              <a:avLst/>
              <a:gdLst>
                <a:gd name="T0" fmla="*/ 4 w 8"/>
                <a:gd name="T1" fmla="*/ 128 h 128"/>
                <a:gd name="T2" fmla="*/ 0 w 8"/>
                <a:gd name="T3" fmla="*/ 124 h 128"/>
                <a:gd name="T4" fmla="*/ 0 w 8"/>
                <a:gd name="T5" fmla="*/ 4 h 128"/>
                <a:gd name="T6" fmla="*/ 4 w 8"/>
                <a:gd name="T7" fmla="*/ 0 h 128"/>
                <a:gd name="T8" fmla="*/ 8 w 8"/>
                <a:gd name="T9" fmla="*/ 4 h 128"/>
                <a:gd name="T10" fmla="*/ 8 w 8"/>
                <a:gd name="T11" fmla="*/ 124 h 128"/>
                <a:gd name="T12" fmla="*/ 4 w 8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8">
                  <a:moveTo>
                    <a:pt x="4" y="128"/>
                  </a:moveTo>
                  <a:cubicBezTo>
                    <a:pt x="2" y="128"/>
                    <a:pt x="0" y="126"/>
                    <a:pt x="0" y="1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6"/>
                    <a:pt x="6" y="128"/>
                    <a:pt x="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57"/>
            <p:cNvSpPr>
              <a:spLocks noEditPoints="1"/>
            </p:cNvSpPr>
            <p:nvPr/>
          </p:nvSpPr>
          <p:spPr bwMode="auto">
            <a:xfrm>
              <a:off x="5953126" y="2936875"/>
              <a:ext cx="84138" cy="173038"/>
            </a:xfrm>
            <a:custGeom>
              <a:avLst/>
              <a:gdLst>
                <a:gd name="T0" fmla="*/ 50 w 100"/>
                <a:gd name="T1" fmla="*/ 204 h 204"/>
                <a:gd name="T2" fmla="*/ 0 w 100"/>
                <a:gd name="T3" fmla="*/ 154 h 204"/>
                <a:gd name="T4" fmla="*/ 0 w 100"/>
                <a:gd name="T5" fmla="*/ 50 h 204"/>
                <a:gd name="T6" fmla="*/ 50 w 100"/>
                <a:gd name="T7" fmla="*/ 0 h 204"/>
                <a:gd name="T8" fmla="*/ 100 w 100"/>
                <a:gd name="T9" fmla="*/ 50 h 204"/>
                <a:gd name="T10" fmla="*/ 100 w 100"/>
                <a:gd name="T11" fmla="*/ 154 h 204"/>
                <a:gd name="T12" fmla="*/ 50 w 100"/>
                <a:gd name="T13" fmla="*/ 204 h 204"/>
                <a:gd name="T14" fmla="*/ 50 w 100"/>
                <a:gd name="T15" fmla="*/ 16 h 204"/>
                <a:gd name="T16" fmla="*/ 16 w 100"/>
                <a:gd name="T17" fmla="*/ 50 h 204"/>
                <a:gd name="T18" fmla="*/ 16 w 100"/>
                <a:gd name="T19" fmla="*/ 154 h 204"/>
                <a:gd name="T20" fmla="*/ 50 w 100"/>
                <a:gd name="T21" fmla="*/ 188 h 204"/>
                <a:gd name="T22" fmla="*/ 84 w 100"/>
                <a:gd name="T23" fmla="*/ 154 h 204"/>
                <a:gd name="T24" fmla="*/ 84 w 100"/>
                <a:gd name="T25" fmla="*/ 50 h 204"/>
                <a:gd name="T26" fmla="*/ 50 w 100"/>
                <a:gd name="T27" fmla="*/ 1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204">
                  <a:moveTo>
                    <a:pt x="50" y="204"/>
                  </a:moveTo>
                  <a:cubicBezTo>
                    <a:pt x="22" y="204"/>
                    <a:pt x="0" y="182"/>
                    <a:pt x="0" y="15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" y="0"/>
                    <a:pt x="100" y="22"/>
                    <a:pt x="100" y="50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0" y="182"/>
                    <a:pt x="78" y="204"/>
                    <a:pt x="50" y="204"/>
                  </a:cubicBezTo>
                  <a:close/>
                  <a:moveTo>
                    <a:pt x="50" y="16"/>
                  </a:moveTo>
                  <a:cubicBezTo>
                    <a:pt x="31" y="16"/>
                    <a:pt x="16" y="31"/>
                    <a:pt x="16" y="50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6" y="173"/>
                    <a:pt x="31" y="188"/>
                    <a:pt x="50" y="188"/>
                  </a:cubicBezTo>
                  <a:cubicBezTo>
                    <a:pt x="69" y="188"/>
                    <a:pt x="84" y="173"/>
                    <a:pt x="84" y="154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31"/>
                    <a:pt x="69" y="16"/>
                    <a:pt x="5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8"/>
            <p:cNvSpPr>
              <a:spLocks/>
            </p:cNvSpPr>
            <p:nvPr/>
          </p:nvSpPr>
          <p:spPr bwMode="auto">
            <a:xfrm>
              <a:off x="5973763" y="2960688"/>
              <a:ext cx="22225" cy="46038"/>
            </a:xfrm>
            <a:custGeom>
              <a:avLst/>
              <a:gdLst>
                <a:gd name="T0" fmla="*/ 4 w 27"/>
                <a:gd name="T1" fmla="*/ 56 h 56"/>
                <a:gd name="T2" fmla="*/ 0 w 27"/>
                <a:gd name="T3" fmla="*/ 52 h 56"/>
                <a:gd name="T4" fmla="*/ 0 w 27"/>
                <a:gd name="T5" fmla="*/ 18 h 56"/>
                <a:gd name="T6" fmla="*/ 19 w 27"/>
                <a:gd name="T7" fmla="*/ 0 h 56"/>
                <a:gd name="T8" fmla="*/ 23 w 27"/>
                <a:gd name="T9" fmla="*/ 0 h 56"/>
                <a:gd name="T10" fmla="*/ 27 w 27"/>
                <a:gd name="T11" fmla="*/ 4 h 56"/>
                <a:gd name="T12" fmla="*/ 23 w 27"/>
                <a:gd name="T13" fmla="*/ 8 h 56"/>
                <a:gd name="T14" fmla="*/ 19 w 27"/>
                <a:gd name="T15" fmla="*/ 8 h 56"/>
                <a:gd name="T16" fmla="*/ 8 w 27"/>
                <a:gd name="T17" fmla="*/ 18 h 56"/>
                <a:gd name="T18" fmla="*/ 8 w 27"/>
                <a:gd name="T19" fmla="*/ 52 h 56"/>
                <a:gd name="T20" fmla="*/ 4 w 27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6">
                  <a:moveTo>
                    <a:pt x="4" y="56"/>
                  </a:moveTo>
                  <a:cubicBezTo>
                    <a:pt x="2" y="56"/>
                    <a:pt x="0" y="54"/>
                    <a:pt x="0" y="5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7"/>
                    <a:pt x="7" y="0"/>
                    <a:pt x="1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27" y="6"/>
                    <a:pt x="25" y="8"/>
                    <a:pt x="23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6" y="8"/>
                    <a:pt x="8" y="9"/>
                    <a:pt x="8" y="1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6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9"/>
            <p:cNvSpPr>
              <a:spLocks/>
            </p:cNvSpPr>
            <p:nvPr/>
          </p:nvSpPr>
          <p:spPr bwMode="auto">
            <a:xfrm>
              <a:off x="5973763" y="3011488"/>
              <a:ext cx="6350" cy="9525"/>
            </a:xfrm>
            <a:custGeom>
              <a:avLst/>
              <a:gdLst>
                <a:gd name="T0" fmla="*/ 4 w 8"/>
                <a:gd name="T1" fmla="*/ 12 h 12"/>
                <a:gd name="T2" fmla="*/ 0 w 8"/>
                <a:gd name="T3" fmla="*/ 8 h 12"/>
                <a:gd name="T4" fmla="*/ 0 w 8"/>
                <a:gd name="T5" fmla="*/ 4 h 12"/>
                <a:gd name="T6" fmla="*/ 4 w 8"/>
                <a:gd name="T7" fmla="*/ 0 h 12"/>
                <a:gd name="T8" fmla="*/ 8 w 8"/>
                <a:gd name="T9" fmla="*/ 4 h 12"/>
                <a:gd name="T10" fmla="*/ 8 w 8"/>
                <a:gd name="T11" fmla="*/ 8 h 12"/>
                <a:gd name="T12" fmla="*/ 4 w 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4" y="12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6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60"/>
            <p:cNvSpPr>
              <a:spLocks/>
            </p:cNvSpPr>
            <p:nvPr/>
          </p:nvSpPr>
          <p:spPr bwMode="auto">
            <a:xfrm>
              <a:off x="5922963" y="3051175"/>
              <a:ext cx="146050" cy="85725"/>
            </a:xfrm>
            <a:custGeom>
              <a:avLst/>
              <a:gdLst>
                <a:gd name="T0" fmla="*/ 86 w 172"/>
                <a:gd name="T1" fmla="*/ 100 h 100"/>
                <a:gd name="T2" fmla="*/ 86 w 172"/>
                <a:gd name="T3" fmla="*/ 100 h 100"/>
                <a:gd name="T4" fmla="*/ 0 w 172"/>
                <a:gd name="T5" fmla="*/ 13 h 100"/>
                <a:gd name="T6" fmla="*/ 0 w 172"/>
                <a:gd name="T7" fmla="*/ 8 h 100"/>
                <a:gd name="T8" fmla="*/ 8 w 172"/>
                <a:gd name="T9" fmla="*/ 0 h 100"/>
                <a:gd name="T10" fmla="*/ 16 w 172"/>
                <a:gd name="T11" fmla="*/ 8 h 100"/>
                <a:gd name="T12" fmla="*/ 16 w 172"/>
                <a:gd name="T13" fmla="*/ 13 h 100"/>
                <a:gd name="T14" fmla="*/ 86 w 172"/>
                <a:gd name="T15" fmla="*/ 84 h 100"/>
                <a:gd name="T16" fmla="*/ 86 w 172"/>
                <a:gd name="T17" fmla="*/ 84 h 100"/>
                <a:gd name="T18" fmla="*/ 156 w 172"/>
                <a:gd name="T19" fmla="*/ 13 h 100"/>
                <a:gd name="T20" fmla="*/ 156 w 172"/>
                <a:gd name="T21" fmla="*/ 8 h 100"/>
                <a:gd name="T22" fmla="*/ 164 w 172"/>
                <a:gd name="T23" fmla="*/ 0 h 100"/>
                <a:gd name="T24" fmla="*/ 172 w 172"/>
                <a:gd name="T25" fmla="*/ 8 h 100"/>
                <a:gd name="T26" fmla="*/ 172 w 172"/>
                <a:gd name="T27" fmla="*/ 13 h 100"/>
                <a:gd name="T28" fmla="*/ 86 w 172"/>
                <a:gd name="T2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100">
                  <a:moveTo>
                    <a:pt x="86" y="100"/>
                  </a:moveTo>
                  <a:cubicBezTo>
                    <a:pt x="86" y="100"/>
                    <a:pt x="86" y="100"/>
                    <a:pt x="86" y="100"/>
                  </a:cubicBezTo>
                  <a:cubicBezTo>
                    <a:pt x="38" y="100"/>
                    <a:pt x="0" y="60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1"/>
                    <a:pt x="48" y="84"/>
                    <a:pt x="86" y="84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123" y="84"/>
                    <a:pt x="156" y="51"/>
                    <a:pt x="156" y="13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4"/>
                    <a:pt x="160" y="0"/>
                    <a:pt x="164" y="0"/>
                  </a:cubicBezTo>
                  <a:cubicBezTo>
                    <a:pt x="168" y="0"/>
                    <a:pt x="172" y="4"/>
                    <a:pt x="172" y="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61"/>
                    <a:pt x="133" y="100"/>
                    <a:pt x="86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61"/>
            <p:cNvSpPr>
              <a:spLocks/>
            </p:cNvSpPr>
            <p:nvPr/>
          </p:nvSpPr>
          <p:spPr bwMode="auto">
            <a:xfrm>
              <a:off x="5957888" y="3146425"/>
              <a:ext cx="73025" cy="14288"/>
            </a:xfrm>
            <a:custGeom>
              <a:avLst/>
              <a:gdLst>
                <a:gd name="T0" fmla="*/ 77 w 85"/>
                <a:gd name="T1" fmla="*/ 16 h 16"/>
                <a:gd name="T2" fmla="*/ 8 w 85"/>
                <a:gd name="T3" fmla="*/ 16 h 16"/>
                <a:gd name="T4" fmla="*/ 0 w 85"/>
                <a:gd name="T5" fmla="*/ 8 h 16"/>
                <a:gd name="T6" fmla="*/ 8 w 85"/>
                <a:gd name="T7" fmla="*/ 0 h 16"/>
                <a:gd name="T8" fmla="*/ 77 w 85"/>
                <a:gd name="T9" fmla="*/ 0 h 16"/>
                <a:gd name="T10" fmla="*/ 85 w 85"/>
                <a:gd name="T11" fmla="*/ 8 h 16"/>
                <a:gd name="T12" fmla="*/ 77 w 8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6">
                  <a:moveTo>
                    <a:pt x="77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1" y="0"/>
                    <a:pt x="85" y="4"/>
                    <a:pt x="85" y="8"/>
                  </a:cubicBezTo>
                  <a:cubicBezTo>
                    <a:pt x="85" y="12"/>
                    <a:pt x="81" y="16"/>
                    <a:pt x="7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62"/>
            <p:cNvSpPr>
              <a:spLocks/>
            </p:cNvSpPr>
            <p:nvPr/>
          </p:nvSpPr>
          <p:spPr bwMode="auto">
            <a:xfrm>
              <a:off x="5986463" y="3122613"/>
              <a:ext cx="14288" cy="30163"/>
            </a:xfrm>
            <a:custGeom>
              <a:avLst/>
              <a:gdLst>
                <a:gd name="T0" fmla="*/ 8 w 16"/>
                <a:gd name="T1" fmla="*/ 36 h 36"/>
                <a:gd name="T2" fmla="*/ 0 w 16"/>
                <a:gd name="T3" fmla="*/ 28 h 36"/>
                <a:gd name="T4" fmla="*/ 0 w 16"/>
                <a:gd name="T5" fmla="*/ 8 h 36"/>
                <a:gd name="T6" fmla="*/ 8 w 16"/>
                <a:gd name="T7" fmla="*/ 0 h 36"/>
                <a:gd name="T8" fmla="*/ 16 w 16"/>
                <a:gd name="T9" fmla="*/ 8 h 36"/>
                <a:gd name="T10" fmla="*/ 16 w 16"/>
                <a:gd name="T11" fmla="*/ 28 h 36"/>
                <a:gd name="T12" fmla="*/ 8 w 1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6">
                  <a:moveTo>
                    <a:pt x="8" y="36"/>
                  </a:moveTo>
                  <a:cubicBezTo>
                    <a:pt x="4" y="36"/>
                    <a:pt x="0" y="32"/>
                    <a:pt x="0" y="2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2"/>
                    <a:pt x="12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414"/>
            <p:cNvSpPr>
              <a:spLocks noEditPoints="1"/>
            </p:cNvSpPr>
            <p:nvPr/>
          </p:nvSpPr>
          <p:spPr bwMode="auto">
            <a:xfrm>
              <a:off x="6964363" y="2984501"/>
              <a:ext cx="220663" cy="173038"/>
            </a:xfrm>
            <a:custGeom>
              <a:avLst/>
              <a:gdLst>
                <a:gd name="T0" fmla="*/ 260 w 260"/>
                <a:gd name="T1" fmla="*/ 176 h 204"/>
                <a:gd name="T2" fmla="*/ 232 w 260"/>
                <a:gd name="T3" fmla="*/ 204 h 204"/>
                <a:gd name="T4" fmla="*/ 28 w 260"/>
                <a:gd name="T5" fmla="*/ 204 h 204"/>
                <a:gd name="T6" fmla="*/ 0 w 260"/>
                <a:gd name="T7" fmla="*/ 176 h 204"/>
                <a:gd name="T8" fmla="*/ 0 w 260"/>
                <a:gd name="T9" fmla="*/ 28 h 204"/>
                <a:gd name="T10" fmla="*/ 28 w 260"/>
                <a:gd name="T11" fmla="*/ 0 h 204"/>
                <a:gd name="T12" fmla="*/ 232 w 260"/>
                <a:gd name="T13" fmla="*/ 0 h 204"/>
                <a:gd name="T14" fmla="*/ 260 w 260"/>
                <a:gd name="T15" fmla="*/ 28 h 204"/>
                <a:gd name="T16" fmla="*/ 260 w 260"/>
                <a:gd name="T17" fmla="*/ 176 h 204"/>
                <a:gd name="T18" fmla="*/ 244 w 260"/>
                <a:gd name="T19" fmla="*/ 28 h 204"/>
                <a:gd name="T20" fmla="*/ 232 w 260"/>
                <a:gd name="T21" fmla="*/ 16 h 204"/>
                <a:gd name="T22" fmla="*/ 28 w 260"/>
                <a:gd name="T23" fmla="*/ 16 h 204"/>
                <a:gd name="T24" fmla="*/ 16 w 260"/>
                <a:gd name="T25" fmla="*/ 28 h 204"/>
                <a:gd name="T26" fmla="*/ 16 w 260"/>
                <a:gd name="T27" fmla="*/ 176 h 204"/>
                <a:gd name="T28" fmla="*/ 28 w 260"/>
                <a:gd name="T29" fmla="*/ 188 h 204"/>
                <a:gd name="T30" fmla="*/ 232 w 260"/>
                <a:gd name="T31" fmla="*/ 188 h 204"/>
                <a:gd name="T32" fmla="*/ 244 w 260"/>
                <a:gd name="T33" fmla="*/ 176 h 204"/>
                <a:gd name="T34" fmla="*/ 244 w 260"/>
                <a:gd name="T35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04">
                  <a:moveTo>
                    <a:pt x="260" y="176"/>
                  </a:moveTo>
                  <a:cubicBezTo>
                    <a:pt x="260" y="192"/>
                    <a:pt x="248" y="204"/>
                    <a:pt x="232" y="204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12" y="204"/>
                    <a:pt x="0" y="192"/>
                    <a:pt x="0" y="1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8" y="0"/>
                    <a:pt x="260" y="12"/>
                    <a:pt x="260" y="28"/>
                  </a:cubicBezTo>
                  <a:lnTo>
                    <a:pt x="260" y="176"/>
                  </a:lnTo>
                  <a:close/>
                  <a:moveTo>
                    <a:pt x="244" y="28"/>
                  </a:moveTo>
                  <a:cubicBezTo>
                    <a:pt x="244" y="21"/>
                    <a:pt x="239" y="16"/>
                    <a:pt x="2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1" y="16"/>
                    <a:pt x="16" y="21"/>
                    <a:pt x="16" y="28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6" y="183"/>
                    <a:pt x="21" y="188"/>
                    <a:pt x="28" y="188"/>
                  </a:cubicBezTo>
                  <a:cubicBezTo>
                    <a:pt x="232" y="188"/>
                    <a:pt x="232" y="188"/>
                    <a:pt x="232" y="188"/>
                  </a:cubicBezTo>
                  <a:cubicBezTo>
                    <a:pt x="239" y="188"/>
                    <a:pt x="244" y="183"/>
                    <a:pt x="244" y="176"/>
                  </a:cubicBezTo>
                  <a:lnTo>
                    <a:pt x="24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16"/>
            <p:cNvSpPr>
              <a:spLocks/>
            </p:cNvSpPr>
            <p:nvPr/>
          </p:nvSpPr>
          <p:spPr bwMode="auto">
            <a:xfrm>
              <a:off x="7005638" y="3065463"/>
              <a:ext cx="50800" cy="6350"/>
            </a:xfrm>
            <a:custGeom>
              <a:avLst/>
              <a:gdLst>
                <a:gd name="T0" fmla="*/ 56 w 60"/>
                <a:gd name="T1" fmla="*/ 8 h 8"/>
                <a:gd name="T2" fmla="*/ 4 w 60"/>
                <a:gd name="T3" fmla="*/ 8 h 8"/>
                <a:gd name="T4" fmla="*/ 0 w 60"/>
                <a:gd name="T5" fmla="*/ 4 h 8"/>
                <a:gd name="T6" fmla="*/ 4 w 60"/>
                <a:gd name="T7" fmla="*/ 0 h 8"/>
                <a:gd name="T8" fmla="*/ 56 w 60"/>
                <a:gd name="T9" fmla="*/ 0 h 8"/>
                <a:gd name="T10" fmla="*/ 60 w 60"/>
                <a:gd name="T11" fmla="*/ 4 h 8"/>
                <a:gd name="T12" fmla="*/ 56 w 6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">
                  <a:moveTo>
                    <a:pt x="5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6"/>
                    <a:pt x="58" y="8"/>
                    <a:pt x="5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17"/>
            <p:cNvSpPr>
              <a:spLocks/>
            </p:cNvSpPr>
            <p:nvPr/>
          </p:nvSpPr>
          <p:spPr bwMode="auto">
            <a:xfrm>
              <a:off x="6969126" y="3065463"/>
              <a:ext cx="23813" cy="6350"/>
            </a:xfrm>
            <a:custGeom>
              <a:avLst/>
              <a:gdLst>
                <a:gd name="T0" fmla="*/ 24 w 28"/>
                <a:gd name="T1" fmla="*/ 8 h 8"/>
                <a:gd name="T2" fmla="*/ 4 w 28"/>
                <a:gd name="T3" fmla="*/ 8 h 8"/>
                <a:gd name="T4" fmla="*/ 0 w 28"/>
                <a:gd name="T5" fmla="*/ 4 h 8"/>
                <a:gd name="T6" fmla="*/ 4 w 28"/>
                <a:gd name="T7" fmla="*/ 0 h 8"/>
                <a:gd name="T8" fmla="*/ 24 w 28"/>
                <a:gd name="T9" fmla="*/ 0 h 8"/>
                <a:gd name="T10" fmla="*/ 28 w 28"/>
                <a:gd name="T11" fmla="*/ 4 h 8"/>
                <a:gd name="T12" fmla="*/ 24 w 2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418"/>
            <p:cNvSpPr>
              <a:spLocks/>
            </p:cNvSpPr>
            <p:nvPr/>
          </p:nvSpPr>
          <p:spPr bwMode="auto">
            <a:xfrm>
              <a:off x="7091363" y="3065463"/>
              <a:ext cx="90488" cy="6350"/>
            </a:xfrm>
            <a:custGeom>
              <a:avLst/>
              <a:gdLst>
                <a:gd name="T0" fmla="*/ 104 w 108"/>
                <a:gd name="T1" fmla="*/ 8 h 8"/>
                <a:gd name="T2" fmla="*/ 4 w 108"/>
                <a:gd name="T3" fmla="*/ 8 h 8"/>
                <a:gd name="T4" fmla="*/ 0 w 108"/>
                <a:gd name="T5" fmla="*/ 4 h 8"/>
                <a:gd name="T6" fmla="*/ 4 w 108"/>
                <a:gd name="T7" fmla="*/ 0 h 8"/>
                <a:gd name="T8" fmla="*/ 104 w 108"/>
                <a:gd name="T9" fmla="*/ 0 h 8"/>
                <a:gd name="T10" fmla="*/ 108 w 108"/>
                <a:gd name="T11" fmla="*/ 4 h 8"/>
                <a:gd name="T12" fmla="*/ 104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419"/>
            <p:cNvSpPr>
              <a:spLocks noEditPoints="1"/>
            </p:cNvSpPr>
            <p:nvPr/>
          </p:nvSpPr>
          <p:spPr bwMode="auto">
            <a:xfrm>
              <a:off x="7053263" y="3048001"/>
              <a:ext cx="42863" cy="44450"/>
            </a:xfrm>
            <a:custGeom>
              <a:avLst/>
              <a:gdLst>
                <a:gd name="T0" fmla="*/ 52 w 52"/>
                <a:gd name="T1" fmla="*/ 36 h 52"/>
                <a:gd name="T2" fmla="*/ 36 w 52"/>
                <a:gd name="T3" fmla="*/ 52 h 52"/>
                <a:gd name="T4" fmla="*/ 16 w 52"/>
                <a:gd name="T5" fmla="*/ 52 h 52"/>
                <a:gd name="T6" fmla="*/ 0 w 52"/>
                <a:gd name="T7" fmla="*/ 36 h 52"/>
                <a:gd name="T8" fmla="*/ 0 w 52"/>
                <a:gd name="T9" fmla="*/ 16 h 52"/>
                <a:gd name="T10" fmla="*/ 16 w 52"/>
                <a:gd name="T11" fmla="*/ 0 h 52"/>
                <a:gd name="T12" fmla="*/ 36 w 52"/>
                <a:gd name="T13" fmla="*/ 0 h 52"/>
                <a:gd name="T14" fmla="*/ 52 w 52"/>
                <a:gd name="T15" fmla="*/ 16 h 52"/>
                <a:gd name="T16" fmla="*/ 52 w 52"/>
                <a:gd name="T17" fmla="*/ 36 h 52"/>
                <a:gd name="T18" fmla="*/ 44 w 52"/>
                <a:gd name="T19" fmla="*/ 16 h 52"/>
                <a:gd name="T20" fmla="*/ 36 w 52"/>
                <a:gd name="T21" fmla="*/ 8 h 52"/>
                <a:gd name="T22" fmla="*/ 16 w 52"/>
                <a:gd name="T23" fmla="*/ 8 h 52"/>
                <a:gd name="T24" fmla="*/ 8 w 52"/>
                <a:gd name="T25" fmla="*/ 16 h 52"/>
                <a:gd name="T26" fmla="*/ 8 w 52"/>
                <a:gd name="T27" fmla="*/ 36 h 52"/>
                <a:gd name="T28" fmla="*/ 16 w 52"/>
                <a:gd name="T29" fmla="*/ 44 h 52"/>
                <a:gd name="T30" fmla="*/ 36 w 52"/>
                <a:gd name="T31" fmla="*/ 44 h 52"/>
                <a:gd name="T32" fmla="*/ 44 w 52"/>
                <a:gd name="T33" fmla="*/ 36 h 52"/>
                <a:gd name="T34" fmla="*/ 44 w 52"/>
                <a:gd name="T35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2">
                  <a:moveTo>
                    <a:pt x="52" y="36"/>
                  </a:moveTo>
                  <a:cubicBezTo>
                    <a:pt x="52" y="45"/>
                    <a:pt x="45" y="52"/>
                    <a:pt x="3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7" y="52"/>
                    <a:pt x="0" y="45"/>
                    <a:pt x="0" y="3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5" y="0"/>
                    <a:pt x="52" y="7"/>
                    <a:pt x="52" y="16"/>
                  </a:cubicBezTo>
                  <a:lnTo>
                    <a:pt x="52" y="36"/>
                  </a:lnTo>
                  <a:close/>
                  <a:moveTo>
                    <a:pt x="44" y="16"/>
                  </a:moveTo>
                  <a:cubicBezTo>
                    <a:pt x="44" y="12"/>
                    <a:pt x="40" y="8"/>
                    <a:pt x="3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2"/>
                    <a:pt x="8" y="1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0"/>
                    <a:pt x="12" y="44"/>
                    <a:pt x="1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0" y="44"/>
                    <a:pt x="44" y="40"/>
                    <a:pt x="44" y="36"/>
                  </a:cubicBez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564"/>
            <p:cNvSpPr>
              <a:spLocks noEditPoints="1"/>
            </p:cNvSpPr>
            <p:nvPr/>
          </p:nvSpPr>
          <p:spPr bwMode="auto">
            <a:xfrm>
              <a:off x="4818063" y="2951163"/>
              <a:ext cx="200025" cy="200025"/>
            </a:xfrm>
            <a:custGeom>
              <a:avLst/>
              <a:gdLst>
                <a:gd name="T0" fmla="*/ 118 w 237"/>
                <a:gd name="T1" fmla="*/ 236 h 236"/>
                <a:gd name="T2" fmla="*/ 0 w 237"/>
                <a:gd name="T3" fmla="*/ 118 h 236"/>
                <a:gd name="T4" fmla="*/ 118 w 237"/>
                <a:gd name="T5" fmla="*/ 0 h 236"/>
                <a:gd name="T6" fmla="*/ 237 w 237"/>
                <a:gd name="T7" fmla="*/ 118 h 236"/>
                <a:gd name="T8" fmla="*/ 118 w 237"/>
                <a:gd name="T9" fmla="*/ 236 h 236"/>
                <a:gd name="T10" fmla="*/ 118 w 237"/>
                <a:gd name="T11" fmla="*/ 16 h 236"/>
                <a:gd name="T12" fmla="*/ 16 w 237"/>
                <a:gd name="T13" fmla="*/ 118 h 236"/>
                <a:gd name="T14" fmla="*/ 118 w 237"/>
                <a:gd name="T15" fmla="*/ 220 h 236"/>
                <a:gd name="T16" fmla="*/ 221 w 237"/>
                <a:gd name="T17" fmla="*/ 118 h 236"/>
                <a:gd name="T18" fmla="*/ 118 w 237"/>
                <a:gd name="T19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36">
                  <a:moveTo>
                    <a:pt x="118" y="236"/>
                  </a:moveTo>
                  <a:cubicBezTo>
                    <a:pt x="53" y="236"/>
                    <a:pt x="0" y="183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184" y="0"/>
                    <a:pt x="237" y="53"/>
                    <a:pt x="237" y="118"/>
                  </a:cubicBezTo>
                  <a:cubicBezTo>
                    <a:pt x="237" y="183"/>
                    <a:pt x="184" y="236"/>
                    <a:pt x="118" y="236"/>
                  </a:cubicBezTo>
                  <a:close/>
                  <a:moveTo>
                    <a:pt x="118" y="16"/>
                  </a:moveTo>
                  <a:cubicBezTo>
                    <a:pt x="62" y="16"/>
                    <a:pt x="16" y="62"/>
                    <a:pt x="16" y="118"/>
                  </a:cubicBezTo>
                  <a:cubicBezTo>
                    <a:pt x="16" y="174"/>
                    <a:pt x="62" y="220"/>
                    <a:pt x="118" y="220"/>
                  </a:cubicBezTo>
                  <a:cubicBezTo>
                    <a:pt x="175" y="220"/>
                    <a:pt x="221" y="174"/>
                    <a:pt x="221" y="118"/>
                  </a:cubicBezTo>
                  <a:cubicBezTo>
                    <a:pt x="221" y="62"/>
                    <a:pt x="175" y="16"/>
                    <a:pt x="1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65"/>
            <p:cNvSpPr>
              <a:spLocks noEditPoints="1"/>
            </p:cNvSpPr>
            <p:nvPr/>
          </p:nvSpPr>
          <p:spPr bwMode="auto">
            <a:xfrm>
              <a:off x="4875213" y="3006726"/>
              <a:ext cx="87313" cy="88900"/>
            </a:xfrm>
            <a:custGeom>
              <a:avLst/>
              <a:gdLst>
                <a:gd name="T0" fmla="*/ 51 w 103"/>
                <a:gd name="T1" fmla="*/ 103 h 103"/>
                <a:gd name="T2" fmla="*/ 0 w 103"/>
                <a:gd name="T3" fmla="*/ 51 h 103"/>
                <a:gd name="T4" fmla="*/ 51 w 103"/>
                <a:gd name="T5" fmla="*/ 0 h 103"/>
                <a:gd name="T6" fmla="*/ 103 w 103"/>
                <a:gd name="T7" fmla="*/ 51 h 103"/>
                <a:gd name="T8" fmla="*/ 51 w 103"/>
                <a:gd name="T9" fmla="*/ 103 h 103"/>
                <a:gd name="T10" fmla="*/ 51 w 103"/>
                <a:gd name="T11" fmla="*/ 8 h 103"/>
                <a:gd name="T12" fmla="*/ 8 w 103"/>
                <a:gd name="T13" fmla="*/ 51 h 103"/>
                <a:gd name="T14" fmla="*/ 51 w 103"/>
                <a:gd name="T15" fmla="*/ 95 h 103"/>
                <a:gd name="T16" fmla="*/ 95 w 103"/>
                <a:gd name="T17" fmla="*/ 51 h 103"/>
                <a:gd name="T18" fmla="*/ 51 w 103"/>
                <a:gd name="T19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51" y="103"/>
                  </a:moveTo>
                  <a:cubicBezTo>
                    <a:pt x="23" y="103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80" y="0"/>
                    <a:pt x="103" y="23"/>
                    <a:pt x="103" y="51"/>
                  </a:cubicBezTo>
                  <a:cubicBezTo>
                    <a:pt x="103" y="79"/>
                    <a:pt x="80" y="103"/>
                    <a:pt x="51" y="103"/>
                  </a:cubicBezTo>
                  <a:close/>
                  <a:moveTo>
                    <a:pt x="51" y="8"/>
                  </a:moveTo>
                  <a:cubicBezTo>
                    <a:pt x="27" y="8"/>
                    <a:pt x="8" y="27"/>
                    <a:pt x="8" y="51"/>
                  </a:cubicBezTo>
                  <a:cubicBezTo>
                    <a:pt x="8" y="75"/>
                    <a:pt x="27" y="95"/>
                    <a:pt x="51" y="95"/>
                  </a:cubicBezTo>
                  <a:cubicBezTo>
                    <a:pt x="75" y="95"/>
                    <a:pt x="95" y="75"/>
                    <a:pt x="95" y="51"/>
                  </a:cubicBezTo>
                  <a:cubicBezTo>
                    <a:pt x="95" y="27"/>
                    <a:pt x="75" y="8"/>
                    <a:pt x="5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66"/>
            <p:cNvSpPr>
              <a:spLocks/>
            </p:cNvSpPr>
            <p:nvPr/>
          </p:nvSpPr>
          <p:spPr bwMode="auto">
            <a:xfrm>
              <a:off x="4941888" y="3068638"/>
              <a:ext cx="88900" cy="92075"/>
            </a:xfrm>
            <a:custGeom>
              <a:avLst/>
              <a:gdLst>
                <a:gd name="T0" fmla="*/ 44 w 106"/>
                <a:gd name="T1" fmla="*/ 108 h 108"/>
                <a:gd name="T2" fmla="*/ 4 w 106"/>
                <a:gd name="T3" fmla="*/ 93 h 108"/>
                <a:gd name="T4" fmla="*/ 3 w 106"/>
                <a:gd name="T5" fmla="*/ 82 h 108"/>
                <a:gd name="T6" fmla="*/ 14 w 106"/>
                <a:gd name="T7" fmla="*/ 81 h 108"/>
                <a:gd name="T8" fmla="*/ 44 w 106"/>
                <a:gd name="T9" fmla="*/ 92 h 108"/>
                <a:gd name="T10" fmla="*/ 90 w 106"/>
                <a:gd name="T11" fmla="*/ 47 h 108"/>
                <a:gd name="T12" fmla="*/ 77 w 106"/>
                <a:gd name="T13" fmla="*/ 15 h 108"/>
                <a:gd name="T14" fmla="*/ 77 w 106"/>
                <a:gd name="T15" fmla="*/ 4 h 108"/>
                <a:gd name="T16" fmla="*/ 89 w 106"/>
                <a:gd name="T17" fmla="*/ 4 h 108"/>
                <a:gd name="T18" fmla="*/ 106 w 106"/>
                <a:gd name="T19" fmla="*/ 47 h 108"/>
                <a:gd name="T20" fmla="*/ 44 w 106"/>
                <a:gd name="T2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8">
                  <a:moveTo>
                    <a:pt x="44" y="108"/>
                  </a:moveTo>
                  <a:cubicBezTo>
                    <a:pt x="29" y="108"/>
                    <a:pt x="15" y="103"/>
                    <a:pt x="4" y="93"/>
                  </a:cubicBezTo>
                  <a:cubicBezTo>
                    <a:pt x="0" y="91"/>
                    <a:pt x="0" y="85"/>
                    <a:pt x="3" y="82"/>
                  </a:cubicBezTo>
                  <a:cubicBezTo>
                    <a:pt x="6" y="79"/>
                    <a:pt x="11" y="78"/>
                    <a:pt x="14" y="81"/>
                  </a:cubicBezTo>
                  <a:cubicBezTo>
                    <a:pt x="23" y="88"/>
                    <a:pt x="33" y="92"/>
                    <a:pt x="44" y="92"/>
                  </a:cubicBezTo>
                  <a:cubicBezTo>
                    <a:pt x="69" y="92"/>
                    <a:pt x="90" y="72"/>
                    <a:pt x="90" y="47"/>
                  </a:cubicBezTo>
                  <a:cubicBezTo>
                    <a:pt x="90" y="35"/>
                    <a:pt x="85" y="23"/>
                    <a:pt x="77" y="15"/>
                  </a:cubicBezTo>
                  <a:cubicBezTo>
                    <a:pt x="74" y="12"/>
                    <a:pt x="74" y="7"/>
                    <a:pt x="77" y="4"/>
                  </a:cubicBezTo>
                  <a:cubicBezTo>
                    <a:pt x="80" y="0"/>
                    <a:pt x="85" y="1"/>
                    <a:pt x="89" y="4"/>
                  </a:cubicBezTo>
                  <a:cubicBezTo>
                    <a:pt x="100" y="15"/>
                    <a:pt x="106" y="30"/>
                    <a:pt x="106" y="47"/>
                  </a:cubicBezTo>
                  <a:cubicBezTo>
                    <a:pt x="106" y="81"/>
                    <a:pt x="78" y="108"/>
                    <a:pt x="44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67"/>
            <p:cNvSpPr>
              <a:spLocks/>
            </p:cNvSpPr>
            <p:nvPr/>
          </p:nvSpPr>
          <p:spPr bwMode="auto">
            <a:xfrm>
              <a:off x="4803776" y="3068638"/>
              <a:ext cx="92075" cy="90488"/>
            </a:xfrm>
            <a:custGeom>
              <a:avLst/>
              <a:gdLst>
                <a:gd name="T0" fmla="*/ 62 w 108"/>
                <a:gd name="T1" fmla="*/ 106 h 106"/>
                <a:gd name="T2" fmla="*/ 0 w 108"/>
                <a:gd name="T3" fmla="*/ 44 h 106"/>
                <a:gd name="T4" fmla="*/ 15 w 108"/>
                <a:gd name="T5" fmla="*/ 4 h 106"/>
                <a:gd name="T6" fmla="*/ 27 w 108"/>
                <a:gd name="T7" fmla="*/ 3 h 106"/>
                <a:gd name="T8" fmla="*/ 27 w 108"/>
                <a:gd name="T9" fmla="*/ 15 h 106"/>
                <a:gd name="T10" fmla="*/ 16 w 108"/>
                <a:gd name="T11" fmla="*/ 44 h 106"/>
                <a:gd name="T12" fmla="*/ 62 w 108"/>
                <a:gd name="T13" fmla="*/ 90 h 106"/>
                <a:gd name="T14" fmla="*/ 94 w 108"/>
                <a:gd name="T15" fmla="*/ 77 h 106"/>
                <a:gd name="T16" fmla="*/ 105 w 108"/>
                <a:gd name="T17" fmla="*/ 78 h 106"/>
                <a:gd name="T18" fmla="*/ 105 w 108"/>
                <a:gd name="T19" fmla="*/ 89 h 106"/>
                <a:gd name="T20" fmla="*/ 62 w 108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6">
                  <a:moveTo>
                    <a:pt x="62" y="106"/>
                  </a:moveTo>
                  <a:cubicBezTo>
                    <a:pt x="28" y="106"/>
                    <a:pt x="0" y="78"/>
                    <a:pt x="0" y="44"/>
                  </a:cubicBezTo>
                  <a:cubicBezTo>
                    <a:pt x="0" y="30"/>
                    <a:pt x="6" y="15"/>
                    <a:pt x="15" y="4"/>
                  </a:cubicBezTo>
                  <a:cubicBezTo>
                    <a:pt x="18" y="1"/>
                    <a:pt x="23" y="0"/>
                    <a:pt x="27" y="3"/>
                  </a:cubicBezTo>
                  <a:cubicBezTo>
                    <a:pt x="30" y="6"/>
                    <a:pt x="30" y="11"/>
                    <a:pt x="27" y="15"/>
                  </a:cubicBezTo>
                  <a:cubicBezTo>
                    <a:pt x="20" y="23"/>
                    <a:pt x="16" y="33"/>
                    <a:pt x="16" y="44"/>
                  </a:cubicBezTo>
                  <a:cubicBezTo>
                    <a:pt x="16" y="70"/>
                    <a:pt x="37" y="90"/>
                    <a:pt x="62" y="90"/>
                  </a:cubicBezTo>
                  <a:cubicBezTo>
                    <a:pt x="74" y="90"/>
                    <a:pt x="85" y="86"/>
                    <a:pt x="94" y="77"/>
                  </a:cubicBezTo>
                  <a:cubicBezTo>
                    <a:pt x="97" y="74"/>
                    <a:pt x="102" y="74"/>
                    <a:pt x="105" y="78"/>
                  </a:cubicBezTo>
                  <a:cubicBezTo>
                    <a:pt x="108" y="81"/>
                    <a:pt x="108" y="86"/>
                    <a:pt x="105" y="89"/>
                  </a:cubicBezTo>
                  <a:cubicBezTo>
                    <a:pt x="93" y="100"/>
                    <a:pt x="78" y="106"/>
                    <a:pt x="6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568"/>
            <p:cNvSpPr>
              <a:spLocks/>
            </p:cNvSpPr>
            <p:nvPr/>
          </p:nvSpPr>
          <p:spPr bwMode="auto">
            <a:xfrm>
              <a:off x="4803776" y="2936876"/>
              <a:ext cx="95250" cy="90488"/>
            </a:xfrm>
            <a:custGeom>
              <a:avLst/>
              <a:gdLst>
                <a:gd name="T0" fmla="*/ 23 w 111"/>
                <a:gd name="T1" fmla="*/ 108 h 108"/>
                <a:gd name="T2" fmla="*/ 18 w 111"/>
                <a:gd name="T3" fmla="*/ 105 h 108"/>
                <a:gd name="T4" fmla="*/ 0 w 111"/>
                <a:gd name="T5" fmla="*/ 62 h 108"/>
                <a:gd name="T6" fmla="*/ 62 w 111"/>
                <a:gd name="T7" fmla="*/ 0 h 108"/>
                <a:gd name="T8" fmla="*/ 107 w 111"/>
                <a:gd name="T9" fmla="*/ 19 h 108"/>
                <a:gd name="T10" fmla="*/ 108 w 111"/>
                <a:gd name="T11" fmla="*/ 30 h 108"/>
                <a:gd name="T12" fmla="*/ 96 w 111"/>
                <a:gd name="T13" fmla="*/ 31 h 108"/>
                <a:gd name="T14" fmla="*/ 62 w 111"/>
                <a:gd name="T15" fmla="*/ 16 h 108"/>
                <a:gd name="T16" fmla="*/ 16 w 111"/>
                <a:gd name="T17" fmla="*/ 62 h 108"/>
                <a:gd name="T18" fmla="*/ 29 w 111"/>
                <a:gd name="T19" fmla="*/ 94 h 108"/>
                <a:gd name="T20" fmla="*/ 29 w 111"/>
                <a:gd name="T21" fmla="*/ 105 h 108"/>
                <a:gd name="T22" fmla="*/ 23 w 111"/>
                <a:gd name="T2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08">
                  <a:moveTo>
                    <a:pt x="23" y="108"/>
                  </a:moveTo>
                  <a:cubicBezTo>
                    <a:pt x="21" y="108"/>
                    <a:pt x="19" y="107"/>
                    <a:pt x="18" y="105"/>
                  </a:cubicBezTo>
                  <a:cubicBezTo>
                    <a:pt x="7" y="93"/>
                    <a:pt x="0" y="78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79" y="0"/>
                    <a:pt x="95" y="7"/>
                    <a:pt x="107" y="19"/>
                  </a:cubicBezTo>
                  <a:cubicBezTo>
                    <a:pt x="111" y="22"/>
                    <a:pt x="111" y="27"/>
                    <a:pt x="108" y="30"/>
                  </a:cubicBezTo>
                  <a:cubicBezTo>
                    <a:pt x="105" y="34"/>
                    <a:pt x="99" y="34"/>
                    <a:pt x="96" y="31"/>
                  </a:cubicBezTo>
                  <a:cubicBezTo>
                    <a:pt x="87" y="21"/>
                    <a:pt x="75" y="16"/>
                    <a:pt x="62" y="16"/>
                  </a:cubicBezTo>
                  <a:cubicBezTo>
                    <a:pt x="37" y="16"/>
                    <a:pt x="16" y="37"/>
                    <a:pt x="16" y="62"/>
                  </a:cubicBezTo>
                  <a:cubicBezTo>
                    <a:pt x="16" y="74"/>
                    <a:pt x="21" y="85"/>
                    <a:pt x="29" y="94"/>
                  </a:cubicBezTo>
                  <a:cubicBezTo>
                    <a:pt x="32" y="97"/>
                    <a:pt x="32" y="102"/>
                    <a:pt x="29" y="105"/>
                  </a:cubicBezTo>
                  <a:cubicBezTo>
                    <a:pt x="27" y="107"/>
                    <a:pt x="25" y="108"/>
                    <a:pt x="23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569"/>
            <p:cNvSpPr>
              <a:spLocks/>
            </p:cNvSpPr>
            <p:nvPr/>
          </p:nvSpPr>
          <p:spPr bwMode="auto">
            <a:xfrm>
              <a:off x="4935538" y="2933701"/>
              <a:ext cx="92075" cy="88900"/>
            </a:xfrm>
            <a:custGeom>
              <a:avLst/>
              <a:gdLst>
                <a:gd name="T0" fmla="*/ 88 w 109"/>
                <a:gd name="T1" fmla="*/ 105 h 105"/>
                <a:gd name="T2" fmla="*/ 82 w 109"/>
                <a:gd name="T3" fmla="*/ 103 h 105"/>
                <a:gd name="T4" fmla="*/ 82 w 109"/>
                <a:gd name="T5" fmla="*/ 92 h 105"/>
                <a:gd name="T6" fmla="*/ 93 w 109"/>
                <a:gd name="T7" fmla="*/ 62 h 105"/>
                <a:gd name="T8" fmla="*/ 47 w 109"/>
                <a:gd name="T9" fmla="*/ 16 h 105"/>
                <a:gd name="T10" fmla="*/ 16 w 109"/>
                <a:gd name="T11" fmla="*/ 31 h 105"/>
                <a:gd name="T12" fmla="*/ 4 w 109"/>
                <a:gd name="T13" fmla="*/ 32 h 105"/>
                <a:gd name="T14" fmla="*/ 3 w 109"/>
                <a:gd name="T15" fmla="*/ 21 h 105"/>
                <a:gd name="T16" fmla="*/ 47 w 109"/>
                <a:gd name="T17" fmla="*/ 0 h 105"/>
                <a:gd name="T18" fmla="*/ 109 w 109"/>
                <a:gd name="T19" fmla="*/ 62 h 105"/>
                <a:gd name="T20" fmla="*/ 94 w 109"/>
                <a:gd name="T21" fmla="*/ 102 h 105"/>
                <a:gd name="T22" fmla="*/ 88 w 109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5">
                  <a:moveTo>
                    <a:pt x="88" y="105"/>
                  </a:moveTo>
                  <a:cubicBezTo>
                    <a:pt x="86" y="105"/>
                    <a:pt x="84" y="104"/>
                    <a:pt x="82" y="103"/>
                  </a:cubicBezTo>
                  <a:cubicBezTo>
                    <a:pt x="79" y="100"/>
                    <a:pt x="79" y="95"/>
                    <a:pt x="82" y="92"/>
                  </a:cubicBezTo>
                  <a:cubicBezTo>
                    <a:pt x="89" y="84"/>
                    <a:pt x="93" y="73"/>
                    <a:pt x="93" y="62"/>
                  </a:cubicBezTo>
                  <a:cubicBezTo>
                    <a:pt x="93" y="37"/>
                    <a:pt x="72" y="16"/>
                    <a:pt x="47" y="16"/>
                  </a:cubicBezTo>
                  <a:cubicBezTo>
                    <a:pt x="35" y="16"/>
                    <a:pt x="23" y="22"/>
                    <a:pt x="16" y="31"/>
                  </a:cubicBezTo>
                  <a:cubicBezTo>
                    <a:pt x="13" y="35"/>
                    <a:pt x="8" y="35"/>
                    <a:pt x="4" y="32"/>
                  </a:cubicBezTo>
                  <a:cubicBezTo>
                    <a:pt x="1" y="30"/>
                    <a:pt x="0" y="25"/>
                    <a:pt x="3" y="21"/>
                  </a:cubicBezTo>
                  <a:cubicBezTo>
                    <a:pt x="14" y="8"/>
                    <a:pt x="30" y="0"/>
                    <a:pt x="47" y="0"/>
                  </a:cubicBezTo>
                  <a:cubicBezTo>
                    <a:pt x="81" y="0"/>
                    <a:pt x="109" y="28"/>
                    <a:pt x="109" y="62"/>
                  </a:cubicBezTo>
                  <a:cubicBezTo>
                    <a:pt x="109" y="77"/>
                    <a:pt x="103" y="91"/>
                    <a:pt x="94" y="102"/>
                  </a:cubicBezTo>
                  <a:cubicBezTo>
                    <a:pt x="92" y="104"/>
                    <a:pt x="90" y="105"/>
                    <a:pt x="88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570"/>
            <p:cNvSpPr>
              <a:spLocks/>
            </p:cNvSpPr>
            <p:nvPr/>
          </p:nvSpPr>
          <p:spPr bwMode="auto">
            <a:xfrm>
              <a:off x="4976813" y="3024188"/>
              <a:ext cx="38100" cy="6350"/>
            </a:xfrm>
            <a:custGeom>
              <a:avLst/>
              <a:gdLst>
                <a:gd name="T0" fmla="*/ 40 w 44"/>
                <a:gd name="T1" fmla="*/ 8 h 8"/>
                <a:gd name="T2" fmla="*/ 4 w 44"/>
                <a:gd name="T3" fmla="*/ 8 h 8"/>
                <a:gd name="T4" fmla="*/ 0 w 44"/>
                <a:gd name="T5" fmla="*/ 4 h 8"/>
                <a:gd name="T6" fmla="*/ 4 w 44"/>
                <a:gd name="T7" fmla="*/ 0 h 8"/>
                <a:gd name="T8" fmla="*/ 40 w 44"/>
                <a:gd name="T9" fmla="*/ 0 h 8"/>
                <a:gd name="T10" fmla="*/ 44 w 44"/>
                <a:gd name="T11" fmla="*/ 4 h 8"/>
                <a:gd name="T12" fmla="*/ 40 w 4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">
                  <a:moveTo>
                    <a:pt x="4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4" y="2"/>
                    <a:pt x="44" y="4"/>
                  </a:cubicBezTo>
                  <a:cubicBezTo>
                    <a:pt x="44" y="6"/>
                    <a:pt x="43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571"/>
            <p:cNvSpPr>
              <a:spLocks/>
            </p:cNvSpPr>
            <p:nvPr/>
          </p:nvSpPr>
          <p:spPr bwMode="auto">
            <a:xfrm>
              <a:off x="4949826" y="3024188"/>
              <a:ext cx="20638" cy="635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4" y="2"/>
                    <a:pt x="24" y="4"/>
                  </a:cubicBezTo>
                  <a:cubicBezTo>
                    <a:pt x="24" y="6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572"/>
            <p:cNvSpPr>
              <a:spLocks/>
            </p:cNvSpPr>
            <p:nvPr/>
          </p:nvSpPr>
          <p:spPr bwMode="auto">
            <a:xfrm>
              <a:off x="4949826" y="3068638"/>
              <a:ext cx="65088" cy="6350"/>
            </a:xfrm>
            <a:custGeom>
              <a:avLst/>
              <a:gdLst>
                <a:gd name="T0" fmla="*/ 72 w 76"/>
                <a:gd name="T1" fmla="*/ 8 h 8"/>
                <a:gd name="T2" fmla="*/ 4 w 76"/>
                <a:gd name="T3" fmla="*/ 8 h 8"/>
                <a:gd name="T4" fmla="*/ 0 w 76"/>
                <a:gd name="T5" fmla="*/ 4 h 8"/>
                <a:gd name="T6" fmla="*/ 4 w 76"/>
                <a:gd name="T7" fmla="*/ 0 h 8"/>
                <a:gd name="T8" fmla="*/ 72 w 76"/>
                <a:gd name="T9" fmla="*/ 0 h 8"/>
                <a:gd name="T10" fmla="*/ 76 w 76"/>
                <a:gd name="T11" fmla="*/ 4 h 8"/>
                <a:gd name="T12" fmla="*/ 72 w 7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8">
                  <a:moveTo>
                    <a:pt x="7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6" y="2"/>
                    <a:pt x="76" y="4"/>
                  </a:cubicBezTo>
                  <a:cubicBezTo>
                    <a:pt x="76" y="6"/>
                    <a:pt x="75" y="8"/>
                    <a:pt x="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573"/>
            <p:cNvSpPr>
              <a:spLocks/>
            </p:cNvSpPr>
            <p:nvPr/>
          </p:nvSpPr>
          <p:spPr bwMode="auto">
            <a:xfrm>
              <a:off x="4821238" y="3024188"/>
              <a:ext cx="65088" cy="6350"/>
            </a:xfrm>
            <a:custGeom>
              <a:avLst/>
              <a:gdLst>
                <a:gd name="T0" fmla="*/ 72 w 76"/>
                <a:gd name="T1" fmla="*/ 8 h 8"/>
                <a:gd name="T2" fmla="*/ 4 w 76"/>
                <a:gd name="T3" fmla="*/ 8 h 8"/>
                <a:gd name="T4" fmla="*/ 0 w 76"/>
                <a:gd name="T5" fmla="*/ 4 h 8"/>
                <a:gd name="T6" fmla="*/ 4 w 76"/>
                <a:gd name="T7" fmla="*/ 0 h 8"/>
                <a:gd name="T8" fmla="*/ 72 w 76"/>
                <a:gd name="T9" fmla="*/ 0 h 8"/>
                <a:gd name="T10" fmla="*/ 76 w 76"/>
                <a:gd name="T11" fmla="*/ 4 h 8"/>
                <a:gd name="T12" fmla="*/ 72 w 7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8">
                  <a:moveTo>
                    <a:pt x="7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6" y="2"/>
                    <a:pt x="76" y="4"/>
                  </a:cubicBezTo>
                  <a:cubicBezTo>
                    <a:pt x="76" y="6"/>
                    <a:pt x="75" y="8"/>
                    <a:pt x="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574"/>
            <p:cNvSpPr>
              <a:spLocks/>
            </p:cNvSpPr>
            <p:nvPr/>
          </p:nvSpPr>
          <p:spPr bwMode="auto">
            <a:xfrm>
              <a:off x="4821238" y="3068638"/>
              <a:ext cx="65088" cy="6350"/>
            </a:xfrm>
            <a:custGeom>
              <a:avLst/>
              <a:gdLst>
                <a:gd name="T0" fmla="*/ 72 w 76"/>
                <a:gd name="T1" fmla="*/ 8 h 8"/>
                <a:gd name="T2" fmla="*/ 4 w 76"/>
                <a:gd name="T3" fmla="*/ 8 h 8"/>
                <a:gd name="T4" fmla="*/ 0 w 76"/>
                <a:gd name="T5" fmla="*/ 4 h 8"/>
                <a:gd name="T6" fmla="*/ 4 w 76"/>
                <a:gd name="T7" fmla="*/ 0 h 8"/>
                <a:gd name="T8" fmla="*/ 72 w 76"/>
                <a:gd name="T9" fmla="*/ 0 h 8"/>
                <a:gd name="T10" fmla="*/ 76 w 76"/>
                <a:gd name="T11" fmla="*/ 4 h 8"/>
                <a:gd name="T12" fmla="*/ 72 w 7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8">
                  <a:moveTo>
                    <a:pt x="7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6" y="2"/>
                    <a:pt x="76" y="4"/>
                  </a:cubicBezTo>
                  <a:cubicBezTo>
                    <a:pt x="76" y="6"/>
                    <a:pt x="75" y="8"/>
                    <a:pt x="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575"/>
            <p:cNvSpPr>
              <a:spLocks/>
            </p:cNvSpPr>
            <p:nvPr/>
          </p:nvSpPr>
          <p:spPr bwMode="auto">
            <a:xfrm>
              <a:off x="4941888" y="3082926"/>
              <a:ext cx="6350" cy="63500"/>
            </a:xfrm>
            <a:custGeom>
              <a:avLst/>
              <a:gdLst>
                <a:gd name="T0" fmla="*/ 4 w 8"/>
                <a:gd name="T1" fmla="*/ 76 h 76"/>
                <a:gd name="T2" fmla="*/ 0 w 8"/>
                <a:gd name="T3" fmla="*/ 72 h 76"/>
                <a:gd name="T4" fmla="*/ 0 w 8"/>
                <a:gd name="T5" fmla="*/ 4 h 76"/>
                <a:gd name="T6" fmla="*/ 4 w 8"/>
                <a:gd name="T7" fmla="*/ 0 h 76"/>
                <a:gd name="T8" fmla="*/ 8 w 8"/>
                <a:gd name="T9" fmla="*/ 4 h 76"/>
                <a:gd name="T10" fmla="*/ 8 w 8"/>
                <a:gd name="T11" fmla="*/ 72 h 76"/>
                <a:gd name="T12" fmla="*/ 4 w 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6">
                  <a:moveTo>
                    <a:pt x="4" y="76"/>
                  </a:moveTo>
                  <a:cubicBezTo>
                    <a:pt x="2" y="76"/>
                    <a:pt x="0" y="74"/>
                    <a:pt x="0" y="7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6" y="76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576"/>
            <p:cNvSpPr>
              <a:spLocks/>
            </p:cNvSpPr>
            <p:nvPr/>
          </p:nvSpPr>
          <p:spPr bwMode="auto">
            <a:xfrm>
              <a:off x="4897438" y="3125788"/>
              <a:ext cx="6350" cy="23813"/>
            </a:xfrm>
            <a:custGeom>
              <a:avLst/>
              <a:gdLst>
                <a:gd name="T0" fmla="*/ 4 w 8"/>
                <a:gd name="T1" fmla="*/ 28 h 28"/>
                <a:gd name="T2" fmla="*/ 0 w 8"/>
                <a:gd name="T3" fmla="*/ 24 h 28"/>
                <a:gd name="T4" fmla="*/ 0 w 8"/>
                <a:gd name="T5" fmla="*/ 4 h 28"/>
                <a:gd name="T6" fmla="*/ 4 w 8"/>
                <a:gd name="T7" fmla="*/ 0 h 28"/>
                <a:gd name="T8" fmla="*/ 8 w 8"/>
                <a:gd name="T9" fmla="*/ 4 h 28"/>
                <a:gd name="T10" fmla="*/ 8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577"/>
            <p:cNvSpPr>
              <a:spLocks/>
            </p:cNvSpPr>
            <p:nvPr/>
          </p:nvSpPr>
          <p:spPr bwMode="auto">
            <a:xfrm>
              <a:off x="4897438" y="3086101"/>
              <a:ext cx="6350" cy="33338"/>
            </a:xfrm>
            <a:custGeom>
              <a:avLst/>
              <a:gdLst>
                <a:gd name="T0" fmla="*/ 4 w 8"/>
                <a:gd name="T1" fmla="*/ 40 h 40"/>
                <a:gd name="T2" fmla="*/ 0 w 8"/>
                <a:gd name="T3" fmla="*/ 36 h 40"/>
                <a:gd name="T4" fmla="*/ 0 w 8"/>
                <a:gd name="T5" fmla="*/ 4 h 40"/>
                <a:gd name="T6" fmla="*/ 4 w 8"/>
                <a:gd name="T7" fmla="*/ 0 h 40"/>
                <a:gd name="T8" fmla="*/ 8 w 8"/>
                <a:gd name="T9" fmla="*/ 4 h 40"/>
                <a:gd name="T10" fmla="*/ 8 w 8"/>
                <a:gd name="T11" fmla="*/ 36 h 40"/>
                <a:gd name="T12" fmla="*/ 4 w 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0">
                  <a:moveTo>
                    <a:pt x="4" y="40"/>
                  </a:move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578"/>
            <p:cNvSpPr>
              <a:spLocks/>
            </p:cNvSpPr>
            <p:nvPr/>
          </p:nvSpPr>
          <p:spPr bwMode="auto">
            <a:xfrm>
              <a:off x="4941888" y="2952751"/>
              <a:ext cx="6350" cy="68263"/>
            </a:xfrm>
            <a:custGeom>
              <a:avLst/>
              <a:gdLst>
                <a:gd name="T0" fmla="*/ 4 w 8"/>
                <a:gd name="T1" fmla="*/ 80 h 80"/>
                <a:gd name="T2" fmla="*/ 0 w 8"/>
                <a:gd name="T3" fmla="*/ 76 h 80"/>
                <a:gd name="T4" fmla="*/ 0 w 8"/>
                <a:gd name="T5" fmla="*/ 4 h 80"/>
                <a:gd name="T6" fmla="*/ 4 w 8"/>
                <a:gd name="T7" fmla="*/ 0 h 80"/>
                <a:gd name="T8" fmla="*/ 8 w 8"/>
                <a:gd name="T9" fmla="*/ 4 h 80"/>
                <a:gd name="T10" fmla="*/ 8 w 8"/>
                <a:gd name="T11" fmla="*/ 76 h 80"/>
                <a:gd name="T12" fmla="*/ 4 w 8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0">
                  <a:moveTo>
                    <a:pt x="4" y="80"/>
                  </a:moveTo>
                  <a:cubicBezTo>
                    <a:pt x="2" y="80"/>
                    <a:pt x="0" y="78"/>
                    <a:pt x="0" y="7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8"/>
                    <a:pt x="6" y="80"/>
                    <a:pt x="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579"/>
            <p:cNvSpPr>
              <a:spLocks/>
            </p:cNvSpPr>
            <p:nvPr/>
          </p:nvSpPr>
          <p:spPr bwMode="auto">
            <a:xfrm>
              <a:off x="4897438" y="2952751"/>
              <a:ext cx="6350" cy="65088"/>
            </a:xfrm>
            <a:custGeom>
              <a:avLst/>
              <a:gdLst>
                <a:gd name="T0" fmla="*/ 4 w 8"/>
                <a:gd name="T1" fmla="*/ 76 h 76"/>
                <a:gd name="T2" fmla="*/ 0 w 8"/>
                <a:gd name="T3" fmla="*/ 72 h 76"/>
                <a:gd name="T4" fmla="*/ 0 w 8"/>
                <a:gd name="T5" fmla="*/ 4 h 76"/>
                <a:gd name="T6" fmla="*/ 4 w 8"/>
                <a:gd name="T7" fmla="*/ 0 h 76"/>
                <a:gd name="T8" fmla="*/ 8 w 8"/>
                <a:gd name="T9" fmla="*/ 4 h 76"/>
                <a:gd name="T10" fmla="*/ 8 w 8"/>
                <a:gd name="T11" fmla="*/ 72 h 76"/>
                <a:gd name="T12" fmla="*/ 4 w 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6">
                  <a:moveTo>
                    <a:pt x="4" y="76"/>
                  </a:moveTo>
                  <a:cubicBezTo>
                    <a:pt x="2" y="76"/>
                    <a:pt x="0" y="74"/>
                    <a:pt x="0" y="7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6" y="76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6345238" y="2957513"/>
              <a:ext cx="14288" cy="6350"/>
            </a:xfrm>
            <a:custGeom>
              <a:avLst/>
              <a:gdLst>
                <a:gd name="T0" fmla="*/ 11 w 16"/>
                <a:gd name="T1" fmla="*/ 8 h 8"/>
                <a:gd name="T2" fmla="*/ 11 w 16"/>
                <a:gd name="T3" fmla="*/ 8 h 8"/>
                <a:gd name="T4" fmla="*/ 4 w 16"/>
                <a:gd name="T5" fmla="*/ 8 h 8"/>
                <a:gd name="T6" fmla="*/ 0 w 16"/>
                <a:gd name="T7" fmla="*/ 4 h 8"/>
                <a:gd name="T8" fmla="*/ 4 w 16"/>
                <a:gd name="T9" fmla="*/ 0 h 8"/>
                <a:gd name="T10" fmla="*/ 12 w 16"/>
                <a:gd name="T11" fmla="*/ 0 h 8"/>
                <a:gd name="T12" fmla="*/ 15 w 16"/>
                <a:gd name="T13" fmla="*/ 5 h 8"/>
                <a:gd name="T14" fmla="*/ 11 w 1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4" y="0"/>
                    <a:pt x="16" y="2"/>
                    <a:pt x="15" y="5"/>
                  </a:cubicBezTo>
                  <a:cubicBezTo>
                    <a:pt x="15" y="7"/>
                    <a:pt x="14" y="8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15"/>
            <p:cNvSpPr>
              <a:spLocks/>
            </p:cNvSpPr>
            <p:nvPr/>
          </p:nvSpPr>
          <p:spPr bwMode="auto">
            <a:xfrm>
              <a:off x="7038976" y="2940051"/>
              <a:ext cx="71438" cy="57150"/>
            </a:xfrm>
            <a:custGeom>
              <a:avLst/>
              <a:gdLst>
                <a:gd name="T0" fmla="*/ 76 w 84"/>
                <a:gd name="T1" fmla="*/ 68 h 68"/>
                <a:gd name="T2" fmla="*/ 68 w 84"/>
                <a:gd name="T3" fmla="*/ 60 h 68"/>
                <a:gd name="T4" fmla="*/ 68 w 84"/>
                <a:gd name="T5" fmla="*/ 25 h 68"/>
                <a:gd name="T6" fmla="*/ 53 w 84"/>
                <a:gd name="T7" fmla="*/ 16 h 68"/>
                <a:gd name="T8" fmla="*/ 25 w 84"/>
                <a:gd name="T9" fmla="*/ 16 h 68"/>
                <a:gd name="T10" fmla="*/ 16 w 84"/>
                <a:gd name="T11" fmla="*/ 25 h 68"/>
                <a:gd name="T12" fmla="*/ 16 w 84"/>
                <a:gd name="T13" fmla="*/ 60 h 68"/>
                <a:gd name="T14" fmla="*/ 8 w 84"/>
                <a:gd name="T15" fmla="*/ 68 h 68"/>
                <a:gd name="T16" fmla="*/ 0 w 84"/>
                <a:gd name="T17" fmla="*/ 60 h 68"/>
                <a:gd name="T18" fmla="*/ 0 w 84"/>
                <a:gd name="T19" fmla="*/ 25 h 68"/>
                <a:gd name="T20" fmla="*/ 25 w 84"/>
                <a:gd name="T21" fmla="*/ 0 h 68"/>
                <a:gd name="T22" fmla="*/ 59 w 84"/>
                <a:gd name="T23" fmla="*/ 0 h 68"/>
                <a:gd name="T24" fmla="*/ 84 w 84"/>
                <a:gd name="T25" fmla="*/ 25 h 68"/>
                <a:gd name="T26" fmla="*/ 84 w 84"/>
                <a:gd name="T27" fmla="*/ 60 h 68"/>
                <a:gd name="T28" fmla="*/ 76 w 84"/>
                <a:gd name="T2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68">
                  <a:moveTo>
                    <a:pt x="76" y="68"/>
                  </a:moveTo>
                  <a:cubicBezTo>
                    <a:pt x="72" y="68"/>
                    <a:pt x="68" y="64"/>
                    <a:pt x="68" y="6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18"/>
                    <a:pt x="59" y="16"/>
                    <a:pt x="53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16" y="16"/>
                    <a:pt x="16" y="25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4"/>
                    <a:pt x="12" y="68"/>
                    <a:pt x="8" y="68"/>
                  </a:cubicBezTo>
                  <a:cubicBezTo>
                    <a:pt x="4" y="68"/>
                    <a:pt x="0" y="64"/>
                    <a:pt x="0" y="6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"/>
                    <a:pt x="8" y="0"/>
                    <a:pt x="2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5" y="0"/>
                    <a:pt x="84" y="10"/>
                    <a:pt x="84" y="25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4"/>
                    <a:pt x="80" y="68"/>
                    <a:pt x="7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1" name="Freeform 254"/>
          <p:cNvSpPr>
            <a:spLocks noEditPoints="1"/>
          </p:cNvSpPr>
          <p:nvPr/>
        </p:nvSpPr>
        <p:spPr bwMode="auto">
          <a:xfrm>
            <a:off x="8133601" y="2969185"/>
            <a:ext cx="201613" cy="201614"/>
          </a:xfrm>
          <a:custGeom>
            <a:avLst/>
            <a:gdLst>
              <a:gd name="T0" fmla="*/ 120 w 239"/>
              <a:gd name="T1" fmla="*/ 239 h 239"/>
              <a:gd name="T2" fmla="*/ 0 w 239"/>
              <a:gd name="T3" fmla="*/ 119 h 239"/>
              <a:gd name="T4" fmla="*/ 120 w 239"/>
              <a:gd name="T5" fmla="*/ 0 h 239"/>
              <a:gd name="T6" fmla="*/ 239 w 239"/>
              <a:gd name="T7" fmla="*/ 119 h 239"/>
              <a:gd name="T8" fmla="*/ 120 w 239"/>
              <a:gd name="T9" fmla="*/ 239 h 239"/>
              <a:gd name="T10" fmla="*/ 120 w 239"/>
              <a:gd name="T11" fmla="*/ 16 h 239"/>
              <a:gd name="T12" fmla="*/ 16 w 239"/>
              <a:gd name="T13" fmla="*/ 119 h 239"/>
              <a:gd name="T14" fmla="*/ 120 w 239"/>
              <a:gd name="T15" fmla="*/ 223 h 239"/>
              <a:gd name="T16" fmla="*/ 223 w 239"/>
              <a:gd name="T17" fmla="*/ 119 h 239"/>
              <a:gd name="T18" fmla="*/ 120 w 239"/>
              <a:gd name="T19" fmla="*/ 16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9" h="239">
                <a:moveTo>
                  <a:pt x="120" y="239"/>
                </a:moveTo>
                <a:cubicBezTo>
                  <a:pt x="54" y="239"/>
                  <a:pt x="0" y="185"/>
                  <a:pt x="0" y="119"/>
                </a:cubicBezTo>
                <a:cubicBezTo>
                  <a:pt x="0" y="54"/>
                  <a:pt x="54" y="0"/>
                  <a:pt x="120" y="0"/>
                </a:cubicBezTo>
                <a:cubicBezTo>
                  <a:pt x="185" y="0"/>
                  <a:pt x="239" y="54"/>
                  <a:pt x="239" y="119"/>
                </a:cubicBezTo>
                <a:cubicBezTo>
                  <a:pt x="239" y="185"/>
                  <a:pt x="185" y="239"/>
                  <a:pt x="120" y="239"/>
                </a:cubicBezTo>
                <a:close/>
                <a:moveTo>
                  <a:pt x="120" y="16"/>
                </a:moveTo>
                <a:cubicBezTo>
                  <a:pt x="63" y="16"/>
                  <a:pt x="16" y="62"/>
                  <a:pt x="16" y="119"/>
                </a:cubicBezTo>
                <a:cubicBezTo>
                  <a:pt x="16" y="176"/>
                  <a:pt x="63" y="223"/>
                  <a:pt x="120" y="223"/>
                </a:cubicBezTo>
                <a:cubicBezTo>
                  <a:pt x="177" y="223"/>
                  <a:pt x="223" y="176"/>
                  <a:pt x="223" y="119"/>
                </a:cubicBezTo>
                <a:cubicBezTo>
                  <a:pt x="223" y="62"/>
                  <a:pt x="177" y="16"/>
                  <a:pt x="120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55"/>
          <p:cNvSpPr>
            <a:spLocks/>
          </p:cNvSpPr>
          <p:nvPr/>
        </p:nvSpPr>
        <p:spPr bwMode="auto">
          <a:xfrm>
            <a:off x="8159001" y="3066024"/>
            <a:ext cx="42863" cy="69850"/>
          </a:xfrm>
          <a:custGeom>
            <a:avLst/>
            <a:gdLst>
              <a:gd name="T0" fmla="*/ 47 w 52"/>
              <a:gd name="T1" fmla="*/ 83 h 83"/>
              <a:gd name="T2" fmla="*/ 45 w 52"/>
              <a:gd name="T3" fmla="*/ 83 h 83"/>
              <a:gd name="T4" fmla="*/ 0 w 52"/>
              <a:gd name="T5" fmla="*/ 4 h 83"/>
              <a:gd name="T6" fmla="*/ 4 w 52"/>
              <a:gd name="T7" fmla="*/ 0 h 83"/>
              <a:gd name="T8" fmla="*/ 8 w 52"/>
              <a:gd name="T9" fmla="*/ 4 h 83"/>
              <a:gd name="T10" fmla="*/ 49 w 52"/>
              <a:gd name="T11" fmla="*/ 76 h 83"/>
              <a:gd name="T12" fmla="*/ 51 w 52"/>
              <a:gd name="T13" fmla="*/ 81 h 83"/>
              <a:gd name="T14" fmla="*/ 47 w 52"/>
              <a:gd name="T1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83">
                <a:moveTo>
                  <a:pt x="47" y="83"/>
                </a:moveTo>
                <a:cubicBezTo>
                  <a:pt x="47" y="83"/>
                  <a:pt x="46" y="83"/>
                  <a:pt x="45" y="83"/>
                </a:cubicBezTo>
                <a:cubicBezTo>
                  <a:pt x="17" y="67"/>
                  <a:pt x="0" y="37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34"/>
                  <a:pt x="24" y="61"/>
                  <a:pt x="49" y="76"/>
                </a:cubicBezTo>
                <a:cubicBezTo>
                  <a:pt x="51" y="77"/>
                  <a:pt x="52" y="79"/>
                  <a:pt x="51" y="81"/>
                </a:cubicBezTo>
                <a:cubicBezTo>
                  <a:pt x="50" y="82"/>
                  <a:pt x="49" y="83"/>
                  <a:pt x="47" y="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56"/>
          <p:cNvSpPr>
            <a:spLocks/>
          </p:cNvSpPr>
          <p:nvPr/>
        </p:nvSpPr>
        <p:spPr bwMode="auto">
          <a:xfrm>
            <a:off x="8220913" y="3137461"/>
            <a:ext cx="11113" cy="7938"/>
          </a:xfrm>
          <a:custGeom>
            <a:avLst/>
            <a:gdLst>
              <a:gd name="T0" fmla="*/ 9 w 13"/>
              <a:gd name="T1" fmla="*/ 9 h 9"/>
              <a:gd name="T2" fmla="*/ 8 w 13"/>
              <a:gd name="T3" fmla="*/ 9 h 9"/>
              <a:gd name="T4" fmla="*/ 3 w 13"/>
              <a:gd name="T5" fmla="*/ 8 h 9"/>
              <a:gd name="T6" fmla="*/ 0 w 13"/>
              <a:gd name="T7" fmla="*/ 4 h 9"/>
              <a:gd name="T8" fmla="*/ 5 w 13"/>
              <a:gd name="T9" fmla="*/ 0 h 9"/>
              <a:gd name="T10" fmla="*/ 9 w 13"/>
              <a:gd name="T11" fmla="*/ 1 h 9"/>
              <a:gd name="T12" fmla="*/ 13 w 13"/>
              <a:gd name="T13" fmla="*/ 5 h 9"/>
              <a:gd name="T14" fmla="*/ 9 w 13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9">
                <a:moveTo>
                  <a:pt x="9" y="9"/>
                </a:moveTo>
                <a:cubicBezTo>
                  <a:pt x="9" y="9"/>
                  <a:pt x="9" y="9"/>
                  <a:pt x="8" y="9"/>
                </a:cubicBezTo>
                <a:cubicBezTo>
                  <a:pt x="7" y="9"/>
                  <a:pt x="5" y="9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6" y="1"/>
                  <a:pt x="8" y="1"/>
                  <a:pt x="9" y="1"/>
                </a:cubicBezTo>
                <a:cubicBezTo>
                  <a:pt x="11" y="1"/>
                  <a:pt x="13" y="3"/>
                  <a:pt x="13" y="5"/>
                </a:cubicBezTo>
                <a:cubicBezTo>
                  <a:pt x="13" y="7"/>
                  <a:pt x="11" y="9"/>
                  <a:pt x="9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257"/>
          <p:cNvSpPr>
            <a:spLocks/>
          </p:cNvSpPr>
          <p:nvPr/>
        </p:nvSpPr>
        <p:spPr bwMode="auto">
          <a:xfrm>
            <a:off x="8128838" y="2950135"/>
            <a:ext cx="77788" cy="73025"/>
          </a:xfrm>
          <a:custGeom>
            <a:avLst/>
            <a:gdLst>
              <a:gd name="T0" fmla="*/ 26 w 90"/>
              <a:gd name="T1" fmla="*/ 86 h 86"/>
              <a:gd name="T2" fmla="*/ 21 w 90"/>
              <a:gd name="T3" fmla="*/ 85 h 86"/>
              <a:gd name="T4" fmla="*/ 0 w 90"/>
              <a:gd name="T5" fmla="*/ 46 h 86"/>
              <a:gd name="T6" fmla="*/ 46 w 90"/>
              <a:gd name="T7" fmla="*/ 0 h 86"/>
              <a:gd name="T8" fmla="*/ 89 w 90"/>
              <a:gd name="T9" fmla="*/ 29 h 86"/>
              <a:gd name="T10" fmla="*/ 84 w 90"/>
              <a:gd name="T11" fmla="*/ 39 h 86"/>
              <a:gd name="T12" fmla="*/ 74 w 90"/>
              <a:gd name="T13" fmla="*/ 35 h 86"/>
              <a:gd name="T14" fmla="*/ 46 w 90"/>
              <a:gd name="T15" fmla="*/ 16 h 86"/>
              <a:gd name="T16" fmla="*/ 16 w 90"/>
              <a:gd name="T17" fmla="*/ 46 h 86"/>
              <a:gd name="T18" fmla="*/ 30 w 90"/>
              <a:gd name="T19" fmla="*/ 72 h 86"/>
              <a:gd name="T20" fmla="*/ 33 w 90"/>
              <a:gd name="T21" fmla="*/ 83 h 86"/>
              <a:gd name="T22" fmla="*/ 26 w 90"/>
              <a:gd name="T2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86">
                <a:moveTo>
                  <a:pt x="26" y="86"/>
                </a:moveTo>
                <a:cubicBezTo>
                  <a:pt x="24" y="86"/>
                  <a:pt x="23" y="86"/>
                  <a:pt x="21" y="85"/>
                </a:cubicBezTo>
                <a:cubicBezTo>
                  <a:pt x="8" y="77"/>
                  <a:pt x="0" y="62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65" y="0"/>
                  <a:pt x="81" y="11"/>
                  <a:pt x="89" y="29"/>
                </a:cubicBezTo>
                <a:cubicBezTo>
                  <a:pt x="90" y="33"/>
                  <a:pt x="89" y="37"/>
                  <a:pt x="84" y="39"/>
                </a:cubicBezTo>
                <a:cubicBezTo>
                  <a:pt x="80" y="41"/>
                  <a:pt x="76" y="39"/>
                  <a:pt x="74" y="35"/>
                </a:cubicBezTo>
                <a:cubicBezTo>
                  <a:pt x="69" y="24"/>
                  <a:pt x="58" y="16"/>
                  <a:pt x="46" y="16"/>
                </a:cubicBezTo>
                <a:cubicBezTo>
                  <a:pt x="30" y="16"/>
                  <a:pt x="16" y="30"/>
                  <a:pt x="16" y="46"/>
                </a:cubicBezTo>
                <a:cubicBezTo>
                  <a:pt x="16" y="57"/>
                  <a:pt x="21" y="66"/>
                  <a:pt x="30" y="72"/>
                </a:cubicBezTo>
                <a:cubicBezTo>
                  <a:pt x="34" y="74"/>
                  <a:pt x="35" y="79"/>
                  <a:pt x="33" y="83"/>
                </a:cubicBezTo>
                <a:cubicBezTo>
                  <a:pt x="31" y="85"/>
                  <a:pt x="28" y="86"/>
                  <a:pt x="26" y="8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258"/>
          <p:cNvSpPr>
            <a:spLocks/>
          </p:cNvSpPr>
          <p:nvPr/>
        </p:nvSpPr>
        <p:spPr bwMode="auto">
          <a:xfrm>
            <a:off x="8265363" y="2950135"/>
            <a:ext cx="76200" cy="73025"/>
          </a:xfrm>
          <a:custGeom>
            <a:avLst/>
            <a:gdLst>
              <a:gd name="T0" fmla="*/ 65 w 90"/>
              <a:gd name="T1" fmla="*/ 86 h 86"/>
              <a:gd name="T2" fmla="*/ 58 w 90"/>
              <a:gd name="T3" fmla="*/ 83 h 86"/>
              <a:gd name="T4" fmla="*/ 60 w 90"/>
              <a:gd name="T5" fmla="*/ 72 h 86"/>
              <a:gd name="T6" fmla="*/ 74 w 90"/>
              <a:gd name="T7" fmla="*/ 46 h 86"/>
              <a:gd name="T8" fmla="*/ 44 w 90"/>
              <a:gd name="T9" fmla="*/ 16 h 86"/>
              <a:gd name="T10" fmla="*/ 16 w 90"/>
              <a:gd name="T11" fmla="*/ 35 h 86"/>
              <a:gd name="T12" fmla="*/ 6 w 90"/>
              <a:gd name="T13" fmla="*/ 39 h 86"/>
              <a:gd name="T14" fmla="*/ 2 w 90"/>
              <a:gd name="T15" fmla="*/ 29 h 86"/>
              <a:gd name="T16" fmla="*/ 44 w 90"/>
              <a:gd name="T17" fmla="*/ 0 h 86"/>
              <a:gd name="T18" fmla="*/ 90 w 90"/>
              <a:gd name="T19" fmla="*/ 46 h 86"/>
              <a:gd name="T20" fmla="*/ 69 w 90"/>
              <a:gd name="T21" fmla="*/ 85 h 86"/>
              <a:gd name="T22" fmla="*/ 65 w 90"/>
              <a:gd name="T2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86">
                <a:moveTo>
                  <a:pt x="65" y="86"/>
                </a:moveTo>
                <a:cubicBezTo>
                  <a:pt x="62" y="86"/>
                  <a:pt x="59" y="85"/>
                  <a:pt x="58" y="83"/>
                </a:cubicBezTo>
                <a:cubicBezTo>
                  <a:pt x="55" y="79"/>
                  <a:pt x="57" y="74"/>
                  <a:pt x="60" y="72"/>
                </a:cubicBezTo>
                <a:cubicBezTo>
                  <a:pt x="69" y="66"/>
                  <a:pt x="74" y="57"/>
                  <a:pt x="74" y="46"/>
                </a:cubicBezTo>
                <a:cubicBezTo>
                  <a:pt x="74" y="30"/>
                  <a:pt x="61" y="16"/>
                  <a:pt x="44" y="16"/>
                </a:cubicBezTo>
                <a:cubicBezTo>
                  <a:pt x="32" y="16"/>
                  <a:pt x="21" y="24"/>
                  <a:pt x="16" y="35"/>
                </a:cubicBezTo>
                <a:cubicBezTo>
                  <a:pt x="15" y="39"/>
                  <a:pt x="10" y="41"/>
                  <a:pt x="6" y="39"/>
                </a:cubicBezTo>
                <a:cubicBezTo>
                  <a:pt x="2" y="37"/>
                  <a:pt x="0" y="33"/>
                  <a:pt x="2" y="29"/>
                </a:cubicBezTo>
                <a:cubicBezTo>
                  <a:pt x="9" y="11"/>
                  <a:pt x="26" y="0"/>
                  <a:pt x="44" y="0"/>
                </a:cubicBezTo>
                <a:cubicBezTo>
                  <a:pt x="69" y="0"/>
                  <a:pt x="90" y="21"/>
                  <a:pt x="90" y="46"/>
                </a:cubicBezTo>
                <a:cubicBezTo>
                  <a:pt x="90" y="62"/>
                  <a:pt x="82" y="77"/>
                  <a:pt x="69" y="85"/>
                </a:cubicBezTo>
                <a:cubicBezTo>
                  <a:pt x="68" y="86"/>
                  <a:pt x="66" y="86"/>
                  <a:pt x="65" y="8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259"/>
          <p:cNvSpPr>
            <a:spLocks/>
          </p:cNvSpPr>
          <p:nvPr/>
        </p:nvSpPr>
        <p:spPr bwMode="auto">
          <a:xfrm>
            <a:off x="8155826" y="3139049"/>
            <a:ext cx="30163" cy="33338"/>
          </a:xfrm>
          <a:custGeom>
            <a:avLst/>
            <a:gdLst>
              <a:gd name="T0" fmla="*/ 9 w 36"/>
              <a:gd name="T1" fmla="*/ 40 h 40"/>
              <a:gd name="T2" fmla="*/ 5 w 36"/>
              <a:gd name="T3" fmla="*/ 39 h 40"/>
              <a:gd name="T4" fmla="*/ 3 w 36"/>
              <a:gd name="T5" fmla="*/ 27 h 40"/>
              <a:gd name="T6" fmla="*/ 21 w 36"/>
              <a:gd name="T7" fmla="*/ 4 h 40"/>
              <a:gd name="T8" fmla="*/ 32 w 36"/>
              <a:gd name="T9" fmla="*/ 3 h 40"/>
              <a:gd name="T10" fmla="*/ 33 w 36"/>
              <a:gd name="T11" fmla="*/ 14 h 40"/>
              <a:gd name="T12" fmla="*/ 16 w 36"/>
              <a:gd name="T13" fmla="*/ 37 h 40"/>
              <a:gd name="T14" fmla="*/ 9 w 36"/>
              <a:gd name="T1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40">
                <a:moveTo>
                  <a:pt x="9" y="40"/>
                </a:moveTo>
                <a:cubicBezTo>
                  <a:pt x="8" y="40"/>
                  <a:pt x="6" y="40"/>
                  <a:pt x="5" y="39"/>
                </a:cubicBezTo>
                <a:cubicBezTo>
                  <a:pt x="1" y="36"/>
                  <a:pt x="0" y="31"/>
                  <a:pt x="3" y="27"/>
                </a:cubicBezTo>
                <a:cubicBezTo>
                  <a:pt x="21" y="4"/>
                  <a:pt x="21" y="4"/>
                  <a:pt x="21" y="4"/>
                </a:cubicBezTo>
                <a:cubicBezTo>
                  <a:pt x="23" y="1"/>
                  <a:pt x="28" y="0"/>
                  <a:pt x="32" y="3"/>
                </a:cubicBezTo>
                <a:cubicBezTo>
                  <a:pt x="35" y="6"/>
                  <a:pt x="36" y="11"/>
                  <a:pt x="33" y="14"/>
                </a:cubicBezTo>
                <a:cubicBezTo>
                  <a:pt x="16" y="37"/>
                  <a:pt x="16" y="37"/>
                  <a:pt x="16" y="37"/>
                </a:cubicBezTo>
                <a:cubicBezTo>
                  <a:pt x="14" y="39"/>
                  <a:pt x="12" y="40"/>
                  <a:pt x="9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260"/>
          <p:cNvSpPr>
            <a:spLocks/>
          </p:cNvSpPr>
          <p:nvPr/>
        </p:nvSpPr>
        <p:spPr bwMode="auto">
          <a:xfrm>
            <a:off x="8281238" y="3139049"/>
            <a:ext cx="30163" cy="33338"/>
          </a:xfrm>
          <a:custGeom>
            <a:avLst/>
            <a:gdLst>
              <a:gd name="T0" fmla="*/ 26 w 35"/>
              <a:gd name="T1" fmla="*/ 40 h 40"/>
              <a:gd name="T2" fmla="*/ 20 w 35"/>
              <a:gd name="T3" fmla="*/ 37 h 40"/>
              <a:gd name="T4" fmla="*/ 2 w 35"/>
              <a:gd name="T5" fmla="*/ 14 h 40"/>
              <a:gd name="T6" fmla="*/ 4 w 35"/>
              <a:gd name="T7" fmla="*/ 3 h 40"/>
              <a:gd name="T8" fmla="*/ 15 w 35"/>
              <a:gd name="T9" fmla="*/ 4 h 40"/>
              <a:gd name="T10" fmla="*/ 33 w 35"/>
              <a:gd name="T11" fmla="*/ 27 h 40"/>
              <a:gd name="T12" fmla="*/ 31 w 35"/>
              <a:gd name="T13" fmla="*/ 39 h 40"/>
              <a:gd name="T14" fmla="*/ 26 w 35"/>
              <a:gd name="T1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40">
                <a:moveTo>
                  <a:pt x="26" y="40"/>
                </a:moveTo>
                <a:cubicBezTo>
                  <a:pt x="24" y="40"/>
                  <a:pt x="22" y="39"/>
                  <a:pt x="20" y="37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1"/>
                  <a:pt x="0" y="6"/>
                  <a:pt x="4" y="3"/>
                </a:cubicBezTo>
                <a:cubicBezTo>
                  <a:pt x="7" y="0"/>
                  <a:pt x="12" y="1"/>
                  <a:pt x="15" y="4"/>
                </a:cubicBezTo>
                <a:cubicBezTo>
                  <a:pt x="33" y="27"/>
                  <a:pt x="33" y="27"/>
                  <a:pt x="33" y="27"/>
                </a:cubicBezTo>
                <a:cubicBezTo>
                  <a:pt x="35" y="31"/>
                  <a:pt x="35" y="36"/>
                  <a:pt x="31" y="39"/>
                </a:cubicBezTo>
                <a:cubicBezTo>
                  <a:pt x="30" y="40"/>
                  <a:pt x="28" y="40"/>
                  <a:pt x="26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261"/>
          <p:cNvSpPr>
            <a:spLocks/>
          </p:cNvSpPr>
          <p:nvPr/>
        </p:nvSpPr>
        <p:spPr bwMode="auto">
          <a:xfrm>
            <a:off x="8230438" y="3010460"/>
            <a:ext cx="31750" cy="87313"/>
          </a:xfrm>
          <a:custGeom>
            <a:avLst/>
            <a:gdLst>
              <a:gd name="T0" fmla="*/ 28 w 38"/>
              <a:gd name="T1" fmla="*/ 102 h 102"/>
              <a:gd name="T2" fmla="*/ 23 w 38"/>
              <a:gd name="T3" fmla="*/ 100 h 102"/>
              <a:gd name="T4" fmla="*/ 1 w 38"/>
              <a:gd name="T5" fmla="*/ 77 h 102"/>
              <a:gd name="T6" fmla="*/ 0 w 38"/>
              <a:gd name="T7" fmla="*/ 71 h 102"/>
              <a:gd name="T8" fmla="*/ 0 w 38"/>
              <a:gd name="T9" fmla="*/ 8 h 102"/>
              <a:gd name="T10" fmla="*/ 8 w 38"/>
              <a:gd name="T11" fmla="*/ 0 h 102"/>
              <a:gd name="T12" fmla="*/ 16 w 38"/>
              <a:gd name="T13" fmla="*/ 8 h 102"/>
              <a:gd name="T14" fmla="*/ 16 w 38"/>
              <a:gd name="T15" fmla="*/ 68 h 102"/>
              <a:gd name="T16" fmla="*/ 35 w 38"/>
              <a:gd name="T17" fmla="*/ 89 h 102"/>
              <a:gd name="T18" fmla="*/ 35 w 38"/>
              <a:gd name="T19" fmla="*/ 100 h 102"/>
              <a:gd name="T20" fmla="*/ 28 w 38"/>
              <a:gd name="T2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02">
                <a:moveTo>
                  <a:pt x="28" y="102"/>
                </a:moveTo>
                <a:cubicBezTo>
                  <a:pt x="26" y="102"/>
                  <a:pt x="24" y="102"/>
                  <a:pt x="23" y="100"/>
                </a:cubicBezTo>
                <a:cubicBezTo>
                  <a:pt x="1" y="77"/>
                  <a:pt x="1" y="77"/>
                  <a:pt x="1" y="77"/>
                </a:cubicBezTo>
                <a:cubicBezTo>
                  <a:pt x="0" y="75"/>
                  <a:pt x="0" y="73"/>
                  <a:pt x="0" y="71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68"/>
                  <a:pt x="16" y="68"/>
                  <a:pt x="16" y="68"/>
                </a:cubicBezTo>
                <a:cubicBezTo>
                  <a:pt x="35" y="89"/>
                  <a:pt x="35" y="89"/>
                  <a:pt x="35" y="89"/>
                </a:cubicBezTo>
                <a:cubicBezTo>
                  <a:pt x="38" y="92"/>
                  <a:pt x="38" y="97"/>
                  <a:pt x="35" y="100"/>
                </a:cubicBezTo>
                <a:cubicBezTo>
                  <a:pt x="33" y="102"/>
                  <a:pt x="30" y="102"/>
                  <a:pt x="28" y="1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262"/>
          <p:cNvSpPr>
            <a:spLocks noEditPoints="1"/>
          </p:cNvSpPr>
          <p:nvPr/>
        </p:nvSpPr>
        <p:spPr bwMode="auto">
          <a:xfrm>
            <a:off x="7774826" y="2969185"/>
            <a:ext cx="204788" cy="204789"/>
          </a:xfrm>
          <a:custGeom>
            <a:avLst/>
            <a:gdLst>
              <a:gd name="T0" fmla="*/ 121 w 243"/>
              <a:gd name="T1" fmla="*/ 242 h 242"/>
              <a:gd name="T2" fmla="*/ 0 w 243"/>
              <a:gd name="T3" fmla="*/ 121 h 242"/>
              <a:gd name="T4" fmla="*/ 121 w 243"/>
              <a:gd name="T5" fmla="*/ 0 h 242"/>
              <a:gd name="T6" fmla="*/ 243 w 243"/>
              <a:gd name="T7" fmla="*/ 121 h 242"/>
              <a:gd name="T8" fmla="*/ 121 w 243"/>
              <a:gd name="T9" fmla="*/ 242 h 242"/>
              <a:gd name="T10" fmla="*/ 121 w 243"/>
              <a:gd name="T11" fmla="*/ 16 h 242"/>
              <a:gd name="T12" fmla="*/ 16 w 243"/>
              <a:gd name="T13" fmla="*/ 121 h 242"/>
              <a:gd name="T14" fmla="*/ 121 w 243"/>
              <a:gd name="T15" fmla="*/ 226 h 242"/>
              <a:gd name="T16" fmla="*/ 227 w 243"/>
              <a:gd name="T17" fmla="*/ 121 h 242"/>
              <a:gd name="T18" fmla="*/ 121 w 243"/>
              <a:gd name="T19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242">
                <a:moveTo>
                  <a:pt x="121" y="242"/>
                </a:moveTo>
                <a:cubicBezTo>
                  <a:pt x="55" y="242"/>
                  <a:pt x="0" y="188"/>
                  <a:pt x="0" y="121"/>
                </a:cubicBezTo>
                <a:cubicBezTo>
                  <a:pt x="0" y="54"/>
                  <a:pt x="55" y="0"/>
                  <a:pt x="121" y="0"/>
                </a:cubicBezTo>
                <a:cubicBezTo>
                  <a:pt x="188" y="0"/>
                  <a:pt x="243" y="54"/>
                  <a:pt x="243" y="121"/>
                </a:cubicBezTo>
                <a:cubicBezTo>
                  <a:pt x="243" y="188"/>
                  <a:pt x="188" y="242"/>
                  <a:pt x="121" y="242"/>
                </a:cubicBezTo>
                <a:close/>
                <a:moveTo>
                  <a:pt x="121" y="16"/>
                </a:moveTo>
                <a:cubicBezTo>
                  <a:pt x="63" y="16"/>
                  <a:pt x="16" y="63"/>
                  <a:pt x="16" y="121"/>
                </a:cubicBezTo>
                <a:cubicBezTo>
                  <a:pt x="16" y="179"/>
                  <a:pt x="63" y="226"/>
                  <a:pt x="121" y="226"/>
                </a:cubicBezTo>
                <a:cubicBezTo>
                  <a:pt x="179" y="226"/>
                  <a:pt x="227" y="179"/>
                  <a:pt x="227" y="121"/>
                </a:cubicBezTo>
                <a:cubicBezTo>
                  <a:pt x="227" y="63"/>
                  <a:pt x="179" y="16"/>
                  <a:pt x="121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263"/>
          <p:cNvSpPr>
            <a:spLocks/>
          </p:cNvSpPr>
          <p:nvPr/>
        </p:nvSpPr>
        <p:spPr bwMode="auto">
          <a:xfrm>
            <a:off x="7800226" y="3069199"/>
            <a:ext cx="44450" cy="71438"/>
          </a:xfrm>
          <a:custGeom>
            <a:avLst/>
            <a:gdLst>
              <a:gd name="T0" fmla="*/ 48 w 53"/>
              <a:gd name="T1" fmla="*/ 84 h 84"/>
              <a:gd name="T2" fmla="*/ 46 w 53"/>
              <a:gd name="T3" fmla="*/ 84 h 84"/>
              <a:gd name="T4" fmla="*/ 0 w 53"/>
              <a:gd name="T5" fmla="*/ 4 h 84"/>
              <a:gd name="T6" fmla="*/ 4 w 53"/>
              <a:gd name="T7" fmla="*/ 0 h 84"/>
              <a:gd name="T8" fmla="*/ 8 w 53"/>
              <a:gd name="T9" fmla="*/ 4 h 84"/>
              <a:gd name="T10" fmla="*/ 50 w 53"/>
              <a:gd name="T11" fmla="*/ 77 h 84"/>
              <a:gd name="T12" fmla="*/ 52 w 53"/>
              <a:gd name="T13" fmla="*/ 82 h 84"/>
              <a:gd name="T14" fmla="*/ 48 w 53"/>
              <a:gd name="T1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84">
                <a:moveTo>
                  <a:pt x="48" y="84"/>
                </a:moveTo>
                <a:cubicBezTo>
                  <a:pt x="48" y="84"/>
                  <a:pt x="47" y="84"/>
                  <a:pt x="46" y="84"/>
                </a:cubicBezTo>
                <a:cubicBezTo>
                  <a:pt x="18" y="68"/>
                  <a:pt x="0" y="37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34"/>
                  <a:pt x="24" y="62"/>
                  <a:pt x="50" y="77"/>
                </a:cubicBezTo>
                <a:cubicBezTo>
                  <a:pt x="52" y="78"/>
                  <a:pt x="53" y="80"/>
                  <a:pt x="52" y="82"/>
                </a:cubicBezTo>
                <a:cubicBezTo>
                  <a:pt x="51" y="84"/>
                  <a:pt x="50" y="84"/>
                  <a:pt x="48" y="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264"/>
          <p:cNvSpPr>
            <a:spLocks/>
          </p:cNvSpPr>
          <p:nvPr/>
        </p:nvSpPr>
        <p:spPr bwMode="auto">
          <a:xfrm>
            <a:off x="7852613" y="3142224"/>
            <a:ext cx="11113" cy="7938"/>
          </a:xfrm>
          <a:custGeom>
            <a:avLst/>
            <a:gdLst>
              <a:gd name="T0" fmla="*/ 9 w 14"/>
              <a:gd name="T1" fmla="*/ 10 h 10"/>
              <a:gd name="T2" fmla="*/ 8 w 14"/>
              <a:gd name="T3" fmla="*/ 10 h 10"/>
              <a:gd name="T4" fmla="*/ 3 w 14"/>
              <a:gd name="T5" fmla="*/ 8 h 10"/>
              <a:gd name="T6" fmla="*/ 1 w 14"/>
              <a:gd name="T7" fmla="*/ 3 h 10"/>
              <a:gd name="T8" fmla="*/ 6 w 14"/>
              <a:gd name="T9" fmla="*/ 0 h 10"/>
              <a:gd name="T10" fmla="*/ 10 w 14"/>
              <a:gd name="T11" fmla="*/ 2 h 10"/>
              <a:gd name="T12" fmla="*/ 13 w 14"/>
              <a:gd name="T13" fmla="*/ 7 h 10"/>
              <a:gd name="T14" fmla="*/ 9 w 14"/>
              <a:gd name="T1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0">
                <a:moveTo>
                  <a:pt x="9" y="10"/>
                </a:moveTo>
                <a:cubicBezTo>
                  <a:pt x="9" y="10"/>
                  <a:pt x="9" y="10"/>
                  <a:pt x="8" y="10"/>
                </a:cubicBezTo>
                <a:cubicBezTo>
                  <a:pt x="7" y="9"/>
                  <a:pt x="5" y="9"/>
                  <a:pt x="3" y="8"/>
                </a:cubicBezTo>
                <a:cubicBezTo>
                  <a:pt x="1" y="7"/>
                  <a:pt x="0" y="5"/>
                  <a:pt x="1" y="3"/>
                </a:cubicBezTo>
                <a:cubicBezTo>
                  <a:pt x="1" y="1"/>
                  <a:pt x="3" y="0"/>
                  <a:pt x="6" y="0"/>
                </a:cubicBezTo>
                <a:cubicBezTo>
                  <a:pt x="7" y="1"/>
                  <a:pt x="9" y="1"/>
                  <a:pt x="10" y="2"/>
                </a:cubicBezTo>
                <a:cubicBezTo>
                  <a:pt x="12" y="2"/>
                  <a:pt x="14" y="5"/>
                  <a:pt x="13" y="7"/>
                </a:cubicBezTo>
                <a:cubicBezTo>
                  <a:pt x="13" y="8"/>
                  <a:pt x="11" y="10"/>
                  <a:pt x="9" y="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265"/>
          <p:cNvSpPr>
            <a:spLocks/>
          </p:cNvSpPr>
          <p:nvPr/>
        </p:nvSpPr>
        <p:spPr bwMode="auto">
          <a:xfrm>
            <a:off x="7944688" y="2975535"/>
            <a:ext cx="31750" cy="31750"/>
          </a:xfrm>
          <a:custGeom>
            <a:avLst/>
            <a:gdLst>
              <a:gd name="T0" fmla="*/ 29 w 38"/>
              <a:gd name="T1" fmla="*/ 37 h 37"/>
              <a:gd name="T2" fmla="*/ 24 w 38"/>
              <a:gd name="T3" fmla="*/ 35 h 37"/>
              <a:gd name="T4" fmla="*/ 3 w 38"/>
              <a:gd name="T5" fmla="*/ 14 h 37"/>
              <a:gd name="T6" fmla="*/ 3 w 38"/>
              <a:gd name="T7" fmla="*/ 3 h 37"/>
              <a:gd name="T8" fmla="*/ 14 w 38"/>
              <a:gd name="T9" fmla="*/ 3 h 37"/>
              <a:gd name="T10" fmla="*/ 35 w 38"/>
              <a:gd name="T11" fmla="*/ 24 h 37"/>
              <a:gd name="T12" fmla="*/ 35 w 38"/>
              <a:gd name="T13" fmla="*/ 35 h 37"/>
              <a:gd name="T14" fmla="*/ 29 w 38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37">
                <a:moveTo>
                  <a:pt x="29" y="37"/>
                </a:moveTo>
                <a:cubicBezTo>
                  <a:pt x="27" y="37"/>
                  <a:pt x="25" y="37"/>
                  <a:pt x="24" y="35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35" y="24"/>
                  <a:pt x="35" y="24"/>
                  <a:pt x="35" y="24"/>
                </a:cubicBezTo>
                <a:cubicBezTo>
                  <a:pt x="38" y="27"/>
                  <a:pt x="38" y="32"/>
                  <a:pt x="35" y="35"/>
                </a:cubicBezTo>
                <a:cubicBezTo>
                  <a:pt x="33" y="37"/>
                  <a:pt x="31" y="37"/>
                  <a:pt x="29" y="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266"/>
          <p:cNvSpPr>
            <a:spLocks/>
          </p:cNvSpPr>
          <p:nvPr/>
        </p:nvSpPr>
        <p:spPr bwMode="auto">
          <a:xfrm>
            <a:off x="7870076" y="3010460"/>
            <a:ext cx="33338" cy="88900"/>
          </a:xfrm>
          <a:custGeom>
            <a:avLst/>
            <a:gdLst>
              <a:gd name="T0" fmla="*/ 32 w 40"/>
              <a:gd name="T1" fmla="*/ 105 h 105"/>
              <a:gd name="T2" fmla="*/ 26 w 40"/>
              <a:gd name="T3" fmla="*/ 103 h 105"/>
              <a:gd name="T4" fmla="*/ 3 w 40"/>
              <a:gd name="T5" fmla="*/ 81 h 105"/>
              <a:gd name="T6" fmla="*/ 0 w 40"/>
              <a:gd name="T7" fmla="*/ 75 h 105"/>
              <a:gd name="T8" fmla="*/ 0 w 40"/>
              <a:gd name="T9" fmla="*/ 8 h 105"/>
              <a:gd name="T10" fmla="*/ 8 w 40"/>
              <a:gd name="T11" fmla="*/ 0 h 105"/>
              <a:gd name="T12" fmla="*/ 16 w 40"/>
              <a:gd name="T13" fmla="*/ 8 h 105"/>
              <a:gd name="T14" fmla="*/ 16 w 40"/>
              <a:gd name="T15" fmla="*/ 72 h 105"/>
              <a:gd name="T16" fmla="*/ 37 w 40"/>
              <a:gd name="T17" fmla="*/ 91 h 105"/>
              <a:gd name="T18" fmla="*/ 37 w 40"/>
              <a:gd name="T19" fmla="*/ 103 h 105"/>
              <a:gd name="T20" fmla="*/ 32 w 40"/>
              <a:gd name="T21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05">
                <a:moveTo>
                  <a:pt x="32" y="105"/>
                </a:moveTo>
                <a:cubicBezTo>
                  <a:pt x="30" y="105"/>
                  <a:pt x="28" y="104"/>
                  <a:pt x="26" y="103"/>
                </a:cubicBezTo>
                <a:cubicBezTo>
                  <a:pt x="3" y="81"/>
                  <a:pt x="3" y="81"/>
                  <a:pt x="3" y="81"/>
                </a:cubicBezTo>
                <a:cubicBezTo>
                  <a:pt x="1" y="79"/>
                  <a:pt x="0" y="77"/>
                  <a:pt x="0" y="75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72"/>
                  <a:pt x="16" y="72"/>
                  <a:pt x="16" y="72"/>
                </a:cubicBezTo>
                <a:cubicBezTo>
                  <a:pt x="37" y="91"/>
                  <a:pt x="37" y="91"/>
                  <a:pt x="37" y="91"/>
                </a:cubicBezTo>
                <a:cubicBezTo>
                  <a:pt x="40" y="94"/>
                  <a:pt x="40" y="99"/>
                  <a:pt x="37" y="103"/>
                </a:cubicBezTo>
                <a:cubicBezTo>
                  <a:pt x="36" y="104"/>
                  <a:pt x="34" y="105"/>
                  <a:pt x="32" y="10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267"/>
          <p:cNvSpPr>
            <a:spLocks/>
          </p:cNvSpPr>
          <p:nvPr/>
        </p:nvSpPr>
        <p:spPr bwMode="auto">
          <a:xfrm>
            <a:off x="7870076" y="2951723"/>
            <a:ext cx="12700" cy="28575"/>
          </a:xfrm>
          <a:custGeom>
            <a:avLst/>
            <a:gdLst>
              <a:gd name="T0" fmla="*/ 8 w 16"/>
              <a:gd name="T1" fmla="*/ 32 h 32"/>
              <a:gd name="T2" fmla="*/ 0 w 16"/>
              <a:gd name="T3" fmla="*/ 24 h 32"/>
              <a:gd name="T4" fmla="*/ 0 w 16"/>
              <a:gd name="T5" fmla="*/ 8 h 32"/>
              <a:gd name="T6" fmla="*/ 8 w 16"/>
              <a:gd name="T7" fmla="*/ 0 h 32"/>
              <a:gd name="T8" fmla="*/ 16 w 16"/>
              <a:gd name="T9" fmla="*/ 8 h 32"/>
              <a:gd name="T10" fmla="*/ 16 w 16"/>
              <a:gd name="T11" fmla="*/ 24 h 32"/>
              <a:gd name="T12" fmla="*/ 8 w 16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2">
                <a:moveTo>
                  <a:pt x="8" y="32"/>
                </a:moveTo>
                <a:cubicBezTo>
                  <a:pt x="4" y="32"/>
                  <a:pt x="0" y="28"/>
                  <a:pt x="0" y="24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8"/>
                  <a:pt x="12" y="32"/>
                  <a:pt x="8" y="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Freeform 399"/>
          <p:cNvSpPr>
            <a:spLocks noEditPoints="1"/>
          </p:cNvSpPr>
          <p:nvPr/>
        </p:nvSpPr>
        <p:spPr bwMode="auto">
          <a:xfrm>
            <a:off x="7403351" y="3012048"/>
            <a:ext cx="228600" cy="146051"/>
          </a:xfrm>
          <a:custGeom>
            <a:avLst/>
            <a:gdLst>
              <a:gd name="T0" fmla="*/ 135 w 269"/>
              <a:gd name="T1" fmla="*/ 172 h 172"/>
              <a:gd name="T2" fmla="*/ 0 w 269"/>
              <a:gd name="T3" fmla="*/ 86 h 172"/>
              <a:gd name="T4" fmla="*/ 135 w 269"/>
              <a:gd name="T5" fmla="*/ 0 h 172"/>
              <a:gd name="T6" fmla="*/ 269 w 269"/>
              <a:gd name="T7" fmla="*/ 86 h 172"/>
              <a:gd name="T8" fmla="*/ 135 w 269"/>
              <a:gd name="T9" fmla="*/ 172 h 172"/>
              <a:gd name="T10" fmla="*/ 135 w 269"/>
              <a:gd name="T11" fmla="*/ 16 h 172"/>
              <a:gd name="T12" fmla="*/ 16 w 269"/>
              <a:gd name="T13" fmla="*/ 86 h 172"/>
              <a:gd name="T14" fmla="*/ 135 w 269"/>
              <a:gd name="T15" fmla="*/ 156 h 172"/>
              <a:gd name="T16" fmla="*/ 253 w 269"/>
              <a:gd name="T17" fmla="*/ 86 h 172"/>
              <a:gd name="T18" fmla="*/ 135 w 269"/>
              <a:gd name="T19" fmla="*/ 1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9" h="172">
                <a:moveTo>
                  <a:pt x="135" y="172"/>
                </a:moveTo>
                <a:cubicBezTo>
                  <a:pt x="87" y="172"/>
                  <a:pt x="0" y="137"/>
                  <a:pt x="0" y="86"/>
                </a:cubicBezTo>
                <a:cubicBezTo>
                  <a:pt x="0" y="36"/>
                  <a:pt x="87" y="0"/>
                  <a:pt x="135" y="0"/>
                </a:cubicBezTo>
                <a:cubicBezTo>
                  <a:pt x="182" y="0"/>
                  <a:pt x="269" y="36"/>
                  <a:pt x="269" y="86"/>
                </a:cubicBezTo>
                <a:cubicBezTo>
                  <a:pt x="269" y="137"/>
                  <a:pt x="182" y="172"/>
                  <a:pt x="135" y="172"/>
                </a:cubicBezTo>
                <a:close/>
                <a:moveTo>
                  <a:pt x="135" y="16"/>
                </a:moveTo>
                <a:cubicBezTo>
                  <a:pt x="90" y="16"/>
                  <a:pt x="16" y="49"/>
                  <a:pt x="16" y="86"/>
                </a:cubicBezTo>
                <a:cubicBezTo>
                  <a:pt x="16" y="123"/>
                  <a:pt x="90" y="156"/>
                  <a:pt x="135" y="156"/>
                </a:cubicBezTo>
                <a:cubicBezTo>
                  <a:pt x="179" y="156"/>
                  <a:pt x="253" y="123"/>
                  <a:pt x="253" y="86"/>
                </a:cubicBezTo>
                <a:cubicBezTo>
                  <a:pt x="253" y="49"/>
                  <a:pt x="179" y="16"/>
                  <a:pt x="135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Freeform 400"/>
          <p:cNvSpPr>
            <a:spLocks noEditPoints="1"/>
          </p:cNvSpPr>
          <p:nvPr/>
        </p:nvSpPr>
        <p:spPr bwMode="auto">
          <a:xfrm>
            <a:off x="7481138" y="3050148"/>
            <a:ext cx="73025" cy="71438"/>
          </a:xfrm>
          <a:custGeom>
            <a:avLst/>
            <a:gdLst>
              <a:gd name="T0" fmla="*/ 43 w 85"/>
              <a:gd name="T1" fmla="*/ 84 h 84"/>
              <a:gd name="T2" fmla="*/ 0 w 85"/>
              <a:gd name="T3" fmla="*/ 42 h 84"/>
              <a:gd name="T4" fmla="*/ 43 w 85"/>
              <a:gd name="T5" fmla="*/ 0 h 84"/>
              <a:gd name="T6" fmla="*/ 85 w 85"/>
              <a:gd name="T7" fmla="*/ 42 h 84"/>
              <a:gd name="T8" fmla="*/ 43 w 85"/>
              <a:gd name="T9" fmla="*/ 84 h 84"/>
              <a:gd name="T10" fmla="*/ 43 w 85"/>
              <a:gd name="T11" fmla="*/ 8 h 84"/>
              <a:gd name="T12" fmla="*/ 8 w 85"/>
              <a:gd name="T13" fmla="*/ 42 h 84"/>
              <a:gd name="T14" fmla="*/ 43 w 85"/>
              <a:gd name="T15" fmla="*/ 76 h 84"/>
              <a:gd name="T16" fmla="*/ 77 w 85"/>
              <a:gd name="T17" fmla="*/ 42 h 84"/>
              <a:gd name="T18" fmla="*/ 43 w 85"/>
              <a:gd name="T19" fmla="*/ 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84">
                <a:moveTo>
                  <a:pt x="43" y="84"/>
                </a:moveTo>
                <a:cubicBezTo>
                  <a:pt x="19" y="84"/>
                  <a:pt x="0" y="65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6" y="0"/>
                  <a:pt x="85" y="19"/>
                  <a:pt x="85" y="42"/>
                </a:cubicBezTo>
                <a:cubicBezTo>
                  <a:pt x="85" y="65"/>
                  <a:pt x="66" y="84"/>
                  <a:pt x="43" y="84"/>
                </a:cubicBezTo>
                <a:close/>
                <a:moveTo>
                  <a:pt x="43" y="8"/>
                </a:moveTo>
                <a:cubicBezTo>
                  <a:pt x="24" y="8"/>
                  <a:pt x="8" y="23"/>
                  <a:pt x="8" y="42"/>
                </a:cubicBezTo>
                <a:cubicBezTo>
                  <a:pt x="8" y="60"/>
                  <a:pt x="24" y="76"/>
                  <a:pt x="43" y="76"/>
                </a:cubicBezTo>
                <a:cubicBezTo>
                  <a:pt x="61" y="76"/>
                  <a:pt x="77" y="60"/>
                  <a:pt x="77" y="42"/>
                </a:cubicBezTo>
                <a:cubicBezTo>
                  <a:pt x="77" y="23"/>
                  <a:pt x="61" y="8"/>
                  <a:pt x="43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Freeform 401"/>
          <p:cNvSpPr>
            <a:spLocks/>
          </p:cNvSpPr>
          <p:nvPr/>
        </p:nvSpPr>
        <p:spPr bwMode="auto">
          <a:xfrm>
            <a:off x="7500188" y="3067611"/>
            <a:ext cx="9525" cy="7938"/>
          </a:xfrm>
          <a:custGeom>
            <a:avLst/>
            <a:gdLst>
              <a:gd name="T0" fmla="*/ 5 w 11"/>
              <a:gd name="T1" fmla="*/ 10 h 10"/>
              <a:gd name="T2" fmla="*/ 2 w 11"/>
              <a:gd name="T3" fmla="*/ 9 h 10"/>
              <a:gd name="T4" fmla="*/ 2 w 11"/>
              <a:gd name="T5" fmla="*/ 4 h 10"/>
              <a:gd name="T6" fmla="*/ 4 w 11"/>
              <a:gd name="T7" fmla="*/ 1 h 10"/>
              <a:gd name="T8" fmla="*/ 10 w 11"/>
              <a:gd name="T9" fmla="*/ 2 h 10"/>
              <a:gd name="T10" fmla="*/ 10 w 11"/>
              <a:gd name="T11" fmla="*/ 7 h 10"/>
              <a:gd name="T12" fmla="*/ 8 w 11"/>
              <a:gd name="T13" fmla="*/ 9 h 10"/>
              <a:gd name="T14" fmla="*/ 5 w 11"/>
              <a:gd name="T1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0">
                <a:moveTo>
                  <a:pt x="5" y="10"/>
                </a:moveTo>
                <a:cubicBezTo>
                  <a:pt x="4" y="10"/>
                  <a:pt x="3" y="10"/>
                  <a:pt x="2" y="9"/>
                </a:cubicBezTo>
                <a:cubicBezTo>
                  <a:pt x="0" y="8"/>
                  <a:pt x="0" y="5"/>
                  <a:pt x="2" y="4"/>
                </a:cubicBezTo>
                <a:cubicBezTo>
                  <a:pt x="3" y="3"/>
                  <a:pt x="4" y="2"/>
                  <a:pt x="4" y="1"/>
                </a:cubicBezTo>
                <a:cubicBezTo>
                  <a:pt x="6" y="0"/>
                  <a:pt x="9" y="0"/>
                  <a:pt x="10" y="2"/>
                </a:cubicBezTo>
                <a:cubicBezTo>
                  <a:pt x="11" y="3"/>
                  <a:pt x="11" y="6"/>
                  <a:pt x="10" y="7"/>
                </a:cubicBezTo>
                <a:cubicBezTo>
                  <a:pt x="9" y="8"/>
                  <a:pt x="8" y="8"/>
                  <a:pt x="8" y="9"/>
                </a:cubicBezTo>
                <a:cubicBezTo>
                  <a:pt x="7" y="10"/>
                  <a:pt x="6" y="10"/>
                  <a:pt x="5" y="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Freeform 402"/>
          <p:cNvSpPr>
            <a:spLocks/>
          </p:cNvSpPr>
          <p:nvPr/>
        </p:nvSpPr>
        <p:spPr bwMode="auto">
          <a:xfrm>
            <a:off x="7495426" y="3081899"/>
            <a:ext cx="25400" cy="25400"/>
          </a:xfrm>
          <a:custGeom>
            <a:avLst/>
            <a:gdLst>
              <a:gd name="T0" fmla="*/ 26 w 30"/>
              <a:gd name="T1" fmla="*/ 29 h 29"/>
              <a:gd name="T2" fmla="*/ 0 w 30"/>
              <a:gd name="T3" fmla="*/ 4 h 29"/>
              <a:gd name="T4" fmla="*/ 4 w 30"/>
              <a:gd name="T5" fmla="*/ 0 h 29"/>
              <a:gd name="T6" fmla="*/ 8 w 30"/>
              <a:gd name="T7" fmla="*/ 4 h 29"/>
              <a:gd name="T8" fmla="*/ 26 w 30"/>
              <a:gd name="T9" fmla="*/ 21 h 29"/>
              <a:gd name="T10" fmla="*/ 30 w 30"/>
              <a:gd name="T11" fmla="*/ 25 h 29"/>
              <a:gd name="T12" fmla="*/ 26 w 30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">
                <a:moveTo>
                  <a:pt x="26" y="29"/>
                </a:moveTo>
                <a:cubicBezTo>
                  <a:pt x="12" y="29"/>
                  <a:pt x="0" y="18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3"/>
                  <a:pt x="16" y="21"/>
                  <a:pt x="26" y="21"/>
                </a:cubicBezTo>
                <a:cubicBezTo>
                  <a:pt x="28" y="21"/>
                  <a:pt x="30" y="23"/>
                  <a:pt x="30" y="25"/>
                </a:cubicBezTo>
                <a:cubicBezTo>
                  <a:pt x="30" y="27"/>
                  <a:pt x="28" y="29"/>
                  <a:pt x="26" y="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Freeform 403"/>
          <p:cNvSpPr>
            <a:spLocks/>
          </p:cNvSpPr>
          <p:nvPr/>
        </p:nvSpPr>
        <p:spPr bwMode="auto">
          <a:xfrm>
            <a:off x="7509713" y="2969185"/>
            <a:ext cx="14288" cy="34925"/>
          </a:xfrm>
          <a:custGeom>
            <a:avLst/>
            <a:gdLst>
              <a:gd name="T0" fmla="*/ 8 w 16"/>
              <a:gd name="T1" fmla="*/ 40 h 40"/>
              <a:gd name="T2" fmla="*/ 0 w 16"/>
              <a:gd name="T3" fmla="*/ 32 h 40"/>
              <a:gd name="T4" fmla="*/ 0 w 16"/>
              <a:gd name="T5" fmla="*/ 8 h 40"/>
              <a:gd name="T6" fmla="*/ 8 w 16"/>
              <a:gd name="T7" fmla="*/ 0 h 40"/>
              <a:gd name="T8" fmla="*/ 16 w 16"/>
              <a:gd name="T9" fmla="*/ 8 h 40"/>
              <a:gd name="T10" fmla="*/ 16 w 16"/>
              <a:gd name="T11" fmla="*/ 32 h 40"/>
              <a:gd name="T12" fmla="*/ 8 w 16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0">
                <a:moveTo>
                  <a:pt x="8" y="40"/>
                </a:move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6"/>
                  <a:pt x="12" y="40"/>
                  <a:pt x="8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Freeform 404"/>
          <p:cNvSpPr>
            <a:spLocks/>
          </p:cNvSpPr>
          <p:nvPr/>
        </p:nvSpPr>
        <p:spPr bwMode="auto">
          <a:xfrm>
            <a:off x="7463676" y="2978710"/>
            <a:ext cx="22225" cy="26988"/>
          </a:xfrm>
          <a:custGeom>
            <a:avLst/>
            <a:gdLst>
              <a:gd name="T0" fmla="*/ 17 w 26"/>
              <a:gd name="T1" fmla="*/ 32 h 32"/>
              <a:gd name="T2" fmla="*/ 10 w 26"/>
              <a:gd name="T3" fmla="*/ 27 h 32"/>
              <a:gd name="T4" fmla="*/ 2 w 26"/>
              <a:gd name="T5" fmla="*/ 13 h 32"/>
              <a:gd name="T6" fmla="*/ 6 w 26"/>
              <a:gd name="T7" fmla="*/ 2 h 32"/>
              <a:gd name="T8" fmla="*/ 17 w 26"/>
              <a:gd name="T9" fmla="*/ 5 h 32"/>
              <a:gd name="T10" fmla="*/ 24 w 26"/>
              <a:gd name="T11" fmla="*/ 20 h 32"/>
              <a:gd name="T12" fmla="*/ 21 w 26"/>
              <a:gd name="T13" fmla="*/ 31 h 32"/>
              <a:gd name="T14" fmla="*/ 17 w 26"/>
              <a:gd name="T1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32">
                <a:moveTo>
                  <a:pt x="17" y="32"/>
                </a:moveTo>
                <a:cubicBezTo>
                  <a:pt x="14" y="32"/>
                  <a:pt x="11" y="30"/>
                  <a:pt x="10" y="27"/>
                </a:cubicBezTo>
                <a:cubicBezTo>
                  <a:pt x="2" y="13"/>
                  <a:pt x="2" y="13"/>
                  <a:pt x="2" y="13"/>
                </a:cubicBezTo>
                <a:cubicBezTo>
                  <a:pt x="0" y="9"/>
                  <a:pt x="2" y="4"/>
                  <a:pt x="6" y="2"/>
                </a:cubicBezTo>
                <a:cubicBezTo>
                  <a:pt x="10" y="0"/>
                  <a:pt x="15" y="2"/>
                  <a:pt x="17" y="5"/>
                </a:cubicBezTo>
                <a:cubicBezTo>
                  <a:pt x="24" y="20"/>
                  <a:pt x="24" y="20"/>
                  <a:pt x="24" y="20"/>
                </a:cubicBezTo>
                <a:cubicBezTo>
                  <a:pt x="26" y="24"/>
                  <a:pt x="24" y="29"/>
                  <a:pt x="21" y="31"/>
                </a:cubicBezTo>
                <a:cubicBezTo>
                  <a:pt x="19" y="32"/>
                  <a:pt x="18" y="32"/>
                  <a:pt x="17" y="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Freeform 405"/>
          <p:cNvSpPr>
            <a:spLocks/>
          </p:cNvSpPr>
          <p:nvPr/>
        </p:nvSpPr>
        <p:spPr bwMode="auto">
          <a:xfrm>
            <a:off x="7422401" y="2997760"/>
            <a:ext cx="23813" cy="23813"/>
          </a:xfrm>
          <a:custGeom>
            <a:avLst/>
            <a:gdLst>
              <a:gd name="T0" fmla="*/ 19 w 28"/>
              <a:gd name="T1" fmla="*/ 28 h 28"/>
              <a:gd name="T2" fmla="*/ 13 w 28"/>
              <a:gd name="T3" fmla="*/ 26 h 28"/>
              <a:gd name="T4" fmla="*/ 3 w 28"/>
              <a:gd name="T5" fmla="*/ 14 h 28"/>
              <a:gd name="T6" fmla="*/ 3 w 28"/>
              <a:gd name="T7" fmla="*/ 3 h 28"/>
              <a:gd name="T8" fmla="*/ 15 w 28"/>
              <a:gd name="T9" fmla="*/ 3 h 28"/>
              <a:gd name="T10" fmla="*/ 25 w 28"/>
              <a:gd name="T11" fmla="*/ 15 h 28"/>
              <a:gd name="T12" fmla="*/ 25 w 28"/>
              <a:gd name="T13" fmla="*/ 26 h 28"/>
              <a:gd name="T14" fmla="*/ 19 w 28"/>
              <a:gd name="T1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8">
                <a:moveTo>
                  <a:pt x="19" y="28"/>
                </a:moveTo>
                <a:cubicBezTo>
                  <a:pt x="17" y="28"/>
                  <a:pt x="15" y="27"/>
                  <a:pt x="13" y="26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7" y="0"/>
                  <a:pt x="12" y="0"/>
                  <a:pt x="15" y="3"/>
                </a:cubicBezTo>
                <a:cubicBezTo>
                  <a:pt x="25" y="15"/>
                  <a:pt x="25" y="15"/>
                  <a:pt x="25" y="15"/>
                </a:cubicBezTo>
                <a:cubicBezTo>
                  <a:pt x="28" y="18"/>
                  <a:pt x="28" y="23"/>
                  <a:pt x="25" y="26"/>
                </a:cubicBezTo>
                <a:cubicBezTo>
                  <a:pt x="23" y="28"/>
                  <a:pt x="21" y="28"/>
                  <a:pt x="19" y="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Freeform 407"/>
          <p:cNvSpPr>
            <a:spLocks/>
          </p:cNvSpPr>
          <p:nvPr/>
        </p:nvSpPr>
        <p:spPr bwMode="auto">
          <a:xfrm>
            <a:off x="7546226" y="2978711"/>
            <a:ext cx="20638" cy="26988"/>
          </a:xfrm>
          <a:custGeom>
            <a:avLst/>
            <a:gdLst>
              <a:gd name="T0" fmla="*/ 9 w 25"/>
              <a:gd name="T1" fmla="*/ 32 h 32"/>
              <a:gd name="T2" fmla="*/ 5 w 25"/>
              <a:gd name="T3" fmla="*/ 31 h 32"/>
              <a:gd name="T4" fmla="*/ 2 w 25"/>
              <a:gd name="T5" fmla="*/ 20 h 32"/>
              <a:gd name="T6" fmla="*/ 9 w 25"/>
              <a:gd name="T7" fmla="*/ 5 h 32"/>
              <a:gd name="T8" fmla="*/ 20 w 25"/>
              <a:gd name="T9" fmla="*/ 2 h 32"/>
              <a:gd name="T10" fmla="*/ 23 w 25"/>
              <a:gd name="T11" fmla="*/ 13 h 32"/>
              <a:gd name="T12" fmla="*/ 16 w 25"/>
              <a:gd name="T13" fmla="*/ 27 h 32"/>
              <a:gd name="T14" fmla="*/ 9 w 25"/>
              <a:gd name="T1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32">
                <a:moveTo>
                  <a:pt x="9" y="32"/>
                </a:moveTo>
                <a:cubicBezTo>
                  <a:pt x="8" y="32"/>
                  <a:pt x="6" y="32"/>
                  <a:pt x="5" y="31"/>
                </a:cubicBezTo>
                <a:cubicBezTo>
                  <a:pt x="1" y="29"/>
                  <a:pt x="0" y="24"/>
                  <a:pt x="2" y="20"/>
                </a:cubicBezTo>
                <a:cubicBezTo>
                  <a:pt x="9" y="5"/>
                  <a:pt x="9" y="5"/>
                  <a:pt x="9" y="5"/>
                </a:cubicBezTo>
                <a:cubicBezTo>
                  <a:pt x="11" y="2"/>
                  <a:pt x="16" y="0"/>
                  <a:pt x="20" y="2"/>
                </a:cubicBezTo>
                <a:cubicBezTo>
                  <a:pt x="24" y="4"/>
                  <a:pt x="25" y="9"/>
                  <a:pt x="23" y="1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30"/>
                  <a:pt x="12" y="32"/>
                  <a:pt x="9" y="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Freeform 408"/>
          <p:cNvSpPr>
            <a:spLocks/>
          </p:cNvSpPr>
          <p:nvPr/>
        </p:nvSpPr>
        <p:spPr bwMode="auto">
          <a:xfrm>
            <a:off x="7585913" y="2997761"/>
            <a:ext cx="23813" cy="23813"/>
          </a:xfrm>
          <a:custGeom>
            <a:avLst/>
            <a:gdLst>
              <a:gd name="T0" fmla="*/ 8 w 28"/>
              <a:gd name="T1" fmla="*/ 28 h 28"/>
              <a:gd name="T2" fmla="*/ 3 w 28"/>
              <a:gd name="T3" fmla="*/ 26 h 28"/>
              <a:gd name="T4" fmla="*/ 3 w 28"/>
              <a:gd name="T5" fmla="*/ 15 h 28"/>
              <a:gd name="T6" fmla="*/ 13 w 28"/>
              <a:gd name="T7" fmla="*/ 3 h 28"/>
              <a:gd name="T8" fmla="*/ 24 w 28"/>
              <a:gd name="T9" fmla="*/ 3 h 28"/>
              <a:gd name="T10" fmla="*/ 25 w 28"/>
              <a:gd name="T11" fmla="*/ 14 h 28"/>
              <a:gd name="T12" fmla="*/ 14 w 28"/>
              <a:gd name="T13" fmla="*/ 26 h 28"/>
              <a:gd name="T14" fmla="*/ 8 w 28"/>
              <a:gd name="T1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8">
                <a:moveTo>
                  <a:pt x="8" y="28"/>
                </a:moveTo>
                <a:cubicBezTo>
                  <a:pt x="7" y="28"/>
                  <a:pt x="5" y="28"/>
                  <a:pt x="3" y="26"/>
                </a:cubicBezTo>
                <a:cubicBezTo>
                  <a:pt x="0" y="23"/>
                  <a:pt x="0" y="18"/>
                  <a:pt x="3" y="15"/>
                </a:cubicBezTo>
                <a:cubicBezTo>
                  <a:pt x="13" y="3"/>
                  <a:pt x="13" y="3"/>
                  <a:pt x="13" y="3"/>
                </a:cubicBezTo>
                <a:cubicBezTo>
                  <a:pt x="16" y="0"/>
                  <a:pt x="21" y="0"/>
                  <a:pt x="24" y="3"/>
                </a:cubicBezTo>
                <a:cubicBezTo>
                  <a:pt x="28" y="6"/>
                  <a:pt x="28" y="11"/>
                  <a:pt x="25" y="14"/>
                </a:cubicBezTo>
                <a:cubicBezTo>
                  <a:pt x="14" y="26"/>
                  <a:pt x="14" y="26"/>
                  <a:pt x="14" y="26"/>
                </a:cubicBezTo>
                <a:cubicBezTo>
                  <a:pt x="13" y="27"/>
                  <a:pt x="11" y="28"/>
                  <a:pt x="8" y="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Freeform 431"/>
          <p:cNvSpPr>
            <a:spLocks noEditPoints="1"/>
          </p:cNvSpPr>
          <p:nvPr/>
        </p:nvSpPr>
        <p:spPr bwMode="auto">
          <a:xfrm>
            <a:off x="8484438" y="2951723"/>
            <a:ext cx="222250" cy="222251"/>
          </a:xfrm>
          <a:custGeom>
            <a:avLst/>
            <a:gdLst>
              <a:gd name="T0" fmla="*/ 131 w 262"/>
              <a:gd name="T1" fmla="*/ 262 h 262"/>
              <a:gd name="T2" fmla="*/ 0 w 262"/>
              <a:gd name="T3" fmla="*/ 131 h 262"/>
              <a:gd name="T4" fmla="*/ 131 w 262"/>
              <a:gd name="T5" fmla="*/ 0 h 262"/>
              <a:gd name="T6" fmla="*/ 262 w 262"/>
              <a:gd name="T7" fmla="*/ 131 h 262"/>
              <a:gd name="T8" fmla="*/ 131 w 262"/>
              <a:gd name="T9" fmla="*/ 262 h 262"/>
              <a:gd name="T10" fmla="*/ 131 w 262"/>
              <a:gd name="T11" fmla="*/ 16 h 262"/>
              <a:gd name="T12" fmla="*/ 16 w 262"/>
              <a:gd name="T13" fmla="*/ 131 h 262"/>
              <a:gd name="T14" fmla="*/ 131 w 262"/>
              <a:gd name="T15" fmla="*/ 246 h 262"/>
              <a:gd name="T16" fmla="*/ 246 w 262"/>
              <a:gd name="T17" fmla="*/ 131 h 262"/>
              <a:gd name="T18" fmla="*/ 131 w 262"/>
              <a:gd name="T19" fmla="*/ 1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2" h="262">
                <a:moveTo>
                  <a:pt x="131" y="262"/>
                </a:moveTo>
                <a:cubicBezTo>
                  <a:pt x="59" y="262"/>
                  <a:pt x="0" y="203"/>
                  <a:pt x="0" y="131"/>
                </a:cubicBezTo>
                <a:cubicBezTo>
                  <a:pt x="0" y="59"/>
                  <a:pt x="59" y="0"/>
                  <a:pt x="131" y="0"/>
                </a:cubicBezTo>
                <a:cubicBezTo>
                  <a:pt x="203" y="0"/>
                  <a:pt x="262" y="59"/>
                  <a:pt x="262" y="131"/>
                </a:cubicBezTo>
                <a:cubicBezTo>
                  <a:pt x="262" y="203"/>
                  <a:pt x="203" y="262"/>
                  <a:pt x="131" y="262"/>
                </a:cubicBezTo>
                <a:close/>
                <a:moveTo>
                  <a:pt x="131" y="16"/>
                </a:moveTo>
                <a:cubicBezTo>
                  <a:pt x="67" y="16"/>
                  <a:pt x="16" y="68"/>
                  <a:pt x="16" y="131"/>
                </a:cubicBezTo>
                <a:cubicBezTo>
                  <a:pt x="16" y="195"/>
                  <a:pt x="67" y="246"/>
                  <a:pt x="131" y="246"/>
                </a:cubicBezTo>
                <a:cubicBezTo>
                  <a:pt x="194" y="246"/>
                  <a:pt x="246" y="195"/>
                  <a:pt x="246" y="131"/>
                </a:cubicBezTo>
                <a:cubicBezTo>
                  <a:pt x="246" y="68"/>
                  <a:pt x="194" y="16"/>
                  <a:pt x="131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Freeform 432"/>
          <p:cNvSpPr>
            <a:spLocks/>
          </p:cNvSpPr>
          <p:nvPr/>
        </p:nvSpPr>
        <p:spPr bwMode="auto">
          <a:xfrm>
            <a:off x="8586038" y="2954898"/>
            <a:ext cx="14288" cy="19050"/>
          </a:xfrm>
          <a:custGeom>
            <a:avLst/>
            <a:gdLst>
              <a:gd name="T0" fmla="*/ 8 w 16"/>
              <a:gd name="T1" fmla="*/ 24 h 24"/>
              <a:gd name="T2" fmla="*/ 0 w 16"/>
              <a:gd name="T3" fmla="*/ 16 h 24"/>
              <a:gd name="T4" fmla="*/ 0 w 16"/>
              <a:gd name="T5" fmla="*/ 8 h 24"/>
              <a:gd name="T6" fmla="*/ 8 w 16"/>
              <a:gd name="T7" fmla="*/ 0 h 24"/>
              <a:gd name="T8" fmla="*/ 16 w 16"/>
              <a:gd name="T9" fmla="*/ 8 h 24"/>
              <a:gd name="T10" fmla="*/ 16 w 16"/>
              <a:gd name="T11" fmla="*/ 16 h 24"/>
              <a:gd name="T12" fmla="*/ 8 w 16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4">
                <a:moveTo>
                  <a:pt x="8" y="24"/>
                </a:moveTo>
                <a:cubicBezTo>
                  <a:pt x="4" y="24"/>
                  <a:pt x="0" y="21"/>
                  <a:pt x="0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1"/>
                  <a:pt x="12" y="24"/>
                  <a:pt x="8" y="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Freeform 433"/>
          <p:cNvSpPr>
            <a:spLocks/>
          </p:cNvSpPr>
          <p:nvPr/>
        </p:nvSpPr>
        <p:spPr bwMode="auto">
          <a:xfrm>
            <a:off x="8586038" y="3150162"/>
            <a:ext cx="14288" cy="20638"/>
          </a:xfrm>
          <a:custGeom>
            <a:avLst/>
            <a:gdLst>
              <a:gd name="T0" fmla="*/ 8 w 16"/>
              <a:gd name="T1" fmla="*/ 24 h 24"/>
              <a:gd name="T2" fmla="*/ 0 w 16"/>
              <a:gd name="T3" fmla="*/ 16 h 24"/>
              <a:gd name="T4" fmla="*/ 0 w 16"/>
              <a:gd name="T5" fmla="*/ 8 h 24"/>
              <a:gd name="T6" fmla="*/ 8 w 16"/>
              <a:gd name="T7" fmla="*/ 0 h 24"/>
              <a:gd name="T8" fmla="*/ 16 w 16"/>
              <a:gd name="T9" fmla="*/ 8 h 24"/>
              <a:gd name="T10" fmla="*/ 16 w 16"/>
              <a:gd name="T11" fmla="*/ 16 h 24"/>
              <a:gd name="T12" fmla="*/ 8 w 16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4">
                <a:moveTo>
                  <a:pt x="8" y="24"/>
                </a:moveTo>
                <a:cubicBezTo>
                  <a:pt x="4" y="24"/>
                  <a:pt x="0" y="21"/>
                  <a:pt x="0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1"/>
                  <a:pt x="12" y="24"/>
                  <a:pt x="8" y="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Freeform 434"/>
          <p:cNvSpPr>
            <a:spLocks/>
          </p:cNvSpPr>
          <p:nvPr/>
        </p:nvSpPr>
        <p:spPr bwMode="auto">
          <a:xfrm>
            <a:off x="8679701" y="3058086"/>
            <a:ext cx="23813" cy="14288"/>
          </a:xfrm>
          <a:custGeom>
            <a:avLst/>
            <a:gdLst>
              <a:gd name="T0" fmla="*/ 20 w 28"/>
              <a:gd name="T1" fmla="*/ 16 h 16"/>
              <a:gd name="T2" fmla="*/ 8 w 28"/>
              <a:gd name="T3" fmla="*/ 16 h 16"/>
              <a:gd name="T4" fmla="*/ 0 w 28"/>
              <a:gd name="T5" fmla="*/ 8 h 16"/>
              <a:gd name="T6" fmla="*/ 8 w 28"/>
              <a:gd name="T7" fmla="*/ 0 h 16"/>
              <a:gd name="T8" fmla="*/ 20 w 28"/>
              <a:gd name="T9" fmla="*/ 0 h 16"/>
              <a:gd name="T10" fmla="*/ 28 w 28"/>
              <a:gd name="T11" fmla="*/ 8 h 16"/>
              <a:gd name="T12" fmla="*/ 20 w 28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6">
                <a:moveTo>
                  <a:pt x="20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2"/>
                  <a:pt x="24" y="16"/>
                  <a:pt x="20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Freeform 435"/>
          <p:cNvSpPr>
            <a:spLocks/>
          </p:cNvSpPr>
          <p:nvPr/>
        </p:nvSpPr>
        <p:spPr bwMode="auto">
          <a:xfrm>
            <a:off x="8486026" y="3058086"/>
            <a:ext cx="20638" cy="14288"/>
          </a:xfrm>
          <a:custGeom>
            <a:avLst/>
            <a:gdLst>
              <a:gd name="T0" fmla="*/ 16 w 24"/>
              <a:gd name="T1" fmla="*/ 16 h 16"/>
              <a:gd name="T2" fmla="*/ 8 w 24"/>
              <a:gd name="T3" fmla="*/ 16 h 16"/>
              <a:gd name="T4" fmla="*/ 0 w 24"/>
              <a:gd name="T5" fmla="*/ 8 h 16"/>
              <a:gd name="T6" fmla="*/ 8 w 24"/>
              <a:gd name="T7" fmla="*/ 0 h 16"/>
              <a:gd name="T8" fmla="*/ 16 w 24"/>
              <a:gd name="T9" fmla="*/ 0 h 16"/>
              <a:gd name="T10" fmla="*/ 24 w 24"/>
              <a:gd name="T11" fmla="*/ 8 h 16"/>
              <a:gd name="T12" fmla="*/ 16 w 24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6">
                <a:moveTo>
                  <a:pt x="16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0"/>
                  <a:pt x="24" y="4"/>
                  <a:pt x="24" y="8"/>
                </a:cubicBezTo>
                <a:cubicBezTo>
                  <a:pt x="24" y="12"/>
                  <a:pt x="20" y="16"/>
                  <a:pt x="16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" name="Freeform 436"/>
          <p:cNvSpPr>
            <a:spLocks/>
          </p:cNvSpPr>
          <p:nvPr/>
        </p:nvSpPr>
        <p:spPr bwMode="auto">
          <a:xfrm>
            <a:off x="8559051" y="3026336"/>
            <a:ext cx="73025" cy="73025"/>
          </a:xfrm>
          <a:custGeom>
            <a:avLst/>
            <a:gdLst>
              <a:gd name="T0" fmla="*/ 4 w 86"/>
              <a:gd name="T1" fmla="*/ 87 h 87"/>
              <a:gd name="T2" fmla="*/ 1 w 86"/>
              <a:gd name="T3" fmla="*/ 86 h 87"/>
              <a:gd name="T4" fmla="*/ 0 w 86"/>
              <a:gd name="T5" fmla="*/ 82 h 87"/>
              <a:gd name="T6" fmla="*/ 21 w 86"/>
              <a:gd name="T7" fmla="*/ 24 h 87"/>
              <a:gd name="T8" fmla="*/ 23 w 86"/>
              <a:gd name="T9" fmla="*/ 21 h 87"/>
              <a:gd name="T10" fmla="*/ 80 w 86"/>
              <a:gd name="T11" fmla="*/ 1 h 87"/>
              <a:gd name="T12" fmla="*/ 84 w 86"/>
              <a:gd name="T13" fmla="*/ 2 h 87"/>
              <a:gd name="T14" fmla="*/ 85 w 86"/>
              <a:gd name="T15" fmla="*/ 6 h 87"/>
              <a:gd name="T16" fmla="*/ 80 w 86"/>
              <a:gd name="T17" fmla="*/ 22 h 87"/>
              <a:gd name="T18" fmla="*/ 75 w 86"/>
              <a:gd name="T19" fmla="*/ 25 h 87"/>
              <a:gd name="T20" fmla="*/ 72 w 86"/>
              <a:gd name="T21" fmla="*/ 20 h 87"/>
              <a:gd name="T22" fmla="*/ 75 w 86"/>
              <a:gd name="T23" fmla="*/ 11 h 87"/>
              <a:gd name="T24" fmla="*/ 28 w 86"/>
              <a:gd name="T25" fmla="*/ 28 h 87"/>
              <a:gd name="T26" fmla="*/ 11 w 86"/>
              <a:gd name="T27" fmla="*/ 77 h 87"/>
              <a:gd name="T28" fmla="*/ 58 w 86"/>
              <a:gd name="T29" fmla="*/ 60 h 87"/>
              <a:gd name="T30" fmla="*/ 60 w 86"/>
              <a:gd name="T31" fmla="*/ 53 h 87"/>
              <a:gd name="T32" fmla="*/ 65 w 86"/>
              <a:gd name="T33" fmla="*/ 51 h 87"/>
              <a:gd name="T34" fmla="*/ 68 w 86"/>
              <a:gd name="T35" fmla="*/ 56 h 87"/>
              <a:gd name="T36" fmla="*/ 65 w 86"/>
              <a:gd name="T37" fmla="*/ 64 h 87"/>
              <a:gd name="T38" fmla="*/ 63 w 86"/>
              <a:gd name="T39" fmla="*/ 67 h 87"/>
              <a:gd name="T40" fmla="*/ 6 w 86"/>
              <a:gd name="T41" fmla="*/ 87 h 87"/>
              <a:gd name="T42" fmla="*/ 4 w 86"/>
              <a:gd name="T4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6" h="87">
                <a:moveTo>
                  <a:pt x="4" y="87"/>
                </a:moveTo>
                <a:cubicBezTo>
                  <a:pt x="3" y="87"/>
                  <a:pt x="2" y="87"/>
                  <a:pt x="1" y="86"/>
                </a:cubicBezTo>
                <a:cubicBezTo>
                  <a:pt x="0" y="85"/>
                  <a:pt x="0" y="83"/>
                  <a:pt x="0" y="82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2" y="22"/>
                  <a:pt x="23" y="21"/>
                </a:cubicBezTo>
                <a:cubicBezTo>
                  <a:pt x="80" y="1"/>
                  <a:pt x="80" y="1"/>
                  <a:pt x="80" y="1"/>
                </a:cubicBezTo>
                <a:cubicBezTo>
                  <a:pt x="82" y="0"/>
                  <a:pt x="83" y="1"/>
                  <a:pt x="84" y="2"/>
                </a:cubicBezTo>
                <a:cubicBezTo>
                  <a:pt x="85" y="3"/>
                  <a:pt x="86" y="5"/>
                  <a:pt x="85" y="6"/>
                </a:cubicBezTo>
                <a:cubicBezTo>
                  <a:pt x="80" y="22"/>
                  <a:pt x="80" y="22"/>
                  <a:pt x="80" y="22"/>
                </a:cubicBezTo>
                <a:cubicBezTo>
                  <a:pt x="79" y="24"/>
                  <a:pt x="77" y="25"/>
                  <a:pt x="75" y="25"/>
                </a:cubicBezTo>
                <a:cubicBezTo>
                  <a:pt x="72" y="24"/>
                  <a:pt x="71" y="22"/>
                  <a:pt x="72" y="20"/>
                </a:cubicBezTo>
                <a:cubicBezTo>
                  <a:pt x="75" y="11"/>
                  <a:pt x="75" y="11"/>
                  <a:pt x="75" y="11"/>
                </a:cubicBezTo>
                <a:cubicBezTo>
                  <a:pt x="28" y="28"/>
                  <a:pt x="28" y="28"/>
                  <a:pt x="28" y="28"/>
                </a:cubicBezTo>
                <a:cubicBezTo>
                  <a:pt x="11" y="77"/>
                  <a:pt x="11" y="77"/>
                  <a:pt x="11" y="77"/>
                </a:cubicBezTo>
                <a:cubicBezTo>
                  <a:pt x="58" y="60"/>
                  <a:pt x="58" y="60"/>
                  <a:pt x="58" y="60"/>
                </a:cubicBezTo>
                <a:cubicBezTo>
                  <a:pt x="60" y="53"/>
                  <a:pt x="60" y="53"/>
                  <a:pt x="60" y="53"/>
                </a:cubicBezTo>
                <a:cubicBezTo>
                  <a:pt x="61" y="51"/>
                  <a:pt x="63" y="50"/>
                  <a:pt x="65" y="51"/>
                </a:cubicBezTo>
                <a:cubicBezTo>
                  <a:pt x="67" y="52"/>
                  <a:pt x="69" y="54"/>
                  <a:pt x="68" y="56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5"/>
                  <a:pt x="64" y="66"/>
                  <a:pt x="63" y="67"/>
                </a:cubicBezTo>
                <a:cubicBezTo>
                  <a:pt x="6" y="87"/>
                  <a:pt x="6" y="87"/>
                  <a:pt x="6" y="87"/>
                </a:cubicBezTo>
                <a:cubicBezTo>
                  <a:pt x="5" y="87"/>
                  <a:pt x="5" y="87"/>
                  <a:pt x="4" y="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Freeform 437"/>
          <p:cNvSpPr>
            <a:spLocks/>
          </p:cNvSpPr>
          <p:nvPr/>
        </p:nvSpPr>
        <p:spPr bwMode="auto">
          <a:xfrm>
            <a:off x="8613026" y="3050148"/>
            <a:ext cx="11113" cy="14288"/>
          </a:xfrm>
          <a:custGeom>
            <a:avLst/>
            <a:gdLst>
              <a:gd name="T0" fmla="*/ 5 w 12"/>
              <a:gd name="T1" fmla="*/ 17 h 17"/>
              <a:gd name="T2" fmla="*/ 3 w 12"/>
              <a:gd name="T3" fmla="*/ 17 h 17"/>
              <a:gd name="T4" fmla="*/ 1 w 12"/>
              <a:gd name="T5" fmla="*/ 12 h 17"/>
              <a:gd name="T6" fmla="*/ 4 w 12"/>
              <a:gd name="T7" fmla="*/ 3 h 17"/>
              <a:gd name="T8" fmla="*/ 9 w 12"/>
              <a:gd name="T9" fmla="*/ 1 h 17"/>
              <a:gd name="T10" fmla="*/ 12 w 12"/>
              <a:gd name="T11" fmla="*/ 6 h 17"/>
              <a:gd name="T12" fmla="*/ 8 w 12"/>
              <a:gd name="T13" fmla="*/ 15 h 17"/>
              <a:gd name="T14" fmla="*/ 5 w 12"/>
              <a:gd name="T1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7">
                <a:moveTo>
                  <a:pt x="5" y="17"/>
                </a:moveTo>
                <a:cubicBezTo>
                  <a:pt x="4" y="17"/>
                  <a:pt x="4" y="17"/>
                  <a:pt x="3" y="17"/>
                </a:cubicBezTo>
                <a:cubicBezTo>
                  <a:pt x="1" y="17"/>
                  <a:pt x="0" y="14"/>
                  <a:pt x="1" y="12"/>
                </a:cubicBezTo>
                <a:cubicBezTo>
                  <a:pt x="4" y="3"/>
                  <a:pt x="4" y="3"/>
                  <a:pt x="4" y="3"/>
                </a:cubicBezTo>
                <a:cubicBezTo>
                  <a:pt x="5" y="1"/>
                  <a:pt x="7" y="0"/>
                  <a:pt x="9" y="1"/>
                </a:cubicBezTo>
                <a:cubicBezTo>
                  <a:pt x="11" y="1"/>
                  <a:pt x="12" y="4"/>
                  <a:pt x="12" y="6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6"/>
                  <a:pt x="6" y="17"/>
                  <a:pt x="5" y="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Freeform 556"/>
          <p:cNvSpPr>
            <a:spLocks noEditPoints="1"/>
          </p:cNvSpPr>
          <p:nvPr/>
        </p:nvSpPr>
        <p:spPr bwMode="auto">
          <a:xfrm>
            <a:off x="6706438" y="2950136"/>
            <a:ext cx="188913" cy="227014"/>
          </a:xfrm>
          <a:custGeom>
            <a:avLst/>
            <a:gdLst>
              <a:gd name="T0" fmla="*/ 110 w 224"/>
              <a:gd name="T1" fmla="*/ 268 h 268"/>
              <a:gd name="T2" fmla="*/ 109 w 224"/>
              <a:gd name="T3" fmla="*/ 268 h 268"/>
              <a:gd name="T4" fmla="*/ 0 w 224"/>
              <a:gd name="T5" fmla="*/ 166 h 268"/>
              <a:gd name="T6" fmla="*/ 0 w 224"/>
              <a:gd name="T7" fmla="*/ 52 h 268"/>
              <a:gd name="T8" fmla="*/ 7 w 224"/>
              <a:gd name="T9" fmla="*/ 44 h 268"/>
              <a:gd name="T10" fmla="*/ 43 w 224"/>
              <a:gd name="T11" fmla="*/ 8 h 268"/>
              <a:gd name="T12" fmla="*/ 50 w 224"/>
              <a:gd name="T13" fmla="*/ 0 h 268"/>
              <a:gd name="T14" fmla="*/ 169 w 224"/>
              <a:gd name="T15" fmla="*/ 0 h 268"/>
              <a:gd name="T16" fmla="*/ 177 w 224"/>
              <a:gd name="T17" fmla="*/ 8 h 268"/>
              <a:gd name="T18" fmla="*/ 215 w 224"/>
              <a:gd name="T19" fmla="*/ 44 h 268"/>
              <a:gd name="T20" fmla="*/ 224 w 224"/>
              <a:gd name="T21" fmla="*/ 52 h 268"/>
              <a:gd name="T22" fmla="*/ 224 w 224"/>
              <a:gd name="T23" fmla="*/ 167 h 268"/>
              <a:gd name="T24" fmla="*/ 114 w 224"/>
              <a:gd name="T25" fmla="*/ 268 h 268"/>
              <a:gd name="T26" fmla="*/ 110 w 224"/>
              <a:gd name="T27" fmla="*/ 268 h 268"/>
              <a:gd name="T28" fmla="*/ 16 w 224"/>
              <a:gd name="T29" fmla="*/ 59 h 268"/>
              <a:gd name="T30" fmla="*/ 16 w 224"/>
              <a:gd name="T31" fmla="*/ 166 h 268"/>
              <a:gd name="T32" fmla="*/ 112 w 224"/>
              <a:gd name="T33" fmla="*/ 252 h 268"/>
              <a:gd name="T34" fmla="*/ 208 w 224"/>
              <a:gd name="T35" fmla="*/ 167 h 268"/>
              <a:gd name="T36" fmla="*/ 208 w 224"/>
              <a:gd name="T37" fmla="*/ 59 h 268"/>
              <a:gd name="T38" fmla="*/ 162 w 224"/>
              <a:gd name="T39" fmla="*/ 16 h 268"/>
              <a:gd name="T40" fmla="*/ 58 w 224"/>
              <a:gd name="T41" fmla="*/ 16 h 268"/>
              <a:gd name="T42" fmla="*/ 16 w 224"/>
              <a:gd name="T43" fmla="*/ 59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4" h="268">
                <a:moveTo>
                  <a:pt x="110" y="268"/>
                </a:moveTo>
                <a:cubicBezTo>
                  <a:pt x="109" y="268"/>
                  <a:pt x="109" y="268"/>
                  <a:pt x="109" y="268"/>
                </a:cubicBezTo>
                <a:cubicBezTo>
                  <a:pt x="104" y="266"/>
                  <a:pt x="0" y="234"/>
                  <a:pt x="0" y="16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8"/>
                  <a:pt x="2" y="44"/>
                  <a:pt x="7" y="44"/>
                </a:cubicBezTo>
                <a:cubicBezTo>
                  <a:pt x="27" y="44"/>
                  <a:pt x="43" y="28"/>
                  <a:pt x="43" y="8"/>
                </a:cubicBezTo>
                <a:cubicBezTo>
                  <a:pt x="43" y="4"/>
                  <a:pt x="46" y="0"/>
                  <a:pt x="50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74" y="0"/>
                  <a:pt x="177" y="4"/>
                  <a:pt x="177" y="8"/>
                </a:cubicBezTo>
                <a:cubicBezTo>
                  <a:pt x="177" y="28"/>
                  <a:pt x="195" y="44"/>
                  <a:pt x="215" y="44"/>
                </a:cubicBezTo>
                <a:cubicBezTo>
                  <a:pt x="219" y="44"/>
                  <a:pt x="224" y="48"/>
                  <a:pt x="224" y="52"/>
                </a:cubicBezTo>
                <a:cubicBezTo>
                  <a:pt x="224" y="167"/>
                  <a:pt x="224" y="167"/>
                  <a:pt x="224" y="167"/>
                </a:cubicBezTo>
                <a:cubicBezTo>
                  <a:pt x="224" y="226"/>
                  <a:pt x="118" y="266"/>
                  <a:pt x="114" y="268"/>
                </a:cubicBezTo>
                <a:cubicBezTo>
                  <a:pt x="113" y="268"/>
                  <a:pt x="111" y="268"/>
                  <a:pt x="110" y="268"/>
                </a:cubicBezTo>
                <a:close/>
                <a:moveTo>
                  <a:pt x="16" y="59"/>
                </a:moveTo>
                <a:cubicBezTo>
                  <a:pt x="16" y="166"/>
                  <a:pt x="16" y="166"/>
                  <a:pt x="16" y="166"/>
                </a:cubicBezTo>
                <a:cubicBezTo>
                  <a:pt x="16" y="217"/>
                  <a:pt x="96" y="246"/>
                  <a:pt x="112" y="252"/>
                </a:cubicBezTo>
                <a:cubicBezTo>
                  <a:pt x="141" y="240"/>
                  <a:pt x="208" y="205"/>
                  <a:pt x="208" y="167"/>
                </a:cubicBezTo>
                <a:cubicBezTo>
                  <a:pt x="208" y="59"/>
                  <a:pt x="208" y="59"/>
                  <a:pt x="208" y="59"/>
                </a:cubicBezTo>
                <a:cubicBezTo>
                  <a:pt x="184" y="56"/>
                  <a:pt x="166" y="40"/>
                  <a:pt x="162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4" y="40"/>
                  <a:pt x="36" y="56"/>
                  <a:pt x="16" y="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" name="Freeform 557"/>
          <p:cNvSpPr>
            <a:spLocks/>
          </p:cNvSpPr>
          <p:nvPr/>
        </p:nvSpPr>
        <p:spPr bwMode="auto">
          <a:xfrm>
            <a:off x="6733426" y="3102537"/>
            <a:ext cx="36513" cy="33338"/>
          </a:xfrm>
          <a:custGeom>
            <a:avLst/>
            <a:gdLst>
              <a:gd name="T0" fmla="*/ 38 w 42"/>
              <a:gd name="T1" fmla="*/ 39 h 39"/>
              <a:gd name="T2" fmla="*/ 36 w 42"/>
              <a:gd name="T3" fmla="*/ 39 h 39"/>
              <a:gd name="T4" fmla="*/ 1 w 42"/>
              <a:gd name="T5" fmla="*/ 7 h 39"/>
              <a:gd name="T6" fmla="*/ 3 w 42"/>
              <a:gd name="T7" fmla="*/ 1 h 39"/>
              <a:gd name="T8" fmla="*/ 8 w 42"/>
              <a:gd name="T9" fmla="*/ 3 h 39"/>
              <a:gd name="T10" fmla="*/ 39 w 42"/>
              <a:gd name="T11" fmla="*/ 31 h 39"/>
              <a:gd name="T12" fmla="*/ 41 w 42"/>
              <a:gd name="T13" fmla="*/ 37 h 39"/>
              <a:gd name="T14" fmla="*/ 38 w 42"/>
              <a:gd name="T1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39">
                <a:moveTo>
                  <a:pt x="38" y="39"/>
                </a:moveTo>
                <a:cubicBezTo>
                  <a:pt x="37" y="39"/>
                  <a:pt x="36" y="39"/>
                  <a:pt x="36" y="39"/>
                </a:cubicBezTo>
                <a:cubicBezTo>
                  <a:pt x="20" y="31"/>
                  <a:pt x="8" y="20"/>
                  <a:pt x="1" y="7"/>
                </a:cubicBezTo>
                <a:cubicBezTo>
                  <a:pt x="0" y="5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15" y="15"/>
                  <a:pt x="25" y="24"/>
                  <a:pt x="39" y="31"/>
                </a:cubicBezTo>
                <a:cubicBezTo>
                  <a:pt x="41" y="32"/>
                  <a:pt x="42" y="35"/>
                  <a:pt x="41" y="37"/>
                </a:cubicBezTo>
                <a:cubicBezTo>
                  <a:pt x="40" y="38"/>
                  <a:pt x="39" y="39"/>
                  <a:pt x="38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Freeform 558"/>
          <p:cNvSpPr>
            <a:spLocks/>
          </p:cNvSpPr>
          <p:nvPr/>
        </p:nvSpPr>
        <p:spPr bwMode="auto">
          <a:xfrm>
            <a:off x="6728663" y="3085074"/>
            <a:ext cx="6350" cy="11113"/>
          </a:xfrm>
          <a:custGeom>
            <a:avLst/>
            <a:gdLst>
              <a:gd name="T0" fmla="*/ 5 w 9"/>
              <a:gd name="T1" fmla="*/ 12 h 12"/>
              <a:gd name="T2" fmla="*/ 1 w 9"/>
              <a:gd name="T3" fmla="*/ 9 h 12"/>
              <a:gd name="T4" fmla="*/ 0 w 9"/>
              <a:gd name="T5" fmla="*/ 5 h 12"/>
              <a:gd name="T6" fmla="*/ 3 w 9"/>
              <a:gd name="T7" fmla="*/ 0 h 12"/>
              <a:gd name="T8" fmla="*/ 8 w 9"/>
              <a:gd name="T9" fmla="*/ 4 h 12"/>
              <a:gd name="T10" fmla="*/ 9 w 9"/>
              <a:gd name="T11" fmla="*/ 7 h 12"/>
              <a:gd name="T12" fmla="*/ 6 w 9"/>
              <a:gd name="T13" fmla="*/ 12 h 12"/>
              <a:gd name="T14" fmla="*/ 5 w 9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2">
                <a:moveTo>
                  <a:pt x="5" y="12"/>
                </a:moveTo>
                <a:cubicBezTo>
                  <a:pt x="3" y="12"/>
                  <a:pt x="2" y="11"/>
                  <a:pt x="1" y="9"/>
                </a:cubicBezTo>
                <a:cubicBezTo>
                  <a:pt x="0" y="7"/>
                  <a:pt x="0" y="5"/>
                  <a:pt x="0" y="5"/>
                </a:cubicBezTo>
                <a:cubicBezTo>
                  <a:pt x="0" y="3"/>
                  <a:pt x="1" y="1"/>
                  <a:pt x="3" y="0"/>
                </a:cubicBezTo>
                <a:cubicBezTo>
                  <a:pt x="5" y="0"/>
                  <a:pt x="8" y="1"/>
                  <a:pt x="8" y="4"/>
                </a:cubicBezTo>
                <a:cubicBezTo>
                  <a:pt x="8" y="4"/>
                  <a:pt x="8" y="5"/>
                  <a:pt x="9" y="7"/>
                </a:cubicBezTo>
                <a:cubicBezTo>
                  <a:pt x="9" y="9"/>
                  <a:pt x="8" y="11"/>
                  <a:pt x="6" y="12"/>
                </a:cubicBezTo>
                <a:cubicBezTo>
                  <a:pt x="6" y="12"/>
                  <a:pt x="5" y="12"/>
                  <a:pt x="5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559"/>
          <p:cNvSpPr>
            <a:spLocks/>
          </p:cNvSpPr>
          <p:nvPr/>
        </p:nvSpPr>
        <p:spPr bwMode="auto">
          <a:xfrm>
            <a:off x="6796926" y="2953311"/>
            <a:ext cx="7938" cy="217489"/>
          </a:xfrm>
          <a:custGeom>
            <a:avLst/>
            <a:gdLst>
              <a:gd name="T0" fmla="*/ 4 w 8"/>
              <a:gd name="T1" fmla="*/ 256 h 256"/>
              <a:gd name="T2" fmla="*/ 0 w 8"/>
              <a:gd name="T3" fmla="*/ 252 h 256"/>
              <a:gd name="T4" fmla="*/ 0 w 8"/>
              <a:gd name="T5" fmla="*/ 4 h 256"/>
              <a:gd name="T6" fmla="*/ 4 w 8"/>
              <a:gd name="T7" fmla="*/ 0 h 256"/>
              <a:gd name="T8" fmla="*/ 8 w 8"/>
              <a:gd name="T9" fmla="*/ 4 h 256"/>
              <a:gd name="T10" fmla="*/ 8 w 8"/>
              <a:gd name="T11" fmla="*/ 252 h 256"/>
              <a:gd name="T12" fmla="*/ 4 w 8"/>
              <a:gd name="T13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56">
                <a:moveTo>
                  <a:pt x="4" y="256"/>
                </a:moveTo>
                <a:cubicBezTo>
                  <a:pt x="2" y="256"/>
                  <a:pt x="0" y="254"/>
                  <a:pt x="0" y="25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252"/>
                  <a:pt x="8" y="252"/>
                  <a:pt x="8" y="252"/>
                </a:cubicBezTo>
                <a:cubicBezTo>
                  <a:pt x="8" y="254"/>
                  <a:pt x="6" y="256"/>
                  <a:pt x="4" y="2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60"/>
          <p:cNvSpPr>
            <a:spLocks/>
          </p:cNvSpPr>
          <p:nvPr/>
        </p:nvSpPr>
        <p:spPr bwMode="auto">
          <a:xfrm>
            <a:off x="6708026" y="3059673"/>
            <a:ext cx="182563" cy="7938"/>
          </a:xfrm>
          <a:custGeom>
            <a:avLst/>
            <a:gdLst>
              <a:gd name="T0" fmla="*/ 212 w 216"/>
              <a:gd name="T1" fmla="*/ 8 h 8"/>
              <a:gd name="T2" fmla="*/ 4 w 216"/>
              <a:gd name="T3" fmla="*/ 8 h 8"/>
              <a:gd name="T4" fmla="*/ 0 w 216"/>
              <a:gd name="T5" fmla="*/ 4 h 8"/>
              <a:gd name="T6" fmla="*/ 4 w 216"/>
              <a:gd name="T7" fmla="*/ 0 h 8"/>
              <a:gd name="T8" fmla="*/ 212 w 216"/>
              <a:gd name="T9" fmla="*/ 0 h 8"/>
              <a:gd name="T10" fmla="*/ 216 w 216"/>
              <a:gd name="T11" fmla="*/ 4 h 8"/>
              <a:gd name="T12" fmla="*/ 212 w 2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8">
                <a:moveTo>
                  <a:pt x="212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4" y="0"/>
                  <a:pt x="216" y="2"/>
                  <a:pt x="216" y="4"/>
                </a:cubicBezTo>
                <a:cubicBezTo>
                  <a:pt x="216" y="6"/>
                  <a:pt x="214" y="8"/>
                  <a:pt x="2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61"/>
          <p:cNvSpPr>
            <a:spLocks/>
          </p:cNvSpPr>
          <p:nvPr/>
        </p:nvSpPr>
        <p:spPr bwMode="auto">
          <a:xfrm>
            <a:off x="6388938" y="2981886"/>
            <a:ext cx="11113" cy="6350"/>
          </a:xfrm>
          <a:custGeom>
            <a:avLst/>
            <a:gdLst>
              <a:gd name="T0" fmla="*/ 5 w 13"/>
              <a:gd name="T1" fmla="*/ 9 h 9"/>
              <a:gd name="T2" fmla="*/ 1 w 13"/>
              <a:gd name="T3" fmla="*/ 7 h 9"/>
              <a:gd name="T4" fmla="*/ 3 w 13"/>
              <a:gd name="T5" fmla="*/ 2 h 9"/>
              <a:gd name="T6" fmla="*/ 8 w 13"/>
              <a:gd name="T7" fmla="*/ 0 h 9"/>
              <a:gd name="T8" fmla="*/ 13 w 13"/>
              <a:gd name="T9" fmla="*/ 3 h 9"/>
              <a:gd name="T10" fmla="*/ 10 w 13"/>
              <a:gd name="T11" fmla="*/ 8 h 9"/>
              <a:gd name="T12" fmla="*/ 6 w 13"/>
              <a:gd name="T13" fmla="*/ 9 h 9"/>
              <a:gd name="T14" fmla="*/ 5 w 13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9">
                <a:moveTo>
                  <a:pt x="5" y="9"/>
                </a:moveTo>
                <a:cubicBezTo>
                  <a:pt x="3" y="9"/>
                  <a:pt x="1" y="8"/>
                  <a:pt x="1" y="7"/>
                </a:cubicBezTo>
                <a:cubicBezTo>
                  <a:pt x="0" y="5"/>
                  <a:pt x="1" y="2"/>
                  <a:pt x="3" y="2"/>
                </a:cubicBezTo>
                <a:cubicBezTo>
                  <a:pt x="5" y="1"/>
                  <a:pt x="6" y="1"/>
                  <a:pt x="8" y="0"/>
                </a:cubicBezTo>
                <a:cubicBezTo>
                  <a:pt x="10" y="0"/>
                  <a:pt x="12" y="1"/>
                  <a:pt x="13" y="3"/>
                </a:cubicBezTo>
                <a:cubicBezTo>
                  <a:pt x="13" y="6"/>
                  <a:pt x="12" y="8"/>
                  <a:pt x="10" y="8"/>
                </a:cubicBezTo>
                <a:cubicBezTo>
                  <a:pt x="8" y="9"/>
                  <a:pt x="7" y="9"/>
                  <a:pt x="6" y="9"/>
                </a:cubicBezTo>
                <a:cubicBezTo>
                  <a:pt x="5" y="9"/>
                  <a:pt x="5" y="9"/>
                  <a:pt x="5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62"/>
          <p:cNvSpPr>
            <a:spLocks/>
          </p:cNvSpPr>
          <p:nvPr/>
        </p:nvSpPr>
        <p:spPr bwMode="auto">
          <a:xfrm>
            <a:off x="6355601" y="2986648"/>
            <a:ext cx="31750" cy="47625"/>
          </a:xfrm>
          <a:custGeom>
            <a:avLst/>
            <a:gdLst>
              <a:gd name="T0" fmla="*/ 4 w 36"/>
              <a:gd name="T1" fmla="*/ 56 h 56"/>
              <a:gd name="T2" fmla="*/ 0 w 36"/>
              <a:gd name="T3" fmla="*/ 52 h 56"/>
              <a:gd name="T4" fmla="*/ 29 w 36"/>
              <a:gd name="T5" fmla="*/ 1 h 56"/>
              <a:gd name="T6" fmla="*/ 34 w 36"/>
              <a:gd name="T7" fmla="*/ 2 h 56"/>
              <a:gd name="T8" fmla="*/ 33 w 36"/>
              <a:gd name="T9" fmla="*/ 8 h 56"/>
              <a:gd name="T10" fmla="*/ 8 w 36"/>
              <a:gd name="T11" fmla="*/ 52 h 56"/>
              <a:gd name="T12" fmla="*/ 4 w 36"/>
              <a:gd name="T1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56">
                <a:moveTo>
                  <a:pt x="4" y="56"/>
                </a:moveTo>
                <a:cubicBezTo>
                  <a:pt x="2" y="56"/>
                  <a:pt x="0" y="55"/>
                  <a:pt x="0" y="52"/>
                </a:cubicBezTo>
                <a:cubicBezTo>
                  <a:pt x="0" y="31"/>
                  <a:pt x="11" y="12"/>
                  <a:pt x="29" y="1"/>
                </a:cubicBezTo>
                <a:cubicBezTo>
                  <a:pt x="31" y="0"/>
                  <a:pt x="33" y="0"/>
                  <a:pt x="34" y="2"/>
                </a:cubicBezTo>
                <a:cubicBezTo>
                  <a:pt x="36" y="4"/>
                  <a:pt x="35" y="7"/>
                  <a:pt x="33" y="8"/>
                </a:cubicBezTo>
                <a:cubicBezTo>
                  <a:pt x="18" y="17"/>
                  <a:pt x="8" y="34"/>
                  <a:pt x="8" y="52"/>
                </a:cubicBezTo>
                <a:cubicBezTo>
                  <a:pt x="8" y="55"/>
                  <a:pt x="7" y="56"/>
                  <a:pt x="4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Freeform 563"/>
          <p:cNvSpPr>
            <a:spLocks noEditPoints="1"/>
          </p:cNvSpPr>
          <p:nvPr/>
        </p:nvSpPr>
        <p:spPr bwMode="auto">
          <a:xfrm>
            <a:off x="6330201" y="2954898"/>
            <a:ext cx="219075" cy="217489"/>
          </a:xfrm>
          <a:custGeom>
            <a:avLst/>
            <a:gdLst>
              <a:gd name="T0" fmla="*/ 218 w 259"/>
              <a:gd name="T1" fmla="*/ 258 h 258"/>
              <a:gd name="T2" fmla="*/ 211 w 259"/>
              <a:gd name="T3" fmla="*/ 253 h 258"/>
              <a:gd name="T4" fmla="*/ 206 w 259"/>
              <a:gd name="T5" fmla="*/ 238 h 258"/>
              <a:gd name="T6" fmla="*/ 195 w 259"/>
              <a:gd name="T7" fmla="*/ 238 h 258"/>
              <a:gd name="T8" fmla="*/ 190 w 259"/>
              <a:gd name="T9" fmla="*/ 235 h 258"/>
              <a:gd name="T10" fmla="*/ 175 w 259"/>
              <a:gd name="T11" fmla="*/ 220 h 258"/>
              <a:gd name="T12" fmla="*/ 173 w 259"/>
              <a:gd name="T13" fmla="*/ 211 h 258"/>
              <a:gd name="T14" fmla="*/ 176 w 259"/>
              <a:gd name="T15" fmla="*/ 206 h 258"/>
              <a:gd name="T16" fmla="*/ 175 w 259"/>
              <a:gd name="T17" fmla="*/ 205 h 258"/>
              <a:gd name="T18" fmla="*/ 171 w 259"/>
              <a:gd name="T19" fmla="*/ 207 h 258"/>
              <a:gd name="T20" fmla="*/ 161 w 259"/>
              <a:gd name="T21" fmla="*/ 206 h 258"/>
              <a:gd name="T22" fmla="*/ 129 w 259"/>
              <a:gd name="T23" fmla="*/ 174 h 258"/>
              <a:gd name="T24" fmla="*/ 92 w 259"/>
              <a:gd name="T25" fmla="*/ 182 h 258"/>
              <a:gd name="T26" fmla="*/ 0 w 259"/>
              <a:gd name="T27" fmla="*/ 91 h 258"/>
              <a:gd name="T28" fmla="*/ 92 w 259"/>
              <a:gd name="T29" fmla="*/ 0 h 258"/>
              <a:gd name="T30" fmla="*/ 183 w 259"/>
              <a:gd name="T31" fmla="*/ 91 h 258"/>
              <a:gd name="T32" fmla="*/ 176 w 259"/>
              <a:gd name="T33" fmla="*/ 126 h 258"/>
              <a:gd name="T34" fmla="*/ 253 w 259"/>
              <a:gd name="T35" fmla="*/ 203 h 258"/>
              <a:gd name="T36" fmla="*/ 255 w 259"/>
              <a:gd name="T37" fmla="*/ 208 h 258"/>
              <a:gd name="T38" fmla="*/ 258 w 259"/>
              <a:gd name="T39" fmla="*/ 242 h 258"/>
              <a:gd name="T40" fmla="*/ 252 w 259"/>
              <a:gd name="T41" fmla="*/ 251 h 258"/>
              <a:gd name="T42" fmla="*/ 220 w 259"/>
              <a:gd name="T43" fmla="*/ 258 h 258"/>
              <a:gd name="T44" fmla="*/ 218 w 259"/>
              <a:gd name="T45" fmla="*/ 258 h 258"/>
              <a:gd name="T46" fmla="*/ 199 w 259"/>
              <a:gd name="T47" fmla="*/ 222 h 258"/>
              <a:gd name="T48" fmla="*/ 212 w 259"/>
              <a:gd name="T49" fmla="*/ 223 h 258"/>
              <a:gd name="T50" fmla="*/ 219 w 259"/>
              <a:gd name="T51" fmla="*/ 228 h 258"/>
              <a:gd name="T52" fmla="*/ 224 w 259"/>
              <a:gd name="T53" fmla="*/ 241 h 258"/>
              <a:gd name="T54" fmla="*/ 242 w 259"/>
              <a:gd name="T55" fmla="*/ 237 h 258"/>
              <a:gd name="T56" fmla="*/ 239 w 259"/>
              <a:gd name="T57" fmla="*/ 213 h 258"/>
              <a:gd name="T58" fmla="*/ 160 w 259"/>
              <a:gd name="T59" fmla="*/ 134 h 258"/>
              <a:gd name="T60" fmla="*/ 159 w 259"/>
              <a:gd name="T61" fmla="*/ 124 h 258"/>
              <a:gd name="T62" fmla="*/ 167 w 259"/>
              <a:gd name="T63" fmla="*/ 91 h 258"/>
              <a:gd name="T64" fmla="*/ 92 w 259"/>
              <a:gd name="T65" fmla="*/ 16 h 258"/>
              <a:gd name="T66" fmla="*/ 16 w 259"/>
              <a:gd name="T67" fmla="*/ 91 h 258"/>
              <a:gd name="T68" fmla="*/ 92 w 259"/>
              <a:gd name="T69" fmla="*/ 166 h 258"/>
              <a:gd name="T70" fmla="*/ 127 w 259"/>
              <a:gd name="T71" fmla="*/ 157 h 258"/>
              <a:gd name="T72" fmla="*/ 136 w 259"/>
              <a:gd name="T73" fmla="*/ 159 h 258"/>
              <a:gd name="T74" fmla="*/ 168 w 259"/>
              <a:gd name="T75" fmla="*/ 190 h 258"/>
              <a:gd name="T76" fmla="*/ 170 w 259"/>
              <a:gd name="T77" fmla="*/ 188 h 258"/>
              <a:gd name="T78" fmla="*/ 180 w 259"/>
              <a:gd name="T79" fmla="*/ 189 h 258"/>
              <a:gd name="T80" fmla="*/ 191 w 259"/>
              <a:gd name="T81" fmla="*/ 198 h 258"/>
              <a:gd name="T82" fmla="*/ 193 w 259"/>
              <a:gd name="T83" fmla="*/ 207 h 258"/>
              <a:gd name="T84" fmla="*/ 190 w 259"/>
              <a:gd name="T85" fmla="*/ 213 h 258"/>
              <a:gd name="T86" fmla="*/ 199 w 259"/>
              <a:gd name="T87" fmla="*/ 22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" h="258">
                <a:moveTo>
                  <a:pt x="218" y="258"/>
                </a:moveTo>
                <a:cubicBezTo>
                  <a:pt x="215" y="258"/>
                  <a:pt x="212" y="256"/>
                  <a:pt x="211" y="253"/>
                </a:cubicBezTo>
                <a:cubicBezTo>
                  <a:pt x="206" y="238"/>
                  <a:pt x="206" y="238"/>
                  <a:pt x="206" y="238"/>
                </a:cubicBezTo>
                <a:cubicBezTo>
                  <a:pt x="195" y="238"/>
                  <a:pt x="195" y="238"/>
                  <a:pt x="195" y="238"/>
                </a:cubicBezTo>
                <a:cubicBezTo>
                  <a:pt x="193" y="238"/>
                  <a:pt x="192" y="237"/>
                  <a:pt x="190" y="235"/>
                </a:cubicBezTo>
                <a:cubicBezTo>
                  <a:pt x="175" y="220"/>
                  <a:pt x="175" y="220"/>
                  <a:pt x="175" y="220"/>
                </a:cubicBezTo>
                <a:cubicBezTo>
                  <a:pt x="173" y="218"/>
                  <a:pt x="172" y="214"/>
                  <a:pt x="173" y="211"/>
                </a:cubicBezTo>
                <a:cubicBezTo>
                  <a:pt x="176" y="206"/>
                  <a:pt x="176" y="206"/>
                  <a:pt x="176" y="206"/>
                </a:cubicBezTo>
                <a:cubicBezTo>
                  <a:pt x="175" y="205"/>
                  <a:pt x="175" y="205"/>
                  <a:pt x="175" y="205"/>
                </a:cubicBezTo>
                <a:cubicBezTo>
                  <a:pt x="171" y="207"/>
                  <a:pt x="171" y="207"/>
                  <a:pt x="171" y="207"/>
                </a:cubicBezTo>
                <a:cubicBezTo>
                  <a:pt x="168" y="210"/>
                  <a:pt x="164" y="209"/>
                  <a:pt x="161" y="206"/>
                </a:cubicBezTo>
                <a:cubicBezTo>
                  <a:pt x="129" y="174"/>
                  <a:pt x="129" y="174"/>
                  <a:pt x="129" y="174"/>
                </a:cubicBezTo>
                <a:cubicBezTo>
                  <a:pt x="117" y="179"/>
                  <a:pt x="104" y="182"/>
                  <a:pt x="92" y="182"/>
                </a:cubicBezTo>
                <a:cubicBezTo>
                  <a:pt x="41" y="182"/>
                  <a:pt x="0" y="141"/>
                  <a:pt x="0" y="91"/>
                </a:cubicBezTo>
                <a:cubicBezTo>
                  <a:pt x="0" y="41"/>
                  <a:pt x="41" y="0"/>
                  <a:pt x="92" y="0"/>
                </a:cubicBezTo>
                <a:cubicBezTo>
                  <a:pt x="142" y="0"/>
                  <a:pt x="183" y="41"/>
                  <a:pt x="183" y="91"/>
                </a:cubicBezTo>
                <a:cubicBezTo>
                  <a:pt x="183" y="103"/>
                  <a:pt x="180" y="115"/>
                  <a:pt x="176" y="126"/>
                </a:cubicBezTo>
                <a:cubicBezTo>
                  <a:pt x="253" y="203"/>
                  <a:pt x="253" y="203"/>
                  <a:pt x="253" y="203"/>
                </a:cubicBezTo>
                <a:cubicBezTo>
                  <a:pt x="254" y="205"/>
                  <a:pt x="255" y="206"/>
                  <a:pt x="255" y="208"/>
                </a:cubicBezTo>
                <a:cubicBezTo>
                  <a:pt x="258" y="242"/>
                  <a:pt x="258" y="242"/>
                  <a:pt x="258" y="242"/>
                </a:cubicBezTo>
                <a:cubicBezTo>
                  <a:pt x="259" y="246"/>
                  <a:pt x="256" y="250"/>
                  <a:pt x="252" y="251"/>
                </a:cubicBezTo>
                <a:cubicBezTo>
                  <a:pt x="220" y="258"/>
                  <a:pt x="220" y="258"/>
                  <a:pt x="220" y="258"/>
                </a:cubicBezTo>
                <a:cubicBezTo>
                  <a:pt x="219" y="258"/>
                  <a:pt x="219" y="258"/>
                  <a:pt x="218" y="258"/>
                </a:cubicBezTo>
                <a:close/>
                <a:moveTo>
                  <a:pt x="199" y="222"/>
                </a:moveTo>
                <a:cubicBezTo>
                  <a:pt x="212" y="223"/>
                  <a:pt x="212" y="223"/>
                  <a:pt x="212" y="223"/>
                </a:cubicBezTo>
                <a:cubicBezTo>
                  <a:pt x="215" y="223"/>
                  <a:pt x="218" y="225"/>
                  <a:pt x="219" y="228"/>
                </a:cubicBezTo>
                <a:cubicBezTo>
                  <a:pt x="224" y="241"/>
                  <a:pt x="224" y="241"/>
                  <a:pt x="224" y="241"/>
                </a:cubicBezTo>
                <a:cubicBezTo>
                  <a:pt x="242" y="237"/>
                  <a:pt x="242" y="237"/>
                  <a:pt x="242" y="237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58" y="131"/>
                  <a:pt x="157" y="128"/>
                  <a:pt x="159" y="124"/>
                </a:cubicBezTo>
                <a:cubicBezTo>
                  <a:pt x="164" y="114"/>
                  <a:pt x="167" y="103"/>
                  <a:pt x="167" y="91"/>
                </a:cubicBezTo>
                <a:cubicBezTo>
                  <a:pt x="167" y="50"/>
                  <a:pt x="133" y="16"/>
                  <a:pt x="92" y="16"/>
                </a:cubicBezTo>
                <a:cubicBezTo>
                  <a:pt x="50" y="16"/>
                  <a:pt x="16" y="50"/>
                  <a:pt x="16" y="91"/>
                </a:cubicBezTo>
                <a:cubicBezTo>
                  <a:pt x="16" y="132"/>
                  <a:pt x="50" y="166"/>
                  <a:pt x="92" y="166"/>
                </a:cubicBezTo>
                <a:cubicBezTo>
                  <a:pt x="104" y="166"/>
                  <a:pt x="116" y="163"/>
                  <a:pt x="127" y="157"/>
                </a:cubicBezTo>
                <a:cubicBezTo>
                  <a:pt x="130" y="156"/>
                  <a:pt x="134" y="156"/>
                  <a:pt x="136" y="159"/>
                </a:cubicBezTo>
                <a:cubicBezTo>
                  <a:pt x="168" y="190"/>
                  <a:pt x="168" y="190"/>
                  <a:pt x="168" y="190"/>
                </a:cubicBezTo>
                <a:cubicBezTo>
                  <a:pt x="170" y="188"/>
                  <a:pt x="170" y="188"/>
                  <a:pt x="170" y="188"/>
                </a:cubicBezTo>
                <a:cubicBezTo>
                  <a:pt x="173" y="186"/>
                  <a:pt x="177" y="186"/>
                  <a:pt x="180" y="189"/>
                </a:cubicBezTo>
                <a:cubicBezTo>
                  <a:pt x="191" y="198"/>
                  <a:pt x="191" y="198"/>
                  <a:pt x="191" y="198"/>
                </a:cubicBezTo>
                <a:cubicBezTo>
                  <a:pt x="193" y="200"/>
                  <a:pt x="194" y="204"/>
                  <a:pt x="193" y="207"/>
                </a:cubicBezTo>
                <a:cubicBezTo>
                  <a:pt x="190" y="213"/>
                  <a:pt x="190" y="213"/>
                  <a:pt x="190" y="213"/>
                </a:cubicBezTo>
                <a:lnTo>
                  <a:pt x="199" y="2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" name="Freeform 727"/>
          <p:cNvSpPr>
            <a:spLocks noEditPoints="1"/>
          </p:cNvSpPr>
          <p:nvPr/>
        </p:nvSpPr>
        <p:spPr bwMode="auto">
          <a:xfrm>
            <a:off x="7135063" y="2953310"/>
            <a:ext cx="134938" cy="131764"/>
          </a:xfrm>
          <a:custGeom>
            <a:avLst/>
            <a:gdLst>
              <a:gd name="T0" fmla="*/ 75 w 159"/>
              <a:gd name="T1" fmla="*/ 156 h 156"/>
              <a:gd name="T2" fmla="*/ 75 w 159"/>
              <a:gd name="T3" fmla="*/ 156 h 156"/>
              <a:gd name="T4" fmla="*/ 69 w 159"/>
              <a:gd name="T5" fmla="*/ 155 h 156"/>
              <a:gd name="T6" fmla="*/ 3 w 159"/>
              <a:gd name="T7" fmla="*/ 89 h 156"/>
              <a:gd name="T8" fmla="*/ 3 w 159"/>
              <a:gd name="T9" fmla="*/ 78 h 156"/>
              <a:gd name="T10" fmla="*/ 72 w 159"/>
              <a:gd name="T11" fmla="*/ 9 h 156"/>
              <a:gd name="T12" fmla="*/ 95 w 159"/>
              <a:gd name="T13" fmla="*/ 0 h 156"/>
              <a:gd name="T14" fmla="*/ 116 w 159"/>
              <a:gd name="T15" fmla="*/ 9 h 156"/>
              <a:gd name="T16" fmla="*/ 149 w 159"/>
              <a:gd name="T17" fmla="*/ 42 h 156"/>
              <a:gd name="T18" fmla="*/ 158 w 159"/>
              <a:gd name="T19" fmla="*/ 64 h 156"/>
              <a:gd name="T20" fmla="*/ 150 w 159"/>
              <a:gd name="T21" fmla="*/ 87 h 156"/>
              <a:gd name="T22" fmla="*/ 80 w 159"/>
              <a:gd name="T23" fmla="*/ 155 h 156"/>
              <a:gd name="T24" fmla="*/ 75 w 159"/>
              <a:gd name="T25" fmla="*/ 156 h 156"/>
              <a:gd name="T26" fmla="*/ 20 w 159"/>
              <a:gd name="T27" fmla="*/ 84 h 156"/>
              <a:gd name="T28" fmla="*/ 75 w 159"/>
              <a:gd name="T29" fmla="*/ 139 h 156"/>
              <a:gd name="T30" fmla="*/ 139 w 159"/>
              <a:gd name="T31" fmla="*/ 75 h 156"/>
              <a:gd name="T32" fmla="*/ 142 w 159"/>
              <a:gd name="T33" fmla="*/ 64 h 156"/>
              <a:gd name="T34" fmla="*/ 138 w 159"/>
              <a:gd name="T35" fmla="*/ 53 h 156"/>
              <a:gd name="T36" fmla="*/ 105 w 159"/>
              <a:gd name="T37" fmla="*/ 20 h 156"/>
              <a:gd name="T38" fmla="*/ 95 w 159"/>
              <a:gd name="T39" fmla="*/ 16 h 156"/>
              <a:gd name="T40" fmla="*/ 84 w 159"/>
              <a:gd name="T41" fmla="*/ 21 h 156"/>
              <a:gd name="T42" fmla="*/ 20 w 159"/>
              <a:gd name="T43" fmla="*/ 8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56">
                <a:moveTo>
                  <a:pt x="75" y="156"/>
                </a:moveTo>
                <a:cubicBezTo>
                  <a:pt x="75" y="156"/>
                  <a:pt x="75" y="156"/>
                  <a:pt x="75" y="156"/>
                </a:cubicBezTo>
                <a:cubicBezTo>
                  <a:pt x="73" y="156"/>
                  <a:pt x="71" y="156"/>
                  <a:pt x="69" y="155"/>
                </a:cubicBezTo>
                <a:cubicBezTo>
                  <a:pt x="3" y="89"/>
                  <a:pt x="3" y="89"/>
                  <a:pt x="3" y="89"/>
                </a:cubicBezTo>
                <a:cubicBezTo>
                  <a:pt x="0" y="86"/>
                  <a:pt x="0" y="81"/>
                  <a:pt x="3" y="78"/>
                </a:cubicBezTo>
                <a:cubicBezTo>
                  <a:pt x="72" y="9"/>
                  <a:pt x="72" y="9"/>
                  <a:pt x="72" y="9"/>
                </a:cubicBezTo>
                <a:cubicBezTo>
                  <a:pt x="78" y="3"/>
                  <a:pt x="86" y="0"/>
                  <a:pt x="95" y="0"/>
                </a:cubicBezTo>
                <a:cubicBezTo>
                  <a:pt x="103" y="0"/>
                  <a:pt x="111" y="3"/>
                  <a:pt x="116" y="9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55" y="47"/>
                  <a:pt x="158" y="55"/>
                  <a:pt x="158" y="64"/>
                </a:cubicBezTo>
                <a:cubicBezTo>
                  <a:pt x="159" y="73"/>
                  <a:pt x="156" y="81"/>
                  <a:pt x="150" y="87"/>
                </a:cubicBezTo>
                <a:cubicBezTo>
                  <a:pt x="80" y="155"/>
                  <a:pt x="80" y="155"/>
                  <a:pt x="80" y="155"/>
                </a:cubicBezTo>
                <a:cubicBezTo>
                  <a:pt x="79" y="156"/>
                  <a:pt x="77" y="156"/>
                  <a:pt x="75" y="156"/>
                </a:cubicBezTo>
                <a:close/>
                <a:moveTo>
                  <a:pt x="20" y="84"/>
                </a:moveTo>
                <a:cubicBezTo>
                  <a:pt x="75" y="139"/>
                  <a:pt x="75" y="139"/>
                  <a:pt x="75" y="139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41" y="73"/>
                  <a:pt x="143" y="69"/>
                  <a:pt x="142" y="64"/>
                </a:cubicBezTo>
                <a:cubicBezTo>
                  <a:pt x="142" y="60"/>
                  <a:pt x="141" y="56"/>
                  <a:pt x="138" y="53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2" y="18"/>
                  <a:pt x="99" y="16"/>
                  <a:pt x="95" y="16"/>
                </a:cubicBezTo>
                <a:cubicBezTo>
                  <a:pt x="91" y="16"/>
                  <a:pt x="87" y="18"/>
                  <a:pt x="84" y="21"/>
                </a:cubicBezTo>
                <a:lnTo>
                  <a:pt x="20" y="8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" name="Freeform 728"/>
          <p:cNvSpPr>
            <a:spLocks/>
          </p:cNvSpPr>
          <p:nvPr/>
        </p:nvSpPr>
        <p:spPr bwMode="auto">
          <a:xfrm>
            <a:off x="7173163" y="3010460"/>
            <a:ext cx="7938" cy="9525"/>
          </a:xfrm>
          <a:custGeom>
            <a:avLst/>
            <a:gdLst>
              <a:gd name="T0" fmla="*/ 4 w 10"/>
              <a:gd name="T1" fmla="*/ 10 h 10"/>
              <a:gd name="T2" fmla="*/ 2 w 10"/>
              <a:gd name="T3" fmla="*/ 9 h 10"/>
              <a:gd name="T4" fmla="*/ 2 w 10"/>
              <a:gd name="T5" fmla="*/ 3 h 10"/>
              <a:gd name="T6" fmla="*/ 3 w 10"/>
              <a:gd name="T7" fmla="*/ 2 h 10"/>
              <a:gd name="T8" fmla="*/ 9 w 10"/>
              <a:gd name="T9" fmla="*/ 2 h 10"/>
              <a:gd name="T10" fmla="*/ 9 w 10"/>
              <a:gd name="T11" fmla="*/ 7 h 10"/>
              <a:gd name="T12" fmla="*/ 7 w 10"/>
              <a:gd name="T13" fmla="*/ 9 h 10"/>
              <a:gd name="T14" fmla="*/ 4 w 10"/>
              <a:gd name="T1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4" y="10"/>
                </a:moveTo>
                <a:cubicBezTo>
                  <a:pt x="3" y="10"/>
                  <a:pt x="2" y="10"/>
                  <a:pt x="2" y="9"/>
                </a:cubicBezTo>
                <a:cubicBezTo>
                  <a:pt x="0" y="7"/>
                  <a:pt x="0" y="5"/>
                  <a:pt x="2" y="3"/>
                </a:cubicBezTo>
                <a:cubicBezTo>
                  <a:pt x="3" y="2"/>
                  <a:pt x="3" y="2"/>
                  <a:pt x="3" y="2"/>
                </a:cubicBezTo>
                <a:cubicBezTo>
                  <a:pt x="5" y="0"/>
                  <a:pt x="7" y="0"/>
                  <a:pt x="9" y="2"/>
                </a:cubicBezTo>
                <a:cubicBezTo>
                  <a:pt x="10" y="3"/>
                  <a:pt x="10" y="6"/>
                  <a:pt x="9" y="7"/>
                </a:cubicBezTo>
                <a:cubicBezTo>
                  <a:pt x="7" y="9"/>
                  <a:pt x="7" y="9"/>
                  <a:pt x="7" y="9"/>
                </a:cubicBezTo>
                <a:cubicBezTo>
                  <a:pt x="6" y="10"/>
                  <a:pt x="5" y="10"/>
                  <a:pt x="4" y="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" name="Freeform 729"/>
          <p:cNvSpPr>
            <a:spLocks/>
          </p:cNvSpPr>
          <p:nvPr/>
        </p:nvSpPr>
        <p:spPr bwMode="auto">
          <a:xfrm>
            <a:off x="7181100" y="2978710"/>
            <a:ext cx="58738" cy="33338"/>
          </a:xfrm>
          <a:custGeom>
            <a:avLst/>
            <a:gdLst>
              <a:gd name="T0" fmla="*/ 5 w 69"/>
              <a:gd name="T1" fmla="*/ 40 h 40"/>
              <a:gd name="T2" fmla="*/ 2 w 69"/>
              <a:gd name="T3" fmla="*/ 38 h 40"/>
              <a:gd name="T4" fmla="*/ 2 w 69"/>
              <a:gd name="T5" fmla="*/ 33 h 40"/>
              <a:gd name="T6" fmla="*/ 28 w 69"/>
              <a:gd name="T7" fmla="*/ 7 h 40"/>
              <a:gd name="T8" fmla="*/ 50 w 69"/>
              <a:gd name="T9" fmla="*/ 6 h 40"/>
              <a:gd name="T10" fmla="*/ 67 w 69"/>
              <a:gd name="T11" fmla="*/ 23 h 40"/>
              <a:gd name="T12" fmla="*/ 67 w 69"/>
              <a:gd name="T13" fmla="*/ 29 h 40"/>
              <a:gd name="T14" fmla="*/ 62 w 69"/>
              <a:gd name="T15" fmla="*/ 29 h 40"/>
              <a:gd name="T16" fmla="*/ 45 w 69"/>
              <a:gd name="T17" fmla="*/ 12 h 40"/>
              <a:gd name="T18" fmla="*/ 34 w 69"/>
              <a:gd name="T19" fmla="*/ 12 h 40"/>
              <a:gd name="T20" fmla="*/ 8 w 69"/>
              <a:gd name="T21" fmla="*/ 38 h 40"/>
              <a:gd name="T22" fmla="*/ 5 w 69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" h="40">
                <a:moveTo>
                  <a:pt x="5" y="40"/>
                </a:moveTo>
                <a:cubicBezTo>
                  <a:pt x="4" y="40"/>
                  <a:pt x="3" y="39"/>
                  <a:pt x="2" y="38"/>
                </a:cubicBezTo>
                <a:cubicBezTo>
                  <a:pt x="0" y="37"/>
                  <a:pt x="0" y="34"/>
                  <a:pt x="2" y="33"/>
                </a:cubicBezTo>
                <a:cubicBezTo>
                  <a:pt x="28" y="7"/>
                  <a:pt x="28" y="7"/>
                  <a:pt x="28" y="7"/>
                </a:cubicBezTo>
                <a:cubicBezTo>
                  <a:pt x="34" y="0"/>
                  <a:pt x="44" y="0"/>
                  <a:pt x="50" y="6"/>
                </a:cubicBezTo>
                <a:cubicBezTo>
                  <a:pt x="67" y="23"/>
                  <a:pt x="67" y="23"/>
                  <a:pt x="67" y="23"/>
                </a:cubicBezTo>
                <a:cubicBezTo>
                  <a:pt x="69" y="25"/>
                  <a:pt x="69" y="27"/>
                  <a:pt x="67" y="29"/>
                </a:cubicBezTo>
                <a:cubicBezTo>
                  <a:pt x="66" y="30"/>
                  <a:pt x="63" y="30"/>
                  <a:pt x="62" y="29"/>
                </a:cubicBezTo>
                <a:cubicBezTo>
                  <a:pt x="45" y="12"/>
                  <a:pt x="45" y="12"/>
                  <a:pt x="45" y="12"/>
                </a:cubicBezTo>
                <a:cubicBezTo>
                  <a:pt x="42" y="9"/>
                  <a:pt x="37" y="9"/>
                  <a:pt x="34" y="12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9"/>
                  <a:pt x="6" y="40"/>
                  <a:pt x="5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" name="Freeform 730"/>
          <p:cNvSpPr>
            <a:spLocks/>
          </p:cNvSpPr>
          <p:nvPr/>
        </p:nvSpPr>
        <p:spPr bwMode="auto">
          <a:xfrm>
            <a:off x="7046163" y="3005698"/>
            <a:ext cx="168275" cy="168276"/>
          </a:xfrm>
          <a:custGeom>
            <a:avLst/>
            <a:gdLst>
              <a:gd name="T0" fmla="*/ 152 w 198"/>
              <a:gd name="T1" fmla="*/ 199 h 199"/>
              <a:gd name="T2" fmla="*/ 152 w 198"/>
              <a:gd name="T3" fmla="*/ 199 h 199"/>
              <a:gd name="T4" fmla="*/ 146 w 198"/>
              <a:gd name="T5" fmla="*/ 197 h 199"/>
              <a:gd name="T6" fmla="*/ 114 w 198"/>
              <a:gd name="T7" fmla="*/ 164 h 199"/>
              <a:gd name="T8" fmla="*/ 2 w 198"/>
              <a:gd name="T9" fmla="*/ 52 h 199"/>
              <a:gd name="T10" fmla="*/ 0 w 198"/>
              <a:gd name="T11" fmla="*/ 47 h 199"/>
              <a:gd name="T12" fmla="*/ 2 w 198"/>
              <a:gd name="T13" fmla="*/ 41 h 199"/>
              <a:gd name="T14" fmla="*/ 119 w 198"/>
              <a:gd name="T15" fmla="*/ 16 h 199"/>
              <a:gd name="T16" fmla="*/ 124 w 198"/>
              <a:gd name="T17" fmla="*/ 26 h 199"/>
              <a:gd name="T18" fmla="*/ 114 w 198"/>
              <a:gd name="T19" fmla="*/ 31 h 199"/>
              <a:gd name="T20" fmla="*/ 19 w 198"/>
              <a:gd name="T21" fmla="*/ 47 h 199"/>
              <a:gd name="T22" fmla="*/ 125 w 198"/>
              <a:gd name="T23" fmla="*/ 153 h 199"/>
              <a:gd name="T24" fmla="*/ 152 w 198"/>
              <a:gd name="T25" fmla="*/ 179 h 199"/>
              <a:gd name="T26" fmla="*/ 169 w 198"/>
              <a:gd name="T27" fmla="*/ 89 h 199"/>
              <a:gd name="T28" fmla="*/ 174 w 198"/>
              <a:gd name="T29" fmla="*/ 79 h 199"/>
              <a:gd name="T30" fmla="*/ 184 w 198"/>
              <a:gd name="T31" fmla="*/ 84 h 199"/>
              <a:gd name="T32" fmla="*/ 158 w 198"/>
              <a:gd name="T33" fmla="*/ 197 h 199"/>
              <a:gd name="T34" fmla="*/ 152 w 198"/>
              <a:gd name="T3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8" h="199">
                <a:moveTo>
                  <a:pt x="152" y="199"/>
                </a:moveTo>
                <a:cubicBezTo>
                  <a:pt x="152" y="199"/>
                  <a:pt x="152" y="199"/>
                  <a:pt x="152" y="199"/>
                </a:cubicBezTo>
                <a:cubicBezTo>
                  <a:pt x="150" y="199"/>
                  <a:pt x="148" y="198"/>
                  <a:pt x="146" y="197"/>
                </a:cubicBezTo>
                <a:cubicBezTo>
                  <a:pt x="138" y="189"/>
                  <a:pt x="127" y="177"/>
                  <a:pt x="114" y="164"/>
                </a:cubicBezTo>
                <a:cubicBezTo>
                  <a:pt x="80" y="130"/>
                  <a:pt x="34" y="84"/>
                  <a:pt x="2" y="52"/>
                </a:cubicBezTo>
                <a:cubicBezTo>
                  <a:pt x="0" y="51"/>
                  <a:pt x="0" y="49"/>
                  <a:pt x="0" y="47"/>
                </a:cubicBezTo>
                <a:cubicBezTo>
                  <a:pt x="0" y="45"/>
                  <a:pt x="0" y="42"/>
                  <a:pt x="2" y="41"/>
                </a:cubicBezTo>
                <a:cubicBezTo>
                  <a:pt x="33" y="10"/>
                  <a:pt x="79" y="0"/>
                  <a:pt x="119" y="16"/>
                </a:cubicBezTo>
                <a:cubicBezTo>
                  <a:pt x="123" y="18"/>
                  <a:pt x="126" y="22"/>
                  <a:pt x="124" y="26"/>
                </a:cubicBezTo>
                <a:cubicBezTo>
                  <a:pt x="122" y="30"/>
                  <a:pt x="118" y="33"/>
                  <a:pt x="114" y="31"/>
                </a:cubicBezTo>
                <a:cubicBezTo>
                  <a:pt x="81" y="19"/>
                  <a:pt x="45" y="25"/>
                  <a:pt x="19" y="47"/>
                </a:cubicBezTo>
                <a:cubicBezTo>
                  <a:pt x="51" y="78"/>
                  <a:pt x="94" y="121"/>
                  <a:pt x="125" y="153"/>
                </a:cubicBezTo>
                <a:cubicBezTo>
                  <a:pt x="135" y="163"/>
                  <a:pt x="144" y="172"/>
                  <a:pt x="152" y="179"/>
                </a:cubicBezTo>
                <a:cubicBezTo>
                  <a:pt x="173" y="154"/>
                  <a:pt x="180" y="120"/>
                  <a:pt x="169" y="89"/>
                </a:cubicBezTo>
                <a:cubicBezTo>
                  <a:pt x="168" y="85"/>
                  <a:pt x="170" y="80"/>
                  <a:pt x="174" y="79"/>
                </a:cubicBezTo>
                <a:cubicBezTo>
                  <a:pt x="178" y="77"/>
                  <a:pt x="183" y="79"/>
                  <a:pt x="184" y="84"/>
                </a:cubicBezTo>
                <a:cubicBezTo>
                  <a:pt x="198" y="124"/>
                  <a:pt x="187" y="167"/>
                  <a:pt x="158" y="197"/>
                </a:cubicBezTo>
                <a:cubicBezTo>
                  <a:pt x="156" y="198"/>
                  <a:pt x="154" y="199"/>
                  <a:pt x="152" y="1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" name="Freeform 731"/>
          <p:cNvSpPr>
            <a:spLocks/>
          </p:cNvSpPr>
          <p:nvPr/>
        </p:nvSpPr>
        <p:spPr bwMode="auto">
          <a:xfrm>
            <a:off x="7049338" y="3097774"/>
            <a:ext cx="73025" cy="71438"/>
          </a:xfrm>
          <a:custGeom>
            <a:avLst/>
            <a:gdLst>
              <a:gd name="T0" fmla="*/ 9 w 86"/>
              <a:gd name="T1" fmla="*/ 84 h 84"/>
              <a:gd name="T2" fmla="*/ 3 w 86"/>
              <a:gd name="T3" fmla="*/ 82 h 84"/>
              <a:gd name="T4" fmla="*/ 3 w 86"/>
              <a:gd name="T5" fmla="*/ 70 h 84"/>
              <a:gd name="T6" fmla="*/ 72 w 86"/>
              <a:gd name="T7" fmla="*/ 3 h 84"/>
              <a:gd name="T8" fmla="*/ 83 w 86"/>
              <a:gd name="T9" fmla="*/ 3 h 84"/>
              <a:gd name="T10" fmla="*/ 83 w 86"/>
              <a:gd name="T11" fmla="*/ 14 h 84"/>
              <a:gd name="T12" fmla="*/ 14 w 86"/>
              <a:gd name="T13" fmla="*/ 82 h 84"/>
              <a:gd name="T14" fmla="*/ 9 w 86"/>
              <a:gd name="T1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84">
                <a:moveTo>
                  <a:pt x="9" y="84"/>
                </a:moveTo>
                <a:cubicBezTo>
                  <a:pt x="7" y="84"/>
                  <a:pt x="4" y="83"/>
                  <a:pt x="3" y="82"/>
                </a:cubicBezTo>
                <a:cubicBezTo>
                  <a:pt x="0" y="79"/>
                  <a:pt x="0" y="74"/>
                  <a:pt x="3" y="70"/>
                </a:cubicBezTo>
                <a:cubicBezTo>
                  <a:pt x="72" y="3"/>
                  <a:pt x="72" y="3"/>
                  <a:pt x="72" y="3"/>
                </a:cubicBezTo>
                <a:cubicBezTo>
                  <a:pt x="75" y="0"/>
                  <a:pt x="80" y="0"/>
                  <a:pt x="83" y="3"/>
                </a:cubicBezTo>
                <a:cubicBezTo>
                  <a:pt x="86" y="6"/>
                  <a:pt x="86" y="11"/>
                  <a:pt x="83" y="14"/>
                </a:cubicBezTo>
                <a:cubicBezTo>
                  <a:pt x="14" y="82"/>
                  <a:pt x="14" y="82"/>
                  <a:pt x="14" y="82"/>
                </a:cubicBezTo>
                <a:cubicBezTo>
                  <a:pt x="13" y="83"/>
                  <a:pt x="11" y="84"/>
                  <a:pt x="9" y="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Freeform 291"/>
          <p:cNvSpPr>
            <a:spLocks noEditPoints="1"/>
          </p:cNvSpPr>
          <p:nvPr/>
        </p:nvSpPr>
        <p:spPr bwMode="auto">
          <a:xfrm>
            <a:off x="1134269" y="3016810"/>
            <a:ext cx="166688" cy="122238"/>
          </a:xfrm>
          <a:custGeom>
            <a:avLst/>
            <a:gdLst>
              <a:gd name="T0" fmla="*/ 160 w 196"/>
              <a:gd name="T1" fmla="*/ 144 h 144"/>
              <a:gd name="T2" fmla="*/ 44 w 196"/>
              <a:gd name="T3" fmla="*/ 144 h 144"/>
              <a:gd name="T4" fmla="*/ 0 w 196"/>
              <a:gd name="T5" fmla="*/ 105 h 144"/>
              <a:gd name="T6" fmla="*/ 0 w 196"/>
              <a:gd name="T7" fmla="*/ 8 h 144"/>
              <a:gd name="T8" fmla="*/ 8 w 196"/>
              <a:gd name="T9" fmla="*/ 0 h 144"/>
              <a:gd name="T10" fmla="*/ 188 w 196"/>
              <a:gd name="T11" fmla="*/ 0 h 144"/>
              <a:gd name="T12" fmla="*/ 196 w 196"/>
              <a:gd name="T13" fmla="*/ 8 h 144"/>
              <a:gd name="T14" fmla="*/ 196 w 196"/>
              <a:gd name="T15" fmla="*/ 105 h 144"/>
              <a:gd name="T16" fmla="*/ 160 w 196"/>
              <a:gd name="T17" fmla="*/ 144 h 144"/>
              <a:gd name="T18" fmla="*/ 16 w 196"/>
              <a:gd name="T19" fmla="*/ 16 h 144"/>
              <a:gd name="T20" fmla="*/ 16 w 196"/>
              <a:gd name="T21" fmla="*/ 105 h 144"/>
              <a:gd name="T22" fmla="*/ 44 w 196"/>
              <a:gd name="T23" fmla="*/ 128 h 144"/>
              <a:gd name="T24" fmla="*/ 160 w 196"/>
              <a:gd name="T25" fmla="*/ 128 h 144"/>
              <a:gd name="T26" fmla="*/ 180 w 196"/>
              <a:gd name="T27" fmla="*/ 105 h 144"/>
              <a:gd name="T28" fmla="*/ 180 w 196"/>
              <a:gd name="T29" fmla="*/ 16 h 144"/>
              <a:gd name="T30" fmla="*/ 16 w 196"/>
              <a:gd name="T31" fmla="*/ 1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6" h="144">
                <a:moveTo>
                  <a:pt x="160" y="144"/>
                </a:moveTo>
                <a:cubicBezTo>
                  <a:pt x="44" y="144"/>
                  <a:pt x="44" y="144"/>
                  <a:pt x="44" y="144"/>
                </a:cubicBezTo>
                <a:cubicBezTo>
                  <a:pt x="16" y="144"/>
                  <a:pt x="0" y="138"/>
                  <a:pt x="0" y="105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3" y="0"/>
                  <a:pt x="196" y="4"/>
                  <a:pt x="196" y="8"/>
                </a:cubicBezTo>
                <a:cubicBezTo>
                  <a:pt x="196" y="105"/>
                  <a:pt x="196" y="105"/>
                  <a:pt x="196" y="105"/>
                </a:cubicBezTo>
                <a:cubicBezTo>
                  <a:pt x="196" y="133"/>
                  <a:pt x="193" y="144"/>
                  <a:pt x="160" y="144"/>
                </a:cubicBezTo>
                <a:close/>
                <a:moveTo>
                  <a:pt x="16" y="16"/>
                </a:moveTo>
                <a:cubicBezTo>
                  <a:pt x="16" y="105"/>
                  <a:pt x="16" y="105"/>
                  <a:pt x="16" y="105"/>
                </a:cubicBezTo>
                <a:cubicBezTo>
                  <a:pt x="16" y="125"/>
                  <a:pt x="20" y="128"/>
                  <a:pt x="44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80" y="128"/>
                  <a:pt x="180" y="128"/>
                  <a:pt x="180" y="105"/>
                </a:cubicBezTo>
                <a:cubicBezTo>
                  <a:pt x="180" y="16"/>
                  <a:pt x="180" y="16"/>
                  <a:pt x="180" y="16"/>
                </a:cubicBezTo>
                <a:lnTo>
                  <a:pt x="1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Freeform 292"/>
          <p:cNvSpPr>
            <a:spLocks/>
          </p:cNvSpPr>
          <p:nvPr/>
        </p:nvSpPr>
        <p:spPr bwMode="auto">
          <a:xfrm>
            <a:off x="1162844" y="3040623"/>
            <a:ext cx="22225" cy="44450"/>
          </a:xfrm>
          <a:custGeom>
            <a:avLst/>
            <a:gdLst>
              <a:gd name="T0" fmla="*/ 4 w 28"/>
              <a:gd name="T1" fmla="*/ 52 h 52"/>
              <a:gd name="T2" fmla="*/ 0 w 28"/>
              <a:gd name="T3" fmla="*/ 48 h 52"/>
              <a:gd name="T4" fmla="*/ 0 w 28"/>
              <a:gd name="T5" fmla="*/ 4 h 52"/>
              <a:gd name="T6" fmla="*/ 4 w 28"/>
              <a:gd name="T7" fmla="*/ 0 h 52"/>
              <a:gd name="T8" fmla="*/ 24 w 28"/>
              <a:gd name="T9" fmla="*/ 0 h 52"/>
              <a:gd name="T10" fmla="*/ 28 w 28"/>
              <a:gd name="T11" fmla="*/ 4 h 52"/>
              <a:gd name="T12" fmla="*/ 24 w 28"/>
              <a:gd name="T13" fmla="*/ 8 h 52"/>
              <a:gd name="T14" fmla="*/ 8 w 28"/>
              <a:gd name="T15" fmla="*/ 8 h 52"/>
              <a:gd name="T16" fmla="*/ 8 w 28"/>
              <a:gd name="T17" fmla="*/ 48 h 52"/>
              <a:gd name="T18" fmla="*/ 4 w 28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52">
                <a:moveTo>
                  <a:pt x="4" y="52"/>
                </a:moveTo>
                <a:cubicBezTo>
                  <a:pt x="2" y="52"/>
                  <a:pt x="0" y="50"/>
                  <a:pt x="0" y="4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8" y="2"/>
                  <a:pt x="28" y="4"/>
                </a:cubicBezTo>
                <a:cubicBezTo>
                  <a:pt x="28" y="6"/>
                  <a:pt x="27" y="8"/>
                  <a:pt x="2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50"/>
                  <a:pt x="6" y="52"/>
                  <a:pt x="4" y="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Freeform 293"/>
          <p:cNvSpPr>
            <a:spLocks/>
          </p:cNvSpPr>
          <p:nvPr/>
        </p:nvSpPr>
        <p:spPr bwMode="auto">
          <a:xfrm>
            <a:off x="1162844" y="3091423"/>
            <a:ext cx="6350" cy="11113"/>
          </a:xfrm>
          <a:custGeom>
            <a:avLst/>
            <a:gdLst>
              <a:gd name="T0" fmla="*/ 4 w 8"/>
              <a:gd name="T1" fmla="*/ 12 h 12"/>
              <a:gd name="T2" fmla="*/ 0 w 8"/>
              <a:gd name="T3" fmla="*/ 8 h 12"/>
              <a:gd name="T4" fmla="*/ 0 w 8"/>
              <a:gd name="T5" fmla="*/ 4 h 12"/>
              <a:gd name="T6" fmla="*/ 4 w 8"/>
              <a:gd name="T7" fmla="*/ 0 h 12"/>
              <a:gd name="T8" fmla="*/ 8 w 8"/>
              <a:gd name="T9" fmla="*/ 4 h 12"/>
              <a:gd name="T10" fmla="*/ 8 w 8"/>
              <a:gd name="T11" fmla="*/ 8 h 12"/>
              <a:gd name="T12" fmla="*/ 4 w 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2">
                <a:moveTo>
                  <a:pt x="4" y="12"/>
                </a:move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6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Freeform 294"/>
          <p:cNvSpPr>
            <a:spLocks/>
          </p:cNvSpPr>
          <p:nvPr/>
        </p:nvSpPr>
        <p:spPr bwMode="auto">
          <a:xfrm>
            <a:off x="1162844" y="2912035"/>
            <a:ext cx="114300" cy="115888"/>
          </a:xfrm>
          <a:custGeom>
            <a:avLst/>
            <a:gdLst>
              <a:gd name="T0" fmla="*/ 128 w 136"/>
              <a:gd name="T1" fmla="*/ 136 h 136"/>
              <a:gd name="T2" fmla="*/ 120 w 136"/>
              <a:gd name="T3" fmla="*/ 128 h 136"/>
              <a:gd name="T4" fmla="*/ 120 w 136"/>
              <a:gd name="T5" fmla="*/ 69 h 136"/>
              <a:gd name="T6" fmla="*/ 70 w 136"/>
              <a:gd name="T7" fmla="*/ 16 h 136"/>
              <a:gd name="T8" fmla="*/ 70 w 136"/>
              <a:gd name="T9" fmla="*/ 16 h 136"/>
              <a:gd name="T10" fmla="*/ 16 w 136"/>
              <a:gd name="T11" fmla="*/ 69 h 136"/>
              <a:gd name="T12" fmla="*/ 16 w 136"/>
              <a:gd name="T13" fmla="*/ 128 h 136"/>
              <a:gd name="T14" fmla="*/ 8 w 136"/>
              <a:gd name="T15" fmla="*/ 136 h 136"/>
              <a:gd name="T16" fmla="*/ 0 w 136"/>
              <a:gd name="T17" fmla="*/ 128 h 136"/>
              <a:gd name="T18" fmla="*/ 0 w 136"/>
              <a:gd name="T19" fmla="*/ 69 h 136"/>
              <a:gd name="T20" fmla="*/ 70 w 136"/>
              <a:gd name="T21" fmla="*/ 0 h 136"/>
              <a:gd name="T22" fmla="*/ 70 w 136"/>
              <a:gd name="T23" fmla="*/ 0 h 136"/>
              <a:gd name="T24" fmla="*/ 136 w 136"/>
              <a:gd name="T25" fmla="*/ 69 h 136"/>
              <a:gd name="T26" fmla="*/ 136 w 136"/>
              <a:gd name="T27" fmla="*/ 128 h 136"/>
              <a:gd name="T28" fmla="*/ 128 w 136"/>
              <a:gd name="T29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6" h="136">
                <a:moveTo>
                  <a:pt x="128" y="136"/>
                </a:moveTo>
                <a:cubicBezTo>
                  <a:pt x="124" y="136"/>
                  <a:pt x="120" y="132"/>
                  <a:pt x="120" y="128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0" y="40"/>
                  <a:pt x="97" y="16"/>
                  <a:pt x="7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41" y="16"/>
                  <a:pt x="16" y="41"/>
                  <a:pt x="16" y="69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6" y="132"/>
                  <a:pt x="12" y="136"/>
                  <a:pt x="8" y="136"/>
                </a:cubicBezTo>
                <a:cubicBezTo>
                  <a:pt x="4" y="136"/>
                  <a:pt x="0" y="132"/>
                  <a:pt x="0" y="12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32"/>
                  <a:pt x="33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107" y="0"/>
                  <a:pt x="136" y="31"/>
                  <a:pt x="136" y="69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36" y="132"/>
                  <a:pt x="132" y="136"/>
                  <a:pt x="128" y="1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Freeform 316"/>
          <p:cNvSpPr>
            <a:spLocks noEditPoints="1"/>
          </p:cNvSpPr>
          <p:nvPr/>
        </p:nvSpPr>
        <p:spPr bwMode="auto">
          <a:xfrm>
            <a:off x="2210594" y="2915210"/>
            <a:ext cx="176213" cy="217488"/>
          </a:xfrm>
          <a:custGeom>
            <a:avLst/>
            <a:gdLst>
              <a:gd name="T0" fmla="*/ 179 w 208"/>
              <a:gd name="T1" fmla="*/ 256 h 256"/>
              <a:gd name="T2" fmla="*/ 26 w 208"/>
              <a:gd name="T3" fmla="*/ 256 h 256"/>
              <a:gd name="T4" fmla="*/ 0 w 208"/>
              <a:gd name="T5" fmla="*/ 228 h 256"/>
              <a:gd name="T6" fmla="*/ 0 w 208"/>
              <a:gd name="T7" fmla="*/ 27 h 256"/>
              <a:gd name="T8" fmla="*/ 26 w 208"/>
              <a:gd name="T9" fmla="*/ 0 h 256"/>
              <a:gd name="T10" fmla="*/ 107 w 208"/>
              <a:gd name="T11" fmla="*/ 0 h 256"/>
              <a:gd name="T12" fmla="*/ 112 w 208"/>
              <a:gd name="T13" fmla="*/ 3 h 256"/>
              <a:gd name="T14" fmla="*/ 204 w 208"/>
              <a:gd name="T15" fmla="*/ 94 h 256"/>
              <a:gd name="T16" fmla="*/ 208 w 208"/>
              <a:gd name="T17" fmla="*/ 99 h 256"/>
              <a:gd name="T18" fmla="*/ 208 w 208"/>
              <a:gd name="T19" fmla="*/ 228 h 256"/>
              <a:gd name="T20" fmla="*/ 179 w 208"/>
              <a:gd name="T21" fmla="*/ 256 h 256"/>
              <a:gd name="T22" fmla="*/ 26 w 208"/>
              <a:gd name="T23" fmla="*/ 16 h 256"/>
              <a:gd name="T24" fmla="*/ 16 w 208"/>
              <a:gd name="T25" fmla="*/ 27 h 256"/>
              <a:gd name="T26" fmla="*/ 16 w 208"/>
              <a:gd name="T27" fmla="*/ 228 h 256"/>
              <a:gd name="T28" fmla="*/ 26 w 208"/>
              <a:gd name="T29" fmla="*/ 240 h 256"/>
              <a:gd name="T30" fmla="*/ 179 w 208"/>
              <a:gd name="T31" fmla="*/ 240 h 256"/>
              <a:gd name="T32" fmla="*/ 192 w 208"/>
              <a:gd name="T33" fmla="*/ 228 h 256"/>
              <a:gd name="T34" fmla="*/ 192 w 208"/>
              <a:gd name="T35" fmla="*/ 102 h 256"/>
              <a:gd name="T36" fmla="*/ 103 w 208"/>
              <a:gd name="T37" fmla="*/ 16 h 256"/>
              <a:gd name="T38" fmla="*/ 26 w 208"/>
              <a:gd name="T39" fmla="*/ 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8" h="256">
                <a:moveTo>
                  <a:pt x="179" y="256"/>
                </a:moveTo>
                <a:cubicBezTo>
                  <a:pt x="26" y="256"/>
                  <a:pt x="26" y="256"/>
                  <a:pt x="26" y="256"/>
                </a:cubicBezTo>
                <a:cubicBezTo>
                  <a:pt x="11" y="256"/>
                  <a:pt x="0" y="243"/>
                  <a:pt x="0" y="22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1"/>
                  <a:pt x="12" y="0"/>
                  <a:pt x="26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9" y="0"/>
                  <a:pt x="111" y="1"/>
                  <a:pt x="112" y="3"/>
                </a:cubicBezTo>
                <a:cubicBezTo>
                  <a:pt x="204" y="94"/>
                  <a:pt x="204" y="94"/>
                  <a:pt x="204" y="94"/>
                </a:cubicBezTo>
                <a:cubicBezTo>
                  <a:pt x="205" y="95"/>
                  <a:pt x="208" y="97"/>
                  <a:pt x="208" y="99"/>
                </a:cubicBezTo>
                <a:cubicBezTo>
                  <a:pt x="208" y="228"/>
                  <a:pt x="208" y="228"/>
                  <a:pt x="208" y="228"/>
                </a:cubicBezTo>
                <a:cubicBezTo>
                  <a:pt x="208" y="244"/>
                  <a:pt x="193" y="256"/>
                  <a:pt x="179" y="256"/>
                </a:cubicBezTo>
                <a:close/>
                <a:moveTo>
                  <a:pt x="26" y="16"/>
                </a:moveTo>
                <a:cubicBezTo>
                  <a:pt x="20" y="16"/>
                  <a:pt x="16" y="21"/>
                  <a:pt x="16" y="2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34"/>
                  <a:pt x="19" y="240"/>
                  <a:pt x="26" y="240"/>
                </a:cubicBezTo>
                <a:cubicBezTo>
                  <a:pt x="179" y="240"/>
                  <a:pt x="179" y="240"/>
                  <a:pt x="179" y="240"/>
                </a:cubicBezTo>
                <a:cubicBezTo>
                  <a:pt x="185" y="240"/>
                  <a:pt x="192" y="234"/>
                  <a:pt x="192" y="228"/>
                </a:cubicBezTo>
                <a:cubicBezTo>
                  <a:pt x="192" y="102"/>
                  <a:pt x="192" y="102"/>
                  <a:pt x="192" y="102"/>
                </a:cubicBezTo>
                <a:cubicBezTo>
                  <a:pt x="103" y="16"/>
                  <a:pt x="103" y="16"/>
                  <a:pt x="103" y="16"/>
                </a:cubicBezTo>
                <a:lnTo>
                  <a:pt x="2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Freeform 317"/>
          <p:cNvSpPr>
            <a:spLocks noEditPoints="1"/>
          </p:cNvSpPr>
          <p:nvPr/>
        </p:nvSpPr>
        <p:spPr bwMode="auto">
          <a:xfrm>
            <a:off x="2297906" y="2918385"/>
            <a:ext cx="85725" cy="85725"/>
          </a:xfrm>
          <a:custGeom>
            <a:avLst/>
            <a:gdLst>
              <a:gd name="T0" fmla="*/ 96 w 100"/>
              <a:gd name="T1" fmla="*/ 101 h 101"/>
              <a:gd name="T2" fmla="*/ 23 w 100"/>
              <a:gd name="T3" fmla="*/ 101 h 101"/>
              <a:gd name="T4" fmla="*/ 1 w 100"/>
              <a:gd name="T5" fmla="*/ 76 h 101"/>
              <a:gd name="T6" fmla="*/ 1 w 100"/>
              <a:gd name="T7" fmla="*/ 4 h 101"/>
              <a:gd name="T8" fmla="*/ 2 w 100"/>
              <a:gd name="T9" fmla="*/ 1 h 101"/>
              <a:gd name="T10" fmla="*/ 5 w 100"/>
              <a:gd name="T11" fmla="*/ 2 h 101"/>
              <a:gd name="T12" fmla="*/ 99 w 100"/>
              <a:gd name="T13" fmla="*/ 94 h 101"/>
              <a:gd name="T14" fmla="*/ 99 w 100"/>
              <a:gd name="T15" fmla="*/ 99 h 101"/>
              <a:gd name="T16" fmla="*/ 96 w 100"/>
              <a:gd name="T17" fmla="*/ 101 h 101"/>
              <a:gd name="T18" fmla="*/ 9 w 100"/>
              <a:gd name="T19" fmla="*/ 14 h 101"/>
              <a:gd name="T20" fmla="*/ 9 w 100"/>
              <a:gd name="T21" fmla="*/ 76 h 101"/>
              <a:gd name="T22" fmla="*/ 23 w 100"/>
              <a:gd name="T23" fmla="*/ 93 h 101"/>
              <a:gd name="T24" fmla="*/ 86 w 100"/>
              <a:gd name="T25" fmla="*/ 93 h 101"/>
              <a:gd name="T26" fmla="*/ 9 w 100"/>
              <a:gd name="T27" fmla="*/ 1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0" h="101">
                <a:moveTo>
                  <a:pt x="96" y="101"/>
                </a:moveTo>
                <a:cubicBezTo>
                  <a:pt x="23" y="101"/>
                  <a:pt x="23" y="101"/>
                  <a:pt x="23" y="101"/>
                </a:cubicBezTo>
                <a:cubicBezTo>
                  <a:pt x="10" y="101"/>
                  <a:pt x="1" y="89"/>
                  <a:pt x="1" y="76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0" y="1"/>
                  <a:pt x="2" y="1"/>
                </a:cubicBezTo>
                <a:cubicBezTo>
                  <a:pt x="3" y="0"/>
                  <a:pt x="4" y="0"/>
                  <a:pt x="5" y="2"/>
                </a:cubicBezTo>
                <a:cubicBezTo>
                  <a:pt x="99" y="94"/>
                  <a:pt x="99" y="94"/>
                  <a:pt x="99" y="94"/>
                </a:cubicBezTo>
                <a:cubicBezTo>
                  <a:pt x="100" y="96"/>
                  <a:pt x="100" y="97"/>
                  <a:pt x="99" y="99"/>
                </a:cubicBezTo>
                <a:cubicBezTo>
                  <a:pt x="99" y="100"/>
                  <a:pt x="97" y="101"/>
                  <a:pt x="96" y="101"/>
                </a:cubicBezTo>
                <a:close/>
                <a:moveTo>
                  <a:pt x="9" y="14"/>
                </a:moveTo>
                <a:cubicBezTo>
                  <a:pt x="9" y="76"/>
                  <a:pt x="9" y="76"/>
                  <a:pt x="9" y="76"/>
                </a:cubicBezTo>
                <a:cubicBezTo>
                  <a:pt x="9" y="85"/>
                  <a:pt x="14" y="93"/>
                  <a:pt x="23" y="93"/>
                </a:cubicBezTo>
                <a:cubicBezTo>
                  <a:pt x="86" y="93"/>
                  <a:pt x="86" y="93"/>
                  <a:pt x="86" y="93"/>
                </a:cubicBezTo>
                <a:lnTo>
                  <a:pt x="9" y="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Freeform 318"/>
          <p:cNvSpPr>
            <a:spLocks/>
          </p:cNvSpPr>
          <p:nvPr/>
        </p:nvSpPr>
        <p:spPr bwMode="auto">
          <a:xfrm>
            <a:off x="2240756" y="3027923"/>
            <a:ext cx="34925" cy="6350"/>
          </a:xfrm>
          <a:custGeom>
            <a:avLst/>
            <a:gdLst>
              <a:gd name="T0" fmla="*/ 36 w 40"/>
              <a:gd name="T1" fmla="*/ 8 h 8"/>
              <a:gd name="T2" fmla="*/ 4 w 40"/>
              <a:gd name="T3" fmla="*/ 8 h 8"/>
              <a:gd name="T4" fmla="*/ 0 w 40"/>
              <a:gd name="T5" fmla="*/ 4 h 8"/>
              <a:gd name="T6" fmla="*/ 4 w 40"/>
              <a:gd name="T7" fmla="*/ 0 h 8"/>
              <a:gd name="T8" fmla="*/ 36 w 40"/>
              <a:gd name="T9" fmla="*/ 0 h 8"/>
              <a:gd name="T10" fmla="*/ 40 w 40"/>
              <a:gd name="T11" fmla="*/ 4 h 8"/>
              <a:gd name="T12" fmla="*/ 36 w 4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40" y="2"/>
                  <a:pt x="40" y="4"/>
                </a:cubicBezTo>
                <a:cubicBezTo>
                  <a:pt x="40" y="6"/>
                  <a:pt x="39" y="8"/>
                  <a:pt x="3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Freeform 319"/>
          <p:cNvSpPr>
            <a:spLocks/>
          </p:cNvSpPr>
          <p:nvPr/>
        </p:nvSpPr>
        <p:spPr bwMode="auto">
          <a:xfrm>
            <a:off x="2282031" y="3027923"/>
            <a:ext cx="41275" cy="6350"/>
          </a:xfrm>
          <a:custGeom>
            <a:avLst/>
            <a:gdLst>
              <a:gd name="T0" fmla="*/ 45 w 49"/>
              <a:gd name="T1" fmla="*/ 8 h 8"/>
              <a:gd name="T2" fmla="*/ 5 w 49"/>
              <a:gd name="T3" fmla="*/ 8 h 8"/>
              <a:gd name="T4" fmla="*/ 0 w 49"/>
              <a:gd name="T5" fmla="*/ 4 h 8"/>
              <a:gd name="T6" fmla="*/ 5 w 49"/>
              <a:gd name="T7" fmla="*/ 0 h 8"/>
              <a:gd name="T8" fmla="*/ 45 w 49"/>
              <a:gd name="T9" fmla="*/ 0 h 8"/>
              <a:gd name="T10" fmla="*/ 49 w 49"/>
              <a:gd name="T11" fmla="*/ 4 h 8"/>
              <a:gd name="T12" fmla="*/ 45 w 49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8">
                <a:moveTo>
                  <a:pt x="45" y="8"/>
                </a:moveTo>
                <a:cubicBezTo>
                  <a:pt x="5" y="8"/>
                  <a:pt x="5" y="8"/>
                  <a:pt x="5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2"/>
                  <a:pt x="49" y="4"/>
                </a:cubicBezTo>
                <a:cubicBezTo>
                  <a:pt x="49" y="6"/>
                  <a:pt x="47" y="8"/>
                  <a:pt x="45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Freeform 320"/>
          <p:cNvSpPr>
            <a:spLocks/>
          </p:cNvSpPr>
          <p:nvPr/>
        </p:nvSpPr>
        <p:spPr bwMode="auto">
          <a:xfrm>
            <a:off x="2331244" y="3027923"/>
            <a:ext cx="19050" cy="6350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2" y="0"/>
                  <a:pt x="24" y="2"/>
                  <a:pt x="24" y="4"/>
                </a:cubicBezTo>
                <a:cubicBezTo>
                  <a:pt x="24" y="6"/>
                  <a:pt x="22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Freeform 321"/>
          <p:cNvSpPr>
            <a:spLocks/>
          </p:cNvSpPr>
          <p:nvPr/>
        </p:nvSpPr>
        <p:spPr bwMode="auto">
          <a:xfrm>
            <a:off x="2240756" y="3043798"/>
            <a:ext cx="20638" cy="7938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Freeform 322"/>
          <p:cNvSpPr>
            <a:spLocks/>
          </p:cNvSpPr>
          <p:nvPr/>
        </p:nvSpPr>
        <p:spPr bwMode="auto">
          <a:xfrm>
            <a:off x="2267744" y="3043798"/>
            <a:ext cx="34925" cy="7938"/>
          </a:xfrm>
          <a:custGeom>
            <a:avLst/>
            <a:gdLst>
              <a:gd name="T0" fmla="*/ 37 w 41"/>
              <a:gd name="T1" fmla="*/ 8 h 8"/>
              <a:gd name="T2" fmla="*/ 4 w 41"/>
              <a:gd name="T3" fmla="*/ 8 h 8"/>
              <a:gd name="T4" fmla="*/ 0 w 41"/>
              <a:gd name="T5" fmla="*/ 4 h 8"/>
              <a:gd name="T6" fmla="*/ 4 w 41"/>
              <a:gd name="T7" fmla="*/ 0 h 8"/>
              <a:gd name="T8" fmla="*/ 37 w 41"/>
              <a:gd name="T9" fmla="*/ 0 h 8"/>
              <a:gd name="T10" fmla="*/ 41 w 41"/>
              <a:gd name="T11" fmla="*/ 4 h 8"/>
              <a:gd name="T12" fmla="*/ 37 w 41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8">
                <a:moveTo>
                  <a:pt x="37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2"/>
                  <a:pt x="41" y="4"/>
                </a:cubicBezTo>
                <a:cubicBezTo>
                  <a:pt x="41" y="6"/>
                  <a:pt x="39" y="8"/>
                  <a:pt x="37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Freeform 323"/>
          <p:cNvSpPr>
            <a:spLocks/>
          </p:cNvSpPr>
          <p:nvPr/>
        </p:nvSpPr>
        <p:spPr bwMode="auto">
          <a:xfrm>
            <a:off x="2310606" y="3043798"/>
            <a:ext cx="39688" cy="7938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8" y="2"/>
                  <a:pt x="48" y="4"/>
                </a:cubicBezTo>
                <a:cubicBezTo>
                  <a:pt x="48" y="6"/>
                  <a:pt x="46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Freeform 324"/>
          <p:cNvSpPr>
            <a:spLocks/>
          </p:cNvSpPr>
          <p:nvPr/>
        </p:nvSpPr>
        <p:spPr bwMode="auto">
          <a:xfrm>
            <a:off x="2240756" y="3064435"/>
            <a:ext cx="41275" cy="6350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48" y="2"/>
                  <a:pt x="48" y="4"/>
                </a:cubicBezTo>
                <a:cubicBezTo>
                  <a:pt x="48" y="6"/>
                  <a:pt x="47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Freeform 325"/>
          <p:cNvSpPr>
            <a:spLocks/>
          </p:cNvSpPr>
          <p:nvPr/>
        </p:nvSpPr>
        <p:spPr bwMode="auto">
          <a:xfrm>
            <a:off x="2289969" y="3064435"/>
            <a:ext cx="41275" cy="6350"/>
          </a:xfrm>
          <a:custGeom>
            <a:avLst/>
            <a:gdLst>
              <a:gd name="T0" fmla="*/ 44 w 48"/>
              <a:gd name="T1" fmla="*/ 8 h 8"/>
              <a:gd name="T2" fmla="*/ 4 w 48"/>
              <a:gd name="T3" fmla="*/ 8 h 8"/>
              <a:gd name="T4" fmla="*/ 0 w 48"/>
              <a:gd name="T5" fmla="*/ 4 h 8"/>
              <a:gd name="T6" fmla="*/ 4 w 48"/>
              <a:gd name="T7" fmla="*/ 0 h 8"/>
              <a:gd name="T8" fmla="*/ 44 w 48"/>
              <a:gd name="T9" fmla="*/ 0 h 8"/>
              <a:gd name="T10" fmla="*/ 48 w 48"/>
              <a:gd name="T11" fmla="*/ 4 h 8"/>
              <a:gd name="T12" fmla="*/ 44 w 4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8">
                <a:moveTo>
                  <a:pt x="44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8" y="2"/>
                  <a:pt x="48" y="4"/>
                </a:cubicBezTo>
                <a:cubicBezTo>
                  <a:pt x="48" y="6"/>
                  <a:pt x="46" y="8"/>
                  <a:pt x="4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Freeform 326"/>
          <p:cNvSpPr>
            <a:spLocks/>
          </p:cNvSpPr>
          <p:nvPr/>
        </p:nvSpPr>
        <p:spPr bwMode="auto">
          <a:xfrm>
            <a:off x="2337594" y="3064435"/>
            <a:ext cx="12700" cy="6350"/>
          </a:xfrm>
          <a:custGeom>
            <a:avLst/>
            <a:gdLst>
              <a:gd name="T0" fmla="*/ 12 w 16"/>
              <a:gd name="T1" fmla="*/ 8 h 8"/>
              <a:gd name="T2" fmla="*/ 4 w 16"/>
              <a:gd name="T3" fmla="*/ 8 h 8"/>
              <a:gd name="T4" fmla="*/ 0 w 16"/>
              <a:gd name="T5" fmla="*/ 4 h 8"/>
              <a:gd name="T6" fmla="*/ 4 w 16"/>
              <a:gd name="T7" fmla="*/ 0 h 8"/>
              <a:gd name="T8" fmla="*/ 12 w 16"/>
              <a:gd name="T9" fmla="*/ 0 h 8"/>
              <a:gd name="T10" fmla="*/ 16 w 16"/>
              <a:gd name="T11" fmla="*/ 4 h 8"/>
              <a:gd name="T12" fmla="*/ 12 w 16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8">
                <a:moveTo>
                  <a:pt x="12" y="8"/>
                </a:move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4" y="0"/>
                  <a:pt x="16" y="2"/>
                  <a:pt x="16" y="4"/>
                </a:cubicBezTo>
                <a:cubicBezTo>
                  <a:pt x="16" y="6"/>
                  <a:pt x="14" y="8"/>
                  <a:pt x="12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Freeform 327"/>
          <p:cNvSpPr>
            <a:spLocks/>
          </p:cNvSpPr>
          <p:nvPr/>
        </p:nvSpPr>
        <p:spPr bwMode="auto">
          <a:xfrm>
            <a:off x="2240756" y="3081898"/>
            <a:ext cx="20638" cy="6350"/>
          </a:xfrm>
          <a:custGeom>
            <a:avLst/>
            <a:gdLst>
              <a:gd name="T0" fmla="*/ 20 w 24"/>
              <a:gd name="T1" fmla="*/ 8 h 8"/>
              <a:gd name="T2" fmla="*/ 4 w 24"/>
              <a:gd name="T3" fmla="*/ 8 h 8"/>
              <a:gd name="T4" fmla="*/ 0 w 24"/>
              <a:gd name="T5" fmla="*/ 4 h 8"/>
              <a:gd name="T6" fmla="*/ 4 w 24"/>
              <a:gd name="T7" fmla="*/ 0 h 8"/>
              <a:gd name="T8" fmla="*/ 20 w 24"/>
              <a:gd name="T9" fmla="*/ 0 h 8"/>
              <a:gd name="T10" fmla="*/ 24 w 24"/>
              <a:gd name="T11" fmla="*/ 4 h 8"/>
              <a:gd name="T12" fmla="*/ 20 w 2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8">
                <a:moveTo>
                  <a:pt x="2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3" y="0"/>
                  <a:pt x="24" y="2"/>
                  <a:pt x="24" y="4"/>
                </a:cubicBezTo>
                <a:cubicBezTo>
                  <a:pt x="24" y="6"/>
                  <a:pt x="23" y="8"/>
                  <a:pt x="2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Freeform 328"/>
          <p:cNvSpPr>
            <a:spLocks/>
          </p:cNvSpPr>
          <p:nvPr/>
        </p:nvSpPr>
        <p:spPr bwMode="auto">
          <a:xfrm>
            <a:off x="2267744" y="3081898"/>
            <a:ext cx="31750" cy="6350"/>
          </a:xfrm>
          <a:custGeom>
            <a:avLst/>
            <a:gdLst>
              <a:gd name="T0" fmla="*/ 33 w 37"/>
              <a:gd name="T1" fmla="*/ 8 h 8"/>
              <a:gd name="T2" fmla="*/ 4 w 37"/>
              <a:gd name="T3" fmla="*/ 8 h 8"/>
              <a:gd name="T4" fmla="*/ 0 w 37"/>
              <a:gd name="T5" fmla="*/ 4 h 8"/>
              <a:gd name="T6" fmla="*/ 4 w 37"/>
              <a:gd name="T7" fmla="*/ 0 h 8"/>
              <a:gd name="T8" fmla="*/ 33 w 37"/>
              <a:gd name="T9" fmla="*/ 0 h 8"/>
              <a:gd name="T10" fmla="*/ 37 w 37"/>
              <a:gd name="T11" fmla="*/ 4 h 8"/>
              <a:gd name="T12" fmla="*/ 33 w 37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8">
                <a:moveTo>
                  <a:pt x="33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7" y="2"/>
                  <a:pt x="37" y="4"/>
                </a:cubicBezTo>
                <a:cubicBezTo>
                  <a:pt x="37" y="6"/>
                  <a:pt x="35" y="8"/>
                  <a:pt x="33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Freeform 349"/>
          <p:cNvSpPr>
            <a:spLocks noEditPoints="1"/>
          </p:cNvSpPr>
          <p:nvPr/>
        </p:nvSpPr>
        <p:spPr bwMode="auto">
          <a:xfrm>
            <a:off x="2548731" y="2910448"/>
            <a:ext cx="84138" cy="84138"/>
          </a:xfrm>
          <a:custGeom>
            <a:avLst/>
            <a:gdLst>
              <a:gd name="T0" fmla="*/ 49 w 99"/>
              <a:gd name="T1" fmla="*/ 99 h 99"/>
              <a:gd name="T2" fmla="*/ 0 w 99"/>
              <a:gd name="T3" fmla="*/ 50 h 99"/>
              <a:gd name="T4" fmla="*/ 49 w 99"/>
              <a:gd name="T5" fmla="*/ 0 h 99"/>
              <a:gd name="T6" fmla="*/ 99 w 99"/>
              <a:gd name="T7" fmla="*/ 50 h 99"/>
              <a:gd name="T8" fmla="*/ 49 w 99"/>
              <a:gd name="T9" fmla="*/ 99 h 99"/>
              <a:gd name="T10" fmla="*/ 49 w 99"/>
              <a:gd name="T11" fmla="*/ 16 h 99"/>
              <a:gd name="T12" fmla="*/ 16 w 99"/>
              <a:gd name="T13" fmla="*/ 50 h 99"/>
              <a:gd name="T14" fmla="*/ 49 w 99"/>
              <a:gd name="T15" fmla="*/ 83 h 99"/>
              <a:gd name="T16" fmla="*/ 83 w 99"/>
              <a:gd name="T17" fmla="*/ 50 h 99"/>
              <a:gd name="T18" fmla="*/ 49 w 99"/>
              <a:gd name="T19" fmla="*/ 1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99">
                <a:moveTo>
                  <a:pt x="49" y="99"/>
                </a:moveTo>
                <a:cubicBezTo>
                  <a:pt x="22" y="99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99"/>
                  <a:pt x="49" y="99"/>
                </a:cubicBezTo>
                <a:close/>
                <a:moveTo>
                  <a:pt x="49" y="16"/>
                </a:moveTo>
                <a:cubicBezTo>
                  <a:pt x="31" y="16"/>
                  <a:pt x="16" y="31"/>
                  <a:pt x="16" y="50"/>
                </a:cubicBezTo>
                <a:cubicBezTo>
                  <a:pt x="16" y="68"/>
                  <a:pt x="31" y="83"/>
                  <a:pt x="49" y="83"/>
                </a:cubicBezTo>
                <a:cubicBezTo>
                  <a:pt x="68" y="83"/>
                  <a:pt x="83" y="68"/>
                  <a:pt x="83" y="50"/>
                </a:cubicBezTo>
                <a:cubicBezTo>
                  <a:pt x="83" y="31"/>
                  <a:pt x="68" y="16"/>
                  <a:pt x="49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Freeform 350"/>
          <p:cNvSpPr>
            <a:spLocks/>
          </p:cNvSpPr>
          <p:nvPr/>
        </p:nvSpPr>
        <p:spPr bwMode="auto">
          <a:xfrm>
            <a:off x="2567781" y="2946960"/>
            <a:ext cx="7938" cy="9525"/>
          </a:xfrm>
          <a:custGeom>
            <a:avLst/>
            <a:gdLst>
              <a:gd name="T0" fmla="*/ 4 w 9"/>
              <a:gd name="T1" fmla="*/ 12 h 12"/>
              <a:gd name="T2" fmla="*/ 0 w 9"/>
              <a:gd name="T3" fmla="*/ 8 h 12"/>
              <a:gd name="T4" fmla="*/ 0 w 9"/>
              <a:gd name="T5" fmla="*/ 7 h 12"/>
              <a:gd name="T6" fmla="*/ 1 w 9"/>
              <a:gd name="T7" fmla="*/ 4 h 12"/>
              <a:gd name="T8" fmla="*/ 5 w 9"/>
              <a:gd name="T9" fmla="*/ 1 h 12"/>
              <a:gd name="T10" fmla="*/ 8 w 9"/>
              <a:gd name="T11" fmla="*/ 5 h 12"/>
              <a:gd name="T12" fmla="*/ 8 w 9"/>
              <a:gd name="T13" fmla="*/ 6 h 12"/>
              <a:gd name="T14" fmla="*/ 8 w 9"/>
              <a:gd name="T15" fmla="*/ 8 h 12"/>
              <a:gd name="T16" fmla="*/ 4 w 9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2">
                <a:moveTo>
                  <a:pt x="4" y="12"/>
                </a:moveTo>
                <a:cubicBezTo>
                  <a:pt x="2" y="12"/>
                  <a:pt x="0" y="10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4"/>
                </a:cubicBezTo>
                <a:cubicBezTo>
                  <a:pt x="1" y="2"/>
                  <a:pt x="3" y="0"/>
                  <a:pt x="5" y="1"/>
                </a:cubicBezTo>
                <a:cubicBezTo>
                  <a:pt x="7" y="1"/>
                  <a:pt x="9" y="3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10"/>
                  <a:pt x="7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Freeform 351"/>
          <p:cNvSpPr>
            <a:spLocks/>
          </p:cNvSpPr>
          <p:nvPr/>
        </p:nvSpPr>
        <p:spPr bwMode="auto">
          <a:xfrm>
            <a:off x="2570956" y="2931085"/>
            <a:ext cx="22225" cy="14288"/>
          </a:xfrm>
          <a:custGeom>
            <a:avLst/>
            <a:gdLst>
              <a:gd name="T0" fmla="*/ 4 w 26"/>
              <a:gd name="T1" fmla="*/ 17 h 17"/>
              <a:gd name="T2" fmla="*/ 2 w 26"/>
              <a:gd name="T3" fmla="*/ 17 h 17"/>
              <a:gd name="T4" fmla="*/ 1 w 26"/>
              <a:gd name="T5" fmla="*/ 11 h 17"/>
              <a:gd name="T6" fmla="*/ 22 w 26"/>
              <a:gd name="T7" fmla="*/ 0 h 17"/>
              <a:gd name="T8" fmla="*/ 26 w 26"/>
              <a:gd name="T9" fmla="*/ 4 h 17"/>
              <a:gd name="T10" fmla="*/ 22 w 26"/>
              <a:gd name="T11" fmla="*/ 8 h 17"/>
              <a:gd name="T12" fmla="*/ 7 w 26"/>
              <a:gd name="T13" fmla="*/ 16 h 17"/>
              <a:gd name="T14" fmla="*/ 4 w 26"/>
              <a:gd name="T1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7">
                <a:moveTo>
                  <a:pt x="4" y="17"/>
                </a:moveTo>
                <a:cubicBezTo>
                  <a:pt x="3" y="17"/>
                  <a:pt x="3" y="17"/>
                  <a:pt x="2" y="17"/>
                </a:cubicBezTo>
                <a:cubicBezTo>
                  <a:pt x="0" y="15"/>
                  <a:pt x="0" y="13"/>
                  <a:pt x="1" y="11"/>
                </a:cubicBezTo>
                <a:cubicBezTo>
                  <a:pt x="6" y="4"/>
                  <a:pt x="14" y="0"/>
                  <a:pt x="22" y="0"/>
                </a:cubicBezTo>
                <a:cubicBezTo>
                  <a:pt x="25" y="0"/>
                  <a:pt x="26" y="1"/>
                  <a:pt x="26" y="4"/>
                </a:cubicBezTo>
                <a:cubicBezTo>
                  <a:pt x="26" y="6"/>
                  <a:pt x="25" y="8"/>
                  <a:pt x="22" y="8"/>
                </a:cubicBezTo>
                <a:cubicBezTo>
                  <a:pt x="16" y="8"/>
                  <a:pt x="11" y="10"/>
                  <a:pt x="7" y="16"/>
                </a:cubicBezTo>
                <a:cubicBezTo>
                  <a:pt x="7" y="17"/>
                  <a:pt x="5" y="17"/>
                  <a:pt x="4" y="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Freeform 352"/>
          <p:cNvSpPr>
            <a:spLocks noEditPoints="1"/>
          </p:cNvSpPr>
          <p:nvPr/>
        </p:nvSpPr>
        <p:spPr bwMode="auto">
          <a:xfrm>
            <a:off x="2643981" y="2910448"/>
            <a:ext cx="84138" cy="84138"/>
          </a:xfrm>
          <a:custGeom>
            <a:avLst/>
            <a:gdLst>
              <a:gd name="T0" fmla="*/ 49 w 99"/>
              <a:gd name="T1" fmla="*/ 99 h 99"/>
              <a:gd name="T2" fmla="*/ 0 w 99"/>
              <a:gd name="T3" fmla="*/ 50 h 99"/>
              <a:gd name="T4" fmla="*/ 49 w 99"/>
              <a:gd name="T5" fmla="*/ 0 h 99"/>
              <a:gd name="T6" fmla="*/ 99 w 99"/>
              <a:gd name="T7" fmla="*/ 50 h 99"/>
              <a:gd name="T8" fmla="*/ 49 w 99"/>
              <a:gd name="T9" fmla="*/ 99 h 99"/>
              <a:gd name="T10" fmla="*/ 49 w 99"/>
              <a:gd name="T11" fmla="*/ 16 h 99"/>
              <a:gd name="T12" fmla="*/ 16 w 99"/>
              <a:gd name="T13" fmla="*/ 50 h 99"/>
              <a:gd name="T14" fmla="*/ 49 w 99"/>
              <a:gd name="T15" fmla="*/ 83 h 99"/>
              <a:gd name="T16" fmla="*/ 83 w 99"/>
              <a:gd name="T17" fmla="*/ 50 h 99"/>
              <a:gd name="T18" fmla="*/ 49 w 99"/>
              <a:gd name="T19" fmla="*/ 1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99">
                <a:moveTo>
                  <a:pt x="49" y="99"/>
                </a:moveTo>
                <a:cubicBezTo>
                  <a:pt x="22" y="99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99"/>
                  <a:pt x="49" y="99"/>
                </a:cubicBezTo>
                <a:close/>
                <a:moveTo>
                  <a:pt x="49" y="16"/>
                </a:moveTo>
                <a:cubicBezTo>
                  <a:pt x="31" y="16"/>
                  <a:pt x="16" y="31"/>
                  <a:pt x="16" y="50"/>
                </a:cubicBezTo>
                <a:cubicBezTo>
                  <a:pt x="16" y="68"/>
                  <a:pt x="31" y="83"/>
                  <a:pt x="49" y="83"/>
                </a:cubicBezTo>
                <a:cubicBezTo>
                  <a:pt x="68" y="83"/>
                  <a:pt x="83" y="68"/>
                  <a:pt x="83" y="50"/>
                </a:cubicBezTo>
                <a:cubicBezTo>
                  <a:pt x="83" y="31"/>
                  <a:pt x="68" y="16"/>
                  <a:pt x="49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" name="Freeform 353"/>
          <p:cNvSpPr>
            <a:spLocks/>
          </p:cNvSpPr>
          <p:nvPr/>
        </p:nvSpPr>
        <p:spPr bwMode="auto">
          <a:xfrm>
            <a:off x="2666206" y="2931085"/>
            <a:ext cx="22225" cy="14288"/>
          </a:xfrm>
          <a:custGeom>
            <a:avLst/>
            <a:gdLst>
              <a:gd name="T0" fmla="*/ 4 w 26"/>
              <a:gd name="T1" fmla="*/ 17 h 17"/>
              <a:gd name="T2" fmla="*/ 2 w 26"/>
              <a:gd name="T3" fmla="*/ 17 h 17"/>
              <a:gd name="T4" fmla="*/ 1 w 26"/>
              <a:gd name="T5" fmla="*/ 11 h 17"/>
              <a:gd name="T6" fmla="*/ 22 w 26"/>
              <a:gd name="T7" fmla="*/ 0 h 17"/>
              <a:gd name="T8" fmla="*/ 26 w 26"/>
              <a:gd name="T9" fmla="*/ 4 h 17"/>
              <a:gd name="T10" fmla="*/ 22 w 26"/>
              <a:gd name="T11" fmla="*/ 8 h 17"/>
              <a:gd name="T12" fmla="*/ 7 w 26"/>
              <a:gd name="T13" fmla="*/ 16 h 17"/>
              <a:gd name="T14" fmla="*/ 4 w 26"/>
              <a:gd name="T1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7">
                <a:moveTo>
                  <a:pt x="4" y="17"/>
                </a:moveTo>
                <a:cubicBezTo>
                  <a:pt x="3" y="17"/>
                  <a:pt x="3" y="17"/>
                  <a:pt x="2" y="17"/>
                </a:cubicBezTo>
                <a:cubicBezTo>
                  <a:pt x="0" y="15"/>
                  <a:pt x="0" y="13"/>
                  <a:pt x="1" y="11"/>
                </a:cubicBezTo>
                <a:cubicBezTo>
                  <a:pt x="6" y="4"/>
                  <a:pt x="14" y="0"/>
                  <a:pt x="22" y="0"/>
                </a:cubicBezTo>
                <a:cubicBezTo>
                  <a:pt x="25" y="0"/>
                  <a:pt x="26" y="1"/>
                  <a:pt x="26" y="4"/>
                </a:cubicBezTo>
                <a:cubicBezTo>
                  <a:pt x="26" y="6"/>
                  <a:pt x="25" y="8"/>
                  <a:pt x="22" y="8"/>
                </a:cubicBezTo>
                <a:cubicBezTo>
                  <a:pt x="16" y="8"/>
                  <a:pt x="11" y="10"/>
                  <a:pt x="7" y="16"/>
                </a:cubicBezTo>
                <a:cubicBezTo>
                  <a:pt x="7" y="17"/>
                  <a:pt x="5" y="17"/>
                  <a:pt x="4" y="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Freeform 354"/>
          <p:cNvSpPr>
            <a:spLocks noEditPoints="1"/>
          </p:cNvSpPr>
          <p:nvPr/>
        </p:nvSpPr>
        <p:spPr bwMode="auto">
          <a:xfrm>
            <a:off x="2540794" y="3000935"/>
            <a:ext cx="230188" cy="134938"/>
          </a:xfrm>
          <a:custGeom>
            <a:avLst/>
            <a:gdLst>
              <a:gd name="T0" fmla="*/ 177 w 272"/>
              <a:gd name="T1" fmla="*/ 160 h 160"/>
              <a:gd name="T2" fmla="*/ 28 w 272"/>
              <a:gd name="T3" fmla="*/ 160 h 160"/>
              <a:gd name="T4" fmla="*/ 0 w 272"/>
              <a:gd name="T5" fmla="*/ 135 h 160"/>
              <a:gd name="T6" fmla="*/ 0 w 272"/>
              <a:gd name="T7" fmla="*/ 30 h 160"/>
              <a:gd name="T8" fmla="*/ 28 w 272"/>
              <a:gd name="T9" fmla="*/ 0 h 160"/>
              <a:gd name="T10" fmla="*/ 177 w 272"/>
              <a:gd name="T11" fmla="*/ 0 h 160"/>
              <a:gd name="T12" fmla="*/ 204 w 272"/>
              <a:gd name="T13" fmla="*/ 29 h 160"/>
              <a:gd name="T14" fmla="*/ 204 w 272"/>
              <a:gd name="T15" fmla="*/ 30 h 160"/>
              <a:gd name="T16" fmla="*/ 204 w 272"/>
              <a:gd name="T17" fmla="*/ 33 h 160"/>
              <a:gd name="T18" fmla="*/ 247 w 272"/>
              <a:gd name="T19" fmla="*/ 11 h 160"/>
              <a:gd name="T20" fmla="*/ 258 w 272"/>
              <a:gd name="T21" fmla="*/ 8 h 160"/>
              <a:gd name="T22" fmla="*/ 267 w 272"/>
              <a:gd name="T23" fmla="*/ 12 h 160"/>
              <a:gd name="T24" fmla="*/ 272 w 272"/>
              <a:gd name="T25" fmla="*/ 28 h 160"/>
              <a:gd name="T26" fmla="*/ 272 w 272"/>
              <a:gd name="T27" fmla="*/ 28 h 160"/>
              <a:gd name="T28" fmla="*/ 272 w 272"/>
              <a:gd name="T29" fmla="*/ 136 h 160"/>
              <a:gd name="T30" fmla="*/ 269 w 272"/>
              <a:gd name="T31" fmla="*/ 147 h 160"/>
              <a:gd name="T32" fmla="*/ 258 w 272"/>
              <a:gd name="T33" fmla="*/ 152 h 160"/>
              <a:gd name="T34" fmla="*/ 259 w 272"/>
              <a:gd name="T35" fmla="*/ 152 h 160"/>
              <a:gd name="T36" fmla="*/ 248 w 272"/>
              <a:gd name="T37" fmla="*/ 150 h 160"/>
              <a:gd name="T38" fmla="*/ 246 w 272"/>
              <a:gd name="T39" fmla="*/ 149 h 160"/>
              <a:gd name="T40" fmla="*/ 204 w 272"/>
              <a:gd name="T41" fmla="*/ 127 h 160"/>
              <a:gd name="T42" fmla="*/ 204 w 272"/>
              <a:gd name="T43" fmla="*/ 134 h 160"/>
              <a:gd name="T44" fmla="*/ 204 w 272"/>
              <a:gd name="T45" fmla="*/ 134 h 160"/>
              <a:gd name="T46" fmla="*/ 177 w 272"/>
              <a:gd name="T47" fmla="*/ 160 h 160"/>
              <a:gd name="T48" fmla="*/ 28 w 272"/>
              <a:gd name="T49" fmla="*/ 16 h 160"/>
              <a:gd name="T50" fmla="*/ 16 w 272"/>
              <a:gd name="T51" fmla="*/ 30 h 160"/>
              <a:gd name="T52" fmla="*/ 16 w 272"/>
              <a:gd name="T53" fmla="*/ 135 h 160"/>
              <a:gd name="T54" fmla="*/ 28 w 272"/>
              <a:gd name="T55" fmla="*/ 144 h 160"/>
              <a:gd name="T56" fmla="*/ 177 w 272"/>
              <a:gd name="T57" fmla="*/ 144 h 160"/>
              <a:gd name="T58" fmla="*/ 188 w 272"/>
              <a:gd name="T59" fmla="*/ 134 h 160"/>
              <a:gd name="T60" fmla="*/ 187 w 272"/>
              <a:gd name="T61" fmla="*/ 114 h 160"/>
              <a:gd name="T62" fmla="*/ 189 w 272"/>
              <a:gd name="T63" fmla="*/ 109 h 160"/>
              <a:gd name="T64" fmla="*/ 195 w 272"/>
              <a:gd name="T65" fmla="*/ 106 h 160"/>
              <a:gd name="T66" fmla="*/ 253 w 272"/>
              <a:gd name="T67" fmla="*/ 135 h 160"/>
              <a:gd name="T68" fmla="*/ 256 w 272"/>
              <a:gd name="T69" fmla="*/ 136 h 160"/>
              <a:gd name="T70" fmla="*/ 256 w 272"/>
              <a:gd name="T71" fmla="*/ 27 h 160"/>
              <a:gd name="T72" fmla="*/ 256 w 272"/>
              <a:gd name="T73" fmla="*/ 24 h 160"/>
              <a:gd name="T74" fmla="*/ 254 w 272"/>
              <a:gd name="T75" fmla="*/ 25 h 160"/>
              <a:gd name="T76" fmla="*/ 195 w 272"/>
              <a:gd name="T77" fmla="*/ 55 h 160"/>
              <a:gd name="T78" fmla="*/ 189 w 272"/>
              <a:gd name="T79" fmla="*/ 52 h 160"/>
              <a:gd name="T80" fmla="*/ 187 w 272"/>
              <a:gd name="T81" fmla="*/ 46 h 160"/>
              <a:gd name="T82" fmla="*/ 188 w 272"/>
              <a:gd name="T83" fmla="*/ 29 h 160"/>
              <a:gd name="T84" fmla="*/ 177 w 272"/>
              <a:gd name="T85" fmla="*/ 16 h 160"/>
              <a:gd name="T86" fmla="*/ 28 w 272"/>
              <a:gd name="T87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2" h="160">
                <a:moveTo>
                  <a:pt x="177" y="160"/>
                </a:moveTo>
                <a:cubicBezTo>
                  <a:pt x="28" y="160"/>
                  <a:pt x="28" y="160"/>
                  <a:pt x="28" y="160"/>
                </a:cubicBezTo>
                <a:cubicBezTo>
                  <a:pt x="13" y="160"/>
                  <a:pt x="0" y="150"/>
                  <a:pt x="0" y="13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13" y="0"/>
                  <a:pt x="28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92" y="0"/>
                  <a:pt x="204" y="13"/>
                  <a:pt x="204" y="29"/>
                </a:cubicBezTo>
                <a:cubicBezTo>
                  <a:pt x="204" y="29"/>
                  <a:pt x="204" y="30"/>
                  <a:pt x="204" y="30"/>
                </a:cubicBezTo>
                <a:cubicBezTo>
                  <a:pt x="204" y="33"/>
                  <a:pt x="204" y="33"/>
                  <a:pt x="204" y="33"/>
                </a:cubicBezTo>
                <a:cubicBezTo>
                  <a:pt x="216" y="27"/>
                  <a:pt x="234" y="17"/>
                  <a:pt x="247" y="11"/>
                </a:cubicBezTo>
                <a:cubicBezTo>
                  <a:pt x="251" y="9"/>
                  <a:pt x="254" y="8"/>
                  <a:pt x="258" y="8"/>
                </a:cubicBezTo>
                <a:cubicBezTo>
                  <a:pt x="262" y="8"/>
                  <a:pt x="265" y="9"/>
                  <a:pt x="267" y="12"/>
                </a:cubicBezTo>
                <a:cubicBezTo>
                  <a:pt x="272" y="17"/>
                  <a:pt x="272" y="24"/>
                  <a:pt x="272" y="28"/>
                </a:cubicBezTo>
                <a:cubicBezTo>
                  <a:pt x="272" y="28"/>
                  <a:pt x="272" y="28"/>
                  <a:pt x="272" y="28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41"/>
                  <a:pt x="271" y="144"/>
                  <a:pt x="269" y="147"/>
                </a:cubicBezTo>
                <a:cubicBezTo>
                  <a:pt x="268" y="149"/>
                  <a:pt x="264" y="152"/>
                  <a:pt x="258" y="152"/>
                </a:cubicBezTo>
                <a:cubicBezTo>
                  <a:pt x="258" y="152"/>
                  <a:pt x="259" y="152"/>
                  <a:pt x="259" y="152"/>
                </a:cubicBezTo>
                <a:cubicBezTo>
                  <a:pt x="255" y="152"/>
                  <a:pt x="252" y="151"/>
                  <a:pt x="248" y="150"/>
                </a:cubicBezTo>
                <a:cubicBezTo>
                  <a:pt x="247" y="150"/>
                  <a:pt x="247" y="149"/>
                  <a:pt x="246" y="149"/>
                </a:cubicBezTo>
                <a:cubicBezTo>
                  <a:pt x="231" y="141"/>
                  <a:pt x="215" y="133"/>
                  <a:pt x="204" y="127"/>
                </a:cubicBezTo>
                <a:cubicBezTo>
                  <a:pt x="204" y="134"/>
                  <a:pt x="204" y="134"/>
                  <a:pt x="204" y="134"/>
                </a:cubicBezTo>
                <a:cubicBezTo>
                  <a:pt x="204" y="134"/>
                  <a:pt x="204" y="133"/>
                  <a:pt x="204" y="134"/>
                </a:cubicBezTo>
                <a:cubicBezTo>
                  <a:pt x="204" y="149"/>
                  <a:pt x="192" y="160"/>
                  <a:pt x="177" y="160"/>
                </a:cubicBezTo>
                <a:close/>
                <a:moveTo>
                  <a:pt x="28" y="16"/>
                </a:moveTo>
                <a:cubicBezTo>
                  <a:pt x="22" y="16"/>
                  <a:pt x="16" y="24"/>
                  <a:pt x="16" y="30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16" y="141"/>
                  <a:pt x="21" y="144"/>
                  <a:pt x="28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83" y="144"/>
                  <a:pt x="188" y="140"/>
                  <a:pt x="188" y="134"/>
                </a:cubicBezTo>
                <a:cubicBezTo>
                  <a:pt x="187" y="114"/>
                  <a:pt x="187" y="114"/>
                  <a:pt x="187" y="114"/>
                </a:cubicBezTo>
                <a:cubicBezTo>
                  <a:pt x="187" y="112"/>
                  <a:pt x="188" y="110"/>
                  <a:pt x="189" y="109"/>
                </a:cubicBezTo>
                <a:cubicBezTo>
                  <a:pt x="191" y="107"/>
                  <a:pt x="193" y="106"/>
                  <a:pt x="195" y="106"/>
                </a:cubicBezTo>
                <a:cubicBezTo>
                  <a:pt x="198" y="106"/>
                  <a:pt x="200" y="106"/>
                  <a:pt x="253" y="135"/>
                </a:cubicBezTo>
                <a:cubicBezTo>
                  <a:pt x="254" y="135"/>
                  <a:pt x="255" y="135"/>
                  <a:pt x="256" y="136"/>
                </a:cubicBezTo>
                <a:cubicBezTo>
                  <a:pt x="256" y="27"/>
                  <a:pt x="256" y="27"/>
                  <a:pt x="256" y="27"/>
                </a:cubicBezTo>
                <a:cubicBezTo>
                  <a:pt x="257" y="26"/>
                  <a:pt x="256" y="25"/>
                  <a:pt x="256" y="24"/>
                </a:cubicBezTo>
                <a:cubicBezTo>
                  <a:pt x="256" y="24"/>
                  <a:pt x="255" y="25"/>
                  <a:pt x="254" y="25"/>
                </a:cubicBezTo>
                <a:cubicBezTo>
                  <a:pt x="199" y="55"/>
                  <a:pt x="198" y="55"/>
                  <a:pt x="195" y="55"/>
                </a:cubicBezTo>
                <a:cubicBezTo>
                  <a:pt x="193" y="55"/>
                  <a:pt x="191" y="54"/>
                  <a:pt x="189" y="52"/>
                </a:cubicBezTo>
                <a:cubicBezTo>
                  <a:pt x="188" y="50"/>
                  <a:pt x="187" y="48"/>
                  <a:pt x="187" y="46"/>
                </a:cubicBezTo>
                <a:cubicBezTo>
                  <a:pt x="188" y="29"/>
                  <a:pt x="188" y="29"/>
                  <a:pt x="188" y="29"/>
                </a:cubicBezTo>
                <a:cubicBezTo>
                  <a:pt x="188" y="22"/>
                  <a:pt x="183" y="16"/>
                  <a:pt x="177" y="16"/>
                </a:cubicBezTo>
                <a:lnTo>
                  <a:pt x="28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Freeform 355"/>
          <p:cNvSpPr>
            <a:spLocks/>
          </p:cNvSpPr>
          <p:nvPr/>
        </p:nvSpPr>
        <p:spPr bwMode="auto">
          <a:xfrm>
            <a:off x="2559844" y="3019985"/>
            <a:ext cx="44450" cy="36513"/>
          </a:xfrm>
          <a:custGeom>
            <a:avLst/>
            <a:gdLst>
              <a:gd name="T0" fmla="*/ 4 w 52"/>
              <a:gd name="T1" fmla="*/ 42 h 42"/>
              <a:gd name="T2" fmla="*/ 0 w 52"/>
              <a:gd name="T3" fmla="*/ 38 h 42"/>
              <a:gd name="T4" fmla="*/ 0 w 52"/>
              <a:gd name="T5" fmla="*/ 17 h 42"/>
              <a:gd name="T6" fmla="*/ 15 w 52"/>
              <a:gd name="T7" fmla="*/ 0 h 42"/>
              <a:gd name="T8" fmla="*/ 48 w 52"/>
              <a:gd name="T9" fmla="*/ 0 h 42"/>
              <a:gd name="T10" fmla="*/ 52 w 52"/>
              <a:gd name="T11" fmla="*/ 4 h 42"/>
              <a:gd name="T12" fmla="*/ 48 w 52"/>
              <a:gd name="T13" fmla="*/ 8 h 42"/>
              <a:gd name="T14" fmla="*/ 15 w 52"/>
              <a:gd name="T15" fmla="*/ 8 h 42"/>
              <a:gd name="T16" fmla="*/ 8 w 52"/>
              <a:gd name="T17" fmla="*/ 17 h 42"/>
              <a:gd name="T18" fmla="*/ 8 w 52"/>
              <a:gd name="T19" fmla="*/ 38 h 42"/>
              <a:gd name="T20" fmla="*/ 4 w 52"/>
              <a:gd name="T21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42">
                <a:moveTo>
                  <a:pt x="4" y="42"/>
                </a:moveTo>
                <a:cubicBezTo>
                  <a:pt x="2" y="42"/>
                  <a:pt x="0" y="40"/>
                  <a:pt x="0" y="3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0"/>
                  <a:pt x="6" y="0"/>
                  <a:pt x="1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2" y="2"/>
                  <a:pt x="52" y="4"/>
                </a:cubicBezTo>
                <a:cubicBezTo>
                  <a:pt x="52" y="6"/>
                  <a:pt x="51" y="8"/>
                  <a:pt x="48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8"/>
                  <a:pt x="8" y="14"/>
                  <a:pt x="8" y="1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40"/>
                  <a:pt x="6" y="42"/>
                  <a:pt x="4" y="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Freeform 356"/>
          <p:cNvSpPr>
            <a:spLocks/>
          </p:cNvSpPr>
          <p:nvPr/>
        </p:nvSpPr>
        <p:spPr bwMode="auto">
          <a:xfrm>
            <a:off x="2610644" y="3019985"/>
            <a:ext cx="11113" cy="7938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1" y="0"/>
                  <a:pt x="12" y="2"/>
                  <a:pt x="12" y="4"/>
                </a:cubicBezTo>
                <a:cubicBezTo>
                  <a:pt x="12" y="6"/>
                  <a:pt x="11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Freeform 449"/>
          <p:cNvSpPr>
            <a:spLocks noEditPoints="1"/>
          </p:cNvSpPr>
          <p:nvPr/>
        </p:nvSpPr>
        <p:spPr bwMode="auto">
          <a:xfrm>
            <a:off x="3266281" y="2918386"/>
            <a:ext cx="220663" cy="214313"/>
          </a:xfrm>
          <a:custGeom>
            <a:avLst/>
            <a:gdLst>
              <a:gd name="T0" fmla="*/ 260 w 260"/>
              <a:gd name="T1" fmla="*/ 224 h 252"/>
              <a:gd name="T2" fmla="*/ 232 w 260"/>
              <a:gd name="T3" fmla="*/ 252 h 252"/>
              <a:gd name="T4" fmla="*/ 28 w 260"/>
              <a:gd name="T5" fmla="*/ 252 h 252"/>
              <a:gd name="T6" fmla="*/ 0 w 260"/>
              <a:gd name="T7" fmla="*/ 224 h 252"/>
              <a:gd name="T8" fmla="*/ 0 w 260"/>
              <a:gd name="T9" fmla="*/ 28 h 252"/>
              <a:gd name="T10" fmla="*/ 28 w 260"/>
              <a:gd name="T11" fmla="*/ 0 h 252"/>
              <a:gd name="T12" fmla="*/ 232 w 260"/>
              <a:gd name="T13" fmla="*/ 0 h 252"/>
              <a:gd name="T14" fmla="*/ 260 w 260"/>
              <a:gd name="T15" fmla="*/ 28 h 252"/>
              <a:gd name="T16" fmla="*/ 260 w 260"/>
              <a:gd name="T17" fmla="*/ 224 h 252"/>
              <a:gd name="T18" fmla="*/ 244 w 260"/>
              <a:gd name="T19" fmla="*/ 28 h 252"/>
              <a:gd name="T20" fmla="*/ 232 w 260"/>
              <a:gd name="T21" fmla="*/ 16 h 252"/>
              <a:gd name="T22" fmla="*/ 28 w 260"/>
              <a:gd name="T23" fmla="*/ 16 h 252"/>
              <a:gd name="T24" fmla="*/ 16 w 260"/>
              <a:gd name="T25" fmla="*/ 28 h 252"/>
              <a:gd name="T26" fmla="*/ 16 w 260"/>
              <a:gd name="T27" fmla="*/ 224 h 252"/>
              <a:gd name="T28" fmla="*/ 28 w 260"/>
              <a:gd name="T29" fmla="*/ 236 h 252"/>
              <a:gd name="T30" fmla="*/ 232 w 260"/>
              <a:gd name="T31" fmla="*/ 236 h 252"/>
              <a:gd name="T32" fmla="*/ 244 w 260"/>
              <a:gd name="T33" fmla="*/ 224 h 252"/>
              <a:gd name="T34" fmla="*/ 244 w 260"/>
              <a:gd name="T35" fmla="*/ 2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252">
                <a:moveTo>
                  <a:pt x="260" y="224"/>
                </a:moveTo>
                <a:cubicBezTo>
                  <a:pt x="260" y="240"/>
                  <a:pt x="248" y="252"/>
                  <a:pt x="232" y="252"/>
                </a:cubicBezTo>
                <a:cubicBezTo>
                  <a:pt x="28" y="252"/>
                  <a:pt x="28" y="252"/>
                  <a:pt x="28" y="252"/>
                </a:cubicBezTo>
                <a:cubicBezTo>
                  <a:pt x="12" y="252"/>
                  <a:pt x="0" y="240"/>
                  <a:pt x="0" y="22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48" y="0"/>
                  <a:pt x="260" y="12"/>
                  <a:pt x="260" y="28"/>
                </a:cubicBezTo>
                <a:lnTo>
                  <a:pt x="260" y="224"/>
                </a:lnTo>
                <a:close/>
                <a:moveTo>
                  <a:pt x="244" y="28"/>
                </a:moveTo>
                <a:cubicBezTo>
                  <a:pt x="244" y="21"/>
                  <a:pt x="239" y="16"/>
                  <a:pt x="232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224"/>
                  <a:pt x="16" y="224"/>
                  <a:pt x="16" y="224"/>
                </a:cubicBezTo>
                <a:cubicBezTo>
                  <a:pt x="16" y="231"/>
                  <a:pt x="21" y="236"/>
                  <a:pt x="28" y="236"/>
                </a:cubicBezTo>
                <a:cubicBezTo>
                  <a:pt x="232" y="236"/>
                  <a:pt x="232" y="236"/>
                  <a:pt x="232" y="236"/>
                </a:cubicBezTo>
                <a:cubicBezTo>
                  <a:pt x="239" y="236"/>
                  <a:pt x="244" y="231"/>
                  <a:pt x="244" y="224"/>
                </a:cubicBezTo>
                <a:lnTo>
                  <a:pt x="244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Freeform 450"/>
          <p:cNvSpPr>
            <a:spLocks/>
          </p:cNvSpPr>
          <p:nvPr/>
        </p:nvSpPr>
        <p:spPr bwMode="auto">
          <a:xfrm>
            <a:off x="3267869" y="2996173"/>
            <a:ext cx="122238" cy="88900"/>
          </a:xfrm>
          <a:custGeom>
            <a:avLst/>
            <a:gdLst>
              <a:gd name="T0" fmla="*/ 5 w 144"/>
              <a:gd name="T1" fmla="*/ 104 h 104"/>
              <a:gd name="T2" fmla="*/ 2 w 144"/>
              <a:gd name="T3" fmla="*/ 104 h 104"/>
              <a:gd name="T4" fmla="*/ 1 w 144"/>
              <a:gd name="T5" fmla="*/ 98 h 104"/>
              <a:gd name="T6" fmla="*/ 64 w 144"/>
              <a:gd name="T7" fmla="*/ 8 h 104"/>
              <a:gd name="T8" fmla="*/ 77 w 144"/>
              <a:gd name="T9" fmla="*/ 1 h 104"/>
              <a:gd name="T10" fmla="*/ 91 w 144"/>
              <a:gd name="T11" fmla="*/ 6 h 104"/>
              <a:gd name="T12" fmla="*/ 142 w 144"/>
              <a:gd name="T13" fmla="*/ 58 h 104"/>
              <a:gd name="T14" fmla="*/ 142 w 144"/>
              <a:gd name="T15" fmla="*/ 63 h 104"/>
              <a:gd name="T16" fmla="*/ 137 w 144"/>
              <a:gd name="T17" fmla="*/ 63 h 104"/>
              <a:gd name="T18" fmla="*/ 85 w 144"/>
              <a:gd name="T19" fmla="*/ 12 h 104"/>
              <a:gd name="T20" fmla="*/ 78 w 144"/>
              <a:gd name="T21" fmla="*/ 9 h 104"/>
              <a:gd name="T22" fmla="*/ 71 w 144"/>
              <a:gd name="T23" fmla="*/ 13 h 104"/>
              <a:gd name="T24" fmla="*/ 8 w 144"/>
              <a:gd name="T25" fmla="*/ 103 h 104"/>
              <a:gd name="T26" fmla="*/ 5 w 144"/>
              <a:gd name="T2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" h="104">
                <a:moveTo>
                  <a:pt x="5" y="104"/>
                </a:moveTo>
                <a:cubicBezTo>
                  <a:pt x="4" y="104"/>
                  <a:pt x="3" y="104"/>
                  <a:pt x="2" y="104"/>
                </a:cubicBezTo>
                <a:cubicBezTo>
                  <a:pt x="0" y="103"/>
                  <a:pt x="0" y="100"/>
                  <a:pt x="1" y="98"/>
                </a:cubicBezTo>
                <a:cubicBezTo>
                  <a:pt x="64" y="8"/>
                  <a:pt x="64" y="8"/>
                  <a:pt x="64" y="8"/>
                </a:cubicBezTo>
                <a:cubicBezTo>
                  <a:pt x="67" y="4"/>
                  <a:pt x="72" y="1"/>
                  <a:pt x="77" y="1"/>
                </a:cubicBezTo>
                <a:cubicBezTo>
                  <a:pt x="82" y="0"/>
                  <a:pt x="87" y="2"/>
                  <a:pt x="91" y="6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44" y="59"/>
                  <a:pt x="144" y="62"/>
                  <a:pt x="142" y="63"/>
                </a:cubicBezTo>
                <a:cubicBezTo>
                  <a:pt x="141" y="65"/>
                  <a:pt x="138" y="65"/>
                  <a:pt x="137" y="63"/>
                </a:cubicBezTo>
                <a:cubicBezTo>
                  <a:pt x="85" y="12"/>
                  <a:pt x="85" y="12"/>
                  <a:pt x="85" y="12"/>
                </a:cubicBezTo>
                <a:cubicBezTo>
                  <a:pt x="83" y="9"/>
                  <a:pt x="80" y="8"/>
                  <a:pt x="78" y="9"/>
                </a:cubicBezTo>
                <a:cubicBezTo>
                  <a:pt x="75" y="9"/>
                  <a:pt x="72" y="10"/>
                  <a:pt x="71" y="13"/>
                </a:cubicBezTo>
                <a:cubicBezTo>
                  <a:pt x="8" y="103"/>
                  <a:pt x="8" y="103"/>
                  <a:pt x="8" y="103"/>
                </a:cubicBezTo>
                <a:cubicBezTo>
                  <a:pt x="7" y="104"/>
                  <a:pt x="6" y="104"/>
                  <a:pt x="5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" name="Freeform 451"/>
          <p:cNvSpPr>
            <a:spLocks/>
          </p:cNvSpPr>
          <p:nvPr/>
        </p:nvSpPr>
        <p:spPr bwMode="auto">
          <a:xfrm>
            <a:off x="3455194" y="3073961"/>
            <a:ext cx="12700" cy="9525"/>
          </a:xfrm>
          <a:custGeom>
            <a:avLst/>
            <a:gdLst>
              <a:gd name="T0" fmla="*/ 9 w 14"/>
              <a:gd name="T1" fmla="*/ 13 h 13"/>
              <a:gd name="T2" fmla="*/ 7 w 14"/>
              <a:gd name="T3" fmla="*/ 12 h 13"/>
              <a:gd name="T4" fmla="*/ 2 w 14"/>
              <a:gd name="T5" fmla="*/ 8 h 13"/>
              <a:gd name="T6" fmla="*/ 2 w 14"/>
              <a:gd name="T7" fmla="*/ 2 h 13"/>
              <a:gd name="T8" fmla="*/ 7 w 14"/>
              <a:gd name="T9" fmla="*/ 2 h 13"/>
              <a:gd name="T10" fmla="*/ 12 w 14"/>
              <a:gd name="T11" fmla="*/ 6 h 13"/>
              <a:gd name="T12" fmla="*/ 12 w 14"/>
              <a:gd name="T13" fmla="*/ 12 h 13"/>
              <a:gd name="T14" fmla="*/ 9 w 14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3">
                <a:moveTo>
                  <a:pt x="9" y="13"/>
                </a:moveTo>
                <a:cubicBezTo>
                  <a:pt x="8" y="13"/>
                  <a:pt x="7" y="13"/>
                  <a:pt x="7" y="12"/>
                </a:cubicBezTo>
                <a:cubicBezTo>
                  <a:pt x="2" y="8"/>
                  <a:pt x="2" y="8"/>
                  <a:pt x="2" y="8"/>
                </a:cubicBezTo>
                <a:cubicBezTo>
                  <a:pt x="0" y="6"/>
                  <a:pt x="0" y="4"/>
                  <a:pt x="2" y="2"/>
                </a:cubicBezTo>
                <a:cubicBezTo>
                  <a:pt x="3" y="0"/>
                  <a:pt x="6" y="0"/>
                  <a:pt x="7" y="2"/>
                </a:cubicBezTo>
                <a:cubicBezTo>
                  <a:pt x="12" y="6"/>
                  <a:pt x="12" y="6"/>
                  <a:pt x="12" y="6"/>
                </a:cubicBezTo>
                <a:cubicBezTo>
                  <a:pt x="14" y="8"/>
                  <a:pt x="14" y="10"/>
                  <a:pt x="12" y="12"/>
                </a:cubicBezTo>
                <a:cubicBezTo>
                  <a:pt x="11" y="13"/>
                  <a:pt x="10" y="13"/>
                  <a:pt x="9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Freeform 452"/>
          <p:cNvSpPr>
            <a:spLocks/>
          </p:cNvSpPr>
          <p:nvPr/>
        </p:nvSpPr>
        <p:spPr bwMode="auto">
          <a:xfrm>
            <a:off x="3323431" y="3027923"/>
            <a:ext cx="131763" cy="103188"/>
          </a:xfrm>
          <a:custGeom>
            <a:avLst/>
            <a:gdLst>
              <a:gd name="T0" fmla="*/ 4 w 154"/>
              <a:gd name="T1" fmla="*/ 123 h 123"/>
              <a:gd name="T2" fmla="*/ 2 w 154"/>
              <a:gd name="T3" fmla="*/ 122 h 123"/>
              <a:gd name="T4" fmla="*/ 1 w 154"/>
              <a:gd name="T5" fmla="*/ 116 h 123"/>
              <a:gd name="T6" fmla="*/ 82 w 154"/>
              <a:gd name="T7" fmla="*/ 8 h 123"/>
              <a:gd name="T8" fmla="*/ 95 w 154"/>
              <a:gd name="T9" fmla="*/ 1 h 123"/>
              <a:gd name="T10" fmla="*/ 109 w 154"/>
              <a:gd name="T11" fmla="*/ 6 h 123"/>
              <a:gd name="T12" fmla="*/ 153 w 154"/>
              <a:gd name="T13" fmla="*/ 47 h 123"/>
              <a:gd name="T14" fmla="*/ 153 w 154"/>
              <a:gd name="T15" fmla="*/ 52 h 123"/>
              <a:gd name="T16" fmla="*/ 147 w 154"/>
              <a:gd name="T17" fmla="*/ 53 h 123"/>
              <a:gd name="T18" fmla="*/ 103 w 154"/>
              <a:gd name="T19" fmla="*/ 11 h 123"/>
              <a:gd name="T20" fmla="*/ 95 w 154"/>
              <a:gd name="T21" fmla="*/ 8 h 123"/>
              <a:gd name="T22" fmla="*/ 88 w 154"/>
              <a:gd name="T23" fmla="*/ 13 h 123"/>
              <a:gd name="T24" fmla="*/ 7 w 154"/>
              <a:gd name="T25" fmla="*/ 121 h 123"/>
              <a:gd name="T26" fmla="*/ 4 w 154"/>
              <a:gd name="T27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" h="123">
                <a:moveTo>
                  <a:pt x="4" y="123"/>
                </a:moveTo>
                <a:cubicBezTo>
                  <a:pt x="3" y="123"/>
                  <a:pt x="3" y="122"/>
                  <a:pt x="2" y="122"/>
                </a:cubicBezTo>
                <a:cubicBezTo>
                  <a:pt x="0" y="121"/>
                  <a:pt x="0" y="118"/>
                  <a:pt x="1" y="116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4"/>
                  <a:pt x="90" y="1"/>
                  <a:pt x="95" y="1"/>
                </a:cubicBezTo>
                <a:cubicBezTo>
                  <a:pt x="100" y="0"/>
                  <a:pt x="105" y="2"/>
                  <a:pt x="109" y="6"/>
                </a:cubicBezTo>
                <a:cubicBezTo>
                  <a:pt x="153" y="47"/>
                  <a:pt x="153" y="47"/>
                  <a:pt x="153" y="47"/>
                </a:cubicBezTo>
                <a:cubicBezTo>
                  <a:pt x="154" y="48"/>
                  <a:pt x="154" y="51"/>
                  <a:pt x="153" y="52"/>
                </a:cubicBezTo>
                <a:cubicBezTo>
                  <a:pt x="151" y="54"/>
                  <a:pt x="149" y="54"/>
                  <a:pt x="147" y="53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1" y="9"/>
                  <a:pt x="98" y="8"/>
                  <a:pt x="95" y="8"/>
                </a:cubicBezTo>
                <a:cubicBezTo>
                  <a:pt x="93" y="9"/>
                  <a:pt x="90" y="10"/>
                  <a:pt x="88" y="13"/>
                </a:cubicBezTo>
                <a:cubicBezTo>
                  <a:pt x="7" y="121"/>
                  <a:pt x="7" y="121"/>
                  <a:pt x="7" y="121"/>
                </a:cubicBezTo>
                <a:cubicBezTo>
                  <a:pt x="7" y="122"/>
                  <a:pt x="5" y="123"/>
                  <a:pt x="4" y="1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Freeform 453"/>
          <p:cNvSpPr>
            <a:spLocks noEditPoints="1"/>
          </p:cNvSpPr>
          <p:nvPr/>
        </p:nvSpPr>
        <p:spPr bwMode="auto">
          <a:xfrm>
            <a:off x="3377406" y="2945373"/>
            <a:ext cx="58738" cy="58738"/>
          </a:xfrm>
          <a:custGeom>
            <a:avLst/>
            <a:gdLst>
              <a:gd name="T0" fmla="*/ 34 w 69"/>
              <a:gd name="T1" fmla="*/ 70 h 70"/>
              <a:gd name="T2" fmla="*/ 0 w 69"/>
              <a:gd name="T3" fmla="*/ 35 h 70"/>
              <a:gd name="T4" fmla="*/ 34 w 69"/>
              <a:gd name="T5" fmla="*/ 0 h 70"/>
              <a:gd name="T6" fmla="*/ 69 w 69"/>
              <a:gd name="T7" fmla="*/ 35 h 70"/>
              <a:gd name="T8" fmla="*/ 34 w 69"/>
              <a:gd name="T9" fmla="*/ 70 h 70"/>
              <a:gd name="T10" fmla="*/ 34 w 69"/>
              <a:gd name="T11" fmla="*/ 8 h 70"/>
              <a:gd name="T12" fmla="*/ 8 w 69"/>
              <a:gd name="T13" fmla="*/ 35 h 70"/>
              <a:gd name="T14" fmla="*/ 34 w 69"/>
              <a:gd name="T15" fmla="*/ 62 h 70"/>
              <a:gd name="T16" fmla="*/ 61 w 69"/>
              <a:gd name="T17" fmla="*/ 35 h 70"/>
              <a:gd name="T18" fmla="*/ 34 w 69"/>
              <a:gd name="T19" fmla="*/ 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0">
                <a:moveTo>
                  <a:pt x="34" y="70"/>
                </a:moveTo>
                <a:cubicBezTo>
                  <a:pt x="15" y="70"/>
                  <a:pt x="0" y="54"/>
                  <a:pt x="0" y="35"/>
                </a:cubicBezTo>
                <a:cubicBezTo>
                  <a:pt x="0" y="16"/>
                  <a:pt x="15" y="0"/>
                  <a:pt x="34" y="0"/>
                </a:cubicBezTo>
                <a:cubicBezTo>
                  <a:pt x="53" y="0"/>
                  <a:pt x="69" y="16"/>
                  <a:pt x="69" y="35"/>
                </a:cubicBezTo>
                <a:cubicBezTo>
                  <a:pt x="69" y="54"/>
                  <a:pt x="53" y="70"/>
                  <a:pt x="34" y="70"/>
                </a:cubicBezTo>
                <a:close/>
                <a:moveTo>
                  <a:pt x="34" y="8"/>
                </a:moveTo>
                <a:cubicBezTo>
                  <a:pt x="19" y="8"/>
                  <a:pt x="8" y="20"/>
                  <a:pt x="8" y="35"/>
                </a:cubicBezTo>
                <a:cubicBezTo>
                  <a:pt x="8" y="50"/>
                  <a:pt x="19" y="62"/>
                  <a:pt x="34" y="62"/>
                </a:cubicBezTo>
                <a:cubicBezTo>
                  <a:pt x="49" y="62"/>
                  <a:pt x="61" y="50"/>
                  <a:pt x="61" y="35"/>
                </a:cubicBezTo>
                <a:cubicBezTo>
                  <a:pt x="61" y="20"/>
                  <a:pt x="49" y="8"/>
                  <a:pt x="3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Freeform 462"/>
          <p:cNvSpPr>
            <a:spLocks/>
          </p:cNvSpPr>
          <p:nvPr/>
        </p:nvSpPr>
        <p:spPr bwMode="auto">
          <a:xfrm>
            <a:off x="2923381" y="3094598"/>
            <a:ext cx="11113" cy="19050"/>
          </a:xfrm>
          <a:custGeom>
            <a:avLst/>
            <a:gdLst>
              <a:gd name="T0" fmla="*/ 10 w 14"/>
              <a:gd name="T1" fmla="*/ 22 h 22"/>
              <a:gd name="T2" fmla="*/ 7 w 14"/>
              <a:gd name="T3" fmla="*/ 21 h 22"/>
              <a:gd name="T4" fmla="*/ 0 w 14"/>
              <a:gd name="T5" fmla="*/ 4 h 22"/>
              <a:gd name="T6" fmla="*/ 4 w 14"/>
              <a:gd name="T7" fmla="*/ 0 h 22"/>
              <a:gd name="T8" fmla="*/ 4 w 14"/>
              <a:gd name="T9" fmla="*/ 0 h 22"/>
              <a:gd name="T10" fmla="*/ 8 w 14"/>
              <a:gd name="T11" fmla="*/ 4 h 22"/>
              <a:gd name="T12" fmla="*/ 13 w 14"/>
              <a:gd name="T13" fmla="*/ 15 h 22"/>
              <a:gd name="T14" fmla="*/ 13 w 14"/>
              <a:gd name="T15" fmla="*/ 21 h 22"/>
              <a:gd name="T16" fmla="*/ 10 w 14"/>
              <a:gd name="T1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2">
                <a:moveTo>
                  <a:pt x="10" y="22"/>
                </a:moveTo>
                <a:cubicBezTo>
                  <a:pt x="9" y="22"/>
                  <a:pt x="8" y="21"/>
                  <a:pt x="7" y="21"/>
                </a:cubicBezTo>
                <a:cubicBezTo>
                  <a:pt x="2" y="16"/>
                  <a:pt x="0" y="10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8"/>
                  <a:pt x="10" y="12"/>
                  <a:pt x="13" y="15"/>
                </a:cubicBezTo>
                <a:cubicBezTo>
                  <a:pt x="14" y="17"/>
                  <a:pt x="14" y="19"/>
                  <a:pt x="13" y="21"/>
                </a:cubicBezTo>
                <a:cubicBezTo>
                  <a:pt x="12" y="21"/>
                  <a:pt x="11" y="22"/>
                  <a:pt x="10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463"/>
          <p:cNvSpPr>
            <a:spLocks/>
          </p:cNvSpPr>
          <p:nvPr/>
        </p:nvSpPr>
        <p:spPr bwMode="auto">
          <a:xfrm>
            <a:off x="3058319" y="3067611"/>
            <a:ext cx="12700" cy="19050"/>
          </a:xfrm>
          <a:custGeom>
            <a:avLst/>
            <a:gdLst>
              <a:gd name="T0" fmla="*/ 10 w 14"/>
              <a:gd name="T1" fmla="*/ 22 h 22"/>
              <a:gd name="T2" fmla="*/ 7 w 14"/>
              <a:gd name="T3" fmla="*/ 21 h 22"/>
              <a:gd name="T4" fmla="*/ 0 w 14"/>
              <a:gd name="T5" fmla="*/ 4 h 22"/>
              <a:gd name="T6" fmla="*/ 4 w 14"/>
              <a:gd name="T7" fmla="*/ 0 h 22"/>
              <a:gd name="T8" fmla="*/ 4 w 14"/>
              <a:gd name="T9" fmla="*/ 0 h 22"/>
              <a:gd name="T10" fmla="*/ 8 w 14"/>
              <a:gd name="T11" fmla="*/ 4 h 22"/>
              <a:gd name="T12" fmla="*/ 13 w 14"/>
              <a:gd name="T13" fmla="*/ 15 h 22"/>
              <a:gd name="T14" fmla="*/ 13 w 14"/>
              <a:gd name="T15" fmla="*/ 21 h 22"/>
              <a:gd name="T16" fmla="*/ 10 w 14"/>
              <a:gd name="T1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2">
                <a:moveTo>
                  <a:pt x="10" y="22"/>
                </a:moveTo>
                <a:cubicBezTo>
                  <a:pt x="9" y="22"/>
                  <a:pt x="8" y="21"/>
                  <a:pt x="7" y="21"/>
                </a:cubicBezTo>
                <a:cubicBezTo>
                  <a:pt x="2" y="16"/>
                  <a:pt x="0" y="10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8"/>
                  <a:pt x="10" y="12"/>
                  <a:pt x="13" y="15"/>
                </a:cubicBezTo>
                <a:cubicBezTo>
                  <a:pt x="14" y="17"/>
                  <a:pt x="14" y="19"/>
                  <a:pt x="13" y="21"/>
                </a:cubicBezTo>
                <a:cubicBezTo>
                  <a:pt x="12" y="21"/>
                  <a:pt x="11" y="22"/>
                  <a:pt x="10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Freeform 464"/>
          <p:cNvSpPr>
            <a:spLocks/>
          </p:cNvSpPr>
          <p:nvPr/>
        </p:nvSpPr>
        <p:spPr bwMode="auto">
          <a:xfrm>
            <a:off x="2937669" y="3112061"/>
            <a:ext cx="9525" cy="6350"/>
          </a:xfrm>
          <a:custGeom>
            <a:avLst/>
            <a:gdLst>
              <a:gd name="T0" fmla="*/ 5 w 10"/>
              <a:gd name="T1" fmla="*/ 8 h 8"/>
              <a:gd name="T2" fmla="*/ 3 w 10"/>
              <a:gd name="T3" fmla="*/ 8 h 8"/>
              <a:gd name="T4" fmla="*/ 0 w 10"/>
              <a:gd name="T5" fmla="*/ 3 h 8"/>
              <a:gd name="T6" fmla="*/ 5 w 10"/>
              <a:gd name="T7" fmla="*/ 0 h 8"/>
              <a:gd name="T8" fmla="*/ 6 w 10"/>
              <a:gd name="T9" fmla="*/ 0 h 8"/>
              <a:gd name="T10" fmla="*/ 10 w 10"/>
              <a:gd name="T11" fmla="*/ 4 h 8"/>
              <a:gd name="T12" fmla="*/ 7 w 10"/>
              <a:gd name="T13" fmla="*/ 8 h 8"/>
              <a:gd name="T14" fmla="*/ 5 w 10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8">
                <a:moveTo>
                  <a:pt x="5" y="8"/>
                </a:moveTo>
                <a:cubicBezTo>
                  <a:pt x="5" y="8"/>
                  <a:pt x="4" y="8"/>
                  <a:pt x="3" y="8"/>
                </a:cubicBezTo>
                <a:cubicBezTo>
                  <a:pt x="1" y="7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5" y="0"/>
                  <a:pt x="6" y="0"/>
                  <a:pt x="6" y="0"/>
                </a:cubicBezTo>
                <a:cubicBezTo>
                  <a:pt x="9" y="0"/>
                  <a:pt x="10" y="2"/>
                  <a:pt x="10" y="4"/>
                </a:cubicBezTo>
                <a:cubicBezTo>
                  <a:pt x="10" y="6"/>
                  <a:pt x="9" y="8"/>
                  <a:pt x="7" y="8"/>
                </a:cubicBezTo>
                <a:cubicBezTo>
                  <a:pt x="6" y="8"/>
                  <a:pt x="6" y="8"/>
                  <a:pt x="5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" name="Freeform 465"/>
          <p:cNvSpPr>
            <a:spLocks noEditPoints="1"/>
          </p:cNvSpPr>
          <p:nvPr/>
        </p:nvSpPr>
        <p:spPr bwMode="auto">
          <a:xfrm>
            <a:off x="3039269" y="3029511"/>
            <a:ext cx="92075" cy="82550"/>
          </a:xfrm>
          <a:custGeom>
            <a:avLst/>
            <a:gdLst>
              <a:gd name="T0" fmla="*/ 48 w 108"/>
              <a:gd name="T1" fmla="*/ 96 h 96"/>
              <a:gd name="T2" fmla="*/ 0 w 108"/>
              <a:gd name="T3" fmla="*/ 48 h 96"/>
              <a:gd name="T4" fmla="*/ 48 w 108"/>
              <a:gd name="T5" fmla="*/ 0 h 96"/>
              <a:gd name="T6" fmla="*/ 97 w 108"/>
              <a:gd name="T7" fmla="*/ 6 h 96"/>
              <a:gd name="T8" fmla="*/ 104 w 108"/>
              <a:gd name="T9" fmla="*/ 13 h 96"/>
              <a:gd name="T10" fmla="*/ 86 w 108"/>
              <a:gd name="T11" fmla="*/ 80 h 96"/>
              <a:gd name="T12" fmla="*/ 48 w 108"/>
              <a:gd name="T13" fmla="*/ 96 h 96"/>
              <a:gd name="T14" fmla="*/ 48 w 108"/>
              <a:gd name="T15" fmla="*/ 16 h 96"/>
              <a:gd name="T16" fmla="*/ 16 w 108"/>
              <a:gd name="T17" fmla="*/ 48 h 96"/>
              <a:gd name="T18" fmla="*/ 48 w 108"/>
              <a:gd name="T19" fmla="*/ 80 h 96"/>
              <a:gd name="T20" fmla="*/ 74 w 108"/>
              <a:gd name="T21" fmla="*/ 69 h 96"/>
              <a:gd name="T22" fmla="*/ 88 w 108"/>
              <a:gd name="T23" fmla="*/ 20 h 96"/>
              <a:gd name="T24" fmla="*/ 48 w 108"/>
              <a:gd name="T25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" h="96">
                <a:moveTo>
                  <a:pt x="48" y="96"/>
                </a:moveTo>
                <a:cubicBezTo>
                  <a:pt x="22" y="96"/>
                  <a:pt x="0" y="74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71" y="0"/>
                  <a:pt x="96" y="6"/>
                  <a:pt x="97" y="6"/>
                </a:cubicBezTo>
                <a:cubicBezTo>
                  <a:pt x="101" y="7"/>
                  <a:pt x="103" y="10"/>
                  <a:pt x="104" y="13"/>
                </a:cubicBezTo>
                <a:cubicBezTo>
                  <a:pt x="104" y="15"/>
                  <a:pt x="108" y="56"/>
                  <a:pt x="86" y="80"/>
                </a:cubicBezTo>
                <a:cubicBezTo>
                  <a:pt x="77" y="91"/>
                  <a:pt x="64" y="96"/>
                  <a:pt x="48" y="96"/>
                </a:cubicBezTo>
                <a:close/>
                <a:moveTo>
                  <a:pt x="48" y="16"/>
                </a:moveTo>
                <a:cubicBezTo>
                  <a:pt x="31" y="16"/>
                  <a:pt x="16" y="30"/>
                  <a:pt x="16" y="48"/>
                </a:cubicBezTo>
                <a:cubicBezTo>
                  <a:pt x="16" y="66"/>
                  <a:pt x="31" y="80"/>
                  <a:pt x="48" y="80"/>
                </a:cubicBezTo>
                <a:cubicBezTo>
                  <a:pt x="59" y="80"/>
                  <a:pt x="68" y="76"/>
                  <a:pt x="74" y="69"/>
                </a:cubicBezTo>
                <a:cubicBezTo>
                  <a:pt x="87" y="56"/>
                  <a:pt x="88" y="31"/>
                  <a:pt x="88" y="20"/>
                </a:cubicBezTo>
                <a:cubicBezTo>
                  <a:pt x="79" y="19"/>
                  <a:pt x="63" y="16"/>
                  <a:pt x="4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Freeform 466"/>
          <p:cNvSpPr>
            <a:spLocks/>
          </p:cNvSpPr>
          <p:nvPr/>
        </p:nvSpPr>
        <p:spPr bwMode="auto">
          <a:xfrm>
            <a:off x="3113881" y="2912036"/>
            <a:ext cx="14288" cy="134938"/>
          </a:xfrm>
          <a:custGeom>
            <a:avLst/>
            <a:gdLst>
              <a:gd name="T0" fmla="*/ 9 w 17"/>
              <a:gd name="T1" fmla="*/ 160 h 160"/>
              <a:gd name="T2" fmla="*/ 1 w 17"/>
              <a:gd name="T3" fmla="*/ 152 h 160"/>
              <a:gd name="T4" fmla="*/ 0 w 17"/>
              <a:gd name="T5" fmla="*/ 9 h 160"/>
              <a:gd name="T6" fmla="*/ 8 w 17"/>
              <a:gd name="T7" fmla="*/ 0 h 160"/>
              <a:gd name="T8" fmla="*/ 8 w 17"/>
              <a:gd name="T9" fmla="*/ 0 h 160"/>
              <a:gd name="T10" fmla="*/ 16 w 17"/>
              <a:gd name="T11" fmla="*/ 9 h 160"/>
              <a:gd name="T12" fmla="*/ 17 w 17"/>
              <a:gd name="T13" fmla="*/ 152 h 160"/>
              <a:gd name="T14" fmla="*/ 9 w 17"/>
              <a:gd name="T15" fmla="*/ 160 h 160"/>
              <a:gd name="T16" fmla="*/ 9 w 17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60">
                <a:moveTo>
                  <a:pt x="9" y="160"/>
                </a:moveTo>
                <a:cubicBezTo>
                  <a:pt x="4" y="160"/>
                  <a:pt x="1" y="157"/>
                  <a:pt x="1" y="152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6" y="4"/>
                  <a:pt x="16" y="9"/>
                </a:cubicBezTo>
                <a:cubicBezTo>
                  <a:pt x="17" y="152"/>
                  <a:pt x="17" y="152"/>
                  <a:pt x="17" y="152"/>
                </a:cubicBezTo>
                <a:cubicBezTo>
                  <a:pt x="17" y="156"/>
                  <a:pt x="13" y="160"/>
                  <a:pt x="9" y="160"/>
                </a:cubicBezTo>
                <a:cubicBezTo>
                  <a:pt x="9" y="160"/>
                  <a:pt x="9" y="160"/>
                  <a:pt x="9" y="1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" name="Freeform 467"/>
          <p:cNvSpPr>
            <a:spLocks noEditPoints="1"/>
          </p:cNvSpPr>
          <p:nvPr/>
        </p:nvSpPr>
        <p:spPr bwMode="auto">
          <a:xfrm>
            <a:off x="2901156" y="3056498"/>
            <a:ext cx="90488" cy="82550"/>
          </a:xfrm>
          <a:custGeom>
            <a:avLst/>
            <a:gdLst>
              <a:gd name="T0" fmla="*/ 48 w 108"/>
              <a:gd name="T1" fmla="*/ 96 h 96"/>
              <a:gd name="T2" fmla="*/ 0 w 108"/>
              <a:gd name="T3" fmla="*/ 48 h 96"/>
              <a:gd name="T4" fmla="*/ 48 w 108"/>
              <a:gd name="T5" fmla="*/ 0 h 96"/>
              <a:gd name="T6" fmla="*/ 97 w 108"/>
              <a:gd name="T7" fmla="*/ 6 h 96"/>
              <a:gd name="T8" fmla="*/ 104 w 108"/>
              <a:gd name="T9" fmla="*/ 13 h 96"/>
              <a:gd name="T10" fmla="*/ 86 w 108"/>
              <a:gd name="T11" fmla="*/ 80 h 96"/>
              <a:gd name="T12" fmla="*/ 48 w 108"/>
              <a:gd name="T13" fmla="*/ 96 h 96"/>
              <a:gd name="T14" fmla="*/ 48 w 108"/>
              <a:gd name="T15" fmla="*/ 16 h 96"/>
              <a:gd name="T16" fmla="*/ 16 w 108"/>
              <a:gd name="T17" fmla="*/ 48 h 96"/>
              <a:gd name="T18" fmla="*/ 48 w 108"/>
              <a:gd name="T19" fmla="*/ 80 h 96"/>
              <a:gd name="T20" fmla="*/ 74 w 108"/>
              <a:gd name="T21" fmla="*/ 69 h 96"/>
              <a:gd name="T22" fmla="*/ 88 w 108"/>
              <a:gd name="T23" fmla="*/ 20 h 96"/>
              <a:gd name="T24" fmla="*/ 48 w 108"/>
              <a:gd name="T25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" h="96">
                <a:moveTo>
                  <a:pt x="48" y="96"/>
                </a:moveTo>
                <a:cubicBezTo>
                  <a:pt x="22" y="96"/>
                  <a:pt x="0" y="74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71" y="0"/>
                  <a:pt x="96" y="6"/>
                  <a:pt x="97" y="6"/>
                </a:cubicBezTo>
                <a:cubicBezTo>
                  <a:pt x="101" y="7"/>
                  <a:pt x="103" y="10"/>
                  <a:pt x="104" y="13"/>
                </a:cubicBezTo>
                <a:cubicBezTo>
                  <a:pt x="104" y="15"/>
                  <a:pt x="108" y="56"/>
                  <a:pt x="86" y="80"/>
                </a:cubicBezTo>
                <a:cubicBezTo>
                  <a:pt x="77" y="91"/>
                  <a:pt x="64" y="96"/>
                  <a:pt x="48" y="96"/>
                </a:cubicBezTo>
                <a:close/>
                <a:moveTo>
                  <a:pt x="48" y="16"/>
                </a:moveTo>
                <a:cubicBezTo>
                  <a:pt x="31" y="16"/>
                  <a:pt x="16" y="30"/>
                  <a:pt x="16" y="48"/>
                </a:cubicBezTo>
                <a:cubicBezTo>
                  <a:pt x="16" y="66"/>
                  <a:pt x="31" y="80"/>
                  <a:pt x="48" y="80"/>
                </a:cubicBezTo>
                <a:cubicBezTo>
                  <a:pt x="59" y="80"/>
                  <a:pt x="68" y="76"/>
                  <a:pt x="74" y="69"/>
                </a:cubicBezTo>
                <a:cubicBezTo>
                  <a:pt x="87" y="56"/>
                  <a:pt x="88" y="31"/>
                  <a:pt x="88" y="20"/>
                </a:cubicBezTo>
                <a:cubicBezTo>
                  <a:pt x="79" y="19"/>
                  <a:pt x="63" y="16"/>
                  <a:pt x="4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468"/>
          <p:cNvSpPr>
            <a:spLocks/>
          </p:cNvSpPr>
          <p:nvPr/>
        </p:nvSpPr>
        <p:spPr bwMode="auto">
          <a:xfrm>
            <a:off x="2974181" y="2937436"/>
            <a:ext cx="14288" cy="138113"/>
          </a:xfrm>
          <a:custGeom>
            <a:avLst/>
            <a:gdLst>
              <a:gd name="T0" fmla="*/ 9 w 17"/>
              <a:gd name="T1" fmla="*/ 162 h 162"/>
              <a:gd name="T2" fmla="*/ 1 w 17"/>
              <a:gd name="T3" fmla="*/ 154 h 162"/>
              <a:gd name="T4" fmla="*/ 0 w 17"/>
              <a:gd name="T5" fmla="*/ 8 h 162"/>
              <a:gd name="T6" fmla="*/ 8 w 17"/>
              <a:gd name="T7" fmla="*/ 0 h 162"/>
              <a:gd name="T8" fmla="*/ 8 w 17"/>
              <a:gd name="T9" fmla="*/ 0 h 162"/>
              <a:gd name="T10" fmla="*/ 16 w 17"/>
              <a:gd name="T11" fmla="*/ 8 h 162"/>
              <a:gd name="T12" fmla="*/ 17 w 17"/>
              <a:gd name="T13" fmla="*/ 154 h 162"/>
              <a:gd name="T14" fmla="*/ 9 w 17"/>
              <a:gd name="T15" fmla="*/ 162 h 162"/>
              <a:gd name="T16" fmla="*/ 9 w 17"/>
              <a:gd name="T17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62">
                <a:moveTo>
                  <a:pt x="9" y="162"/>
                </a:moveTo>
                <a:cubicBezTo>
                  <a:pt x="4" y="162"/>
                  <a:pt x="1" y="159"/>
                  <a:pt x="1" y="154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7" y="159"/>
                  <a:pt x="13" y="162"/>
                  <a:pt x="9" y="162"/>
                </a:cubicBezTo>
                <a:cubicBezTo>
                  <a:pt x="9" y="162"/>
                  <a:pt x="9" y="162"/>
                  <a:pt x="9" y="1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469"/>
          <p:cNvSpPr>
            <a:spLocks/>
          </p:cNvSpPr>
          <p:nvPr/>
        </p:nvSpPr>
        <p:spPr bwMode="auto">
          <a:xfrm>
            <a:off x="2974181" y="2908861"/>
            <a:ext cx="153988" cy="41275"/>
          </a:xfrm>
          <a:custGeom>
            <a:avLst/>
            <a:gdLst>
              <a:gd name="T0" fmla="*/ 9 w 182"/>
              <a:gd name="T1" fmla="*/ 48 h 48"/>
              <a:gd name="T2" fmla="*/ 1 w 182"/>
              <a:gd name="T3" fmla="*/ 41 h 48"/>
              <a:gd name="T4" fmla="*/ 8 w 182"/>
              <a:gd name="T5" fmla="*/ 32 h 48"/>
              <a:gd name="T6" fmla="*/ 172 w 182"/>
              <a:gd name="T7" fmla="*/ 1 h 48"/>
              <a:gd name="T8" fmla="*/ 181 w 182"/>
              <a:gd name="T9" fmla="*/ 7 h 48"/>
              <a:gd name="T10" fmla="*/ 175 w 182"/>
              <a:gd name="T11" fmla="*/ 16 h 48"/>
              <a:gd name="T12" fmla="*/ 11 w 182"/>
              <a:gd name="T13" fmla="*/ 48 h 48"/>
              <a:gd name="T14" fmla="*/ 9 w 182"/>
              <a:gd name="T1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2" h="48">
                <a:moveTo>
                  <a:pt x="9" y="48"/>
                </a:moveTo>
                <a:cubicBezTo>
                  <a:pt x="5" y="48"/>
                  <a:pt x="2" y="45"/>
                  <a:pt x="1" y="41"/>
                </a:cubicBezTo>
                <a:cubicBezTo>
                  <a:pt x="0" y="37"/>
                  <a:pt x="3" y="33"/>
                  <a:pt x="8" y="32"/>
                </a:cubicBezTo>
                <a:cubicBezTo>
                  <a:pt x="172" y="1"/>
                  <a:pt x="172" y="1"/>
                  <a:pt x="172" y="1"/>
                </a:cubicBezTo>
                <a:cubicBezTo>
                  <a:pt x="176" y="0"/>
                  <a:pt x="180" y="3"/>
                  <a:pt x="181" y="7"/>
                </a:cubicBezTo>
                <a:cubicBezTo>
                  <a:pt x="182" y="11"/>
                  <a:pt x="179" y="16"/>
                  <a:pt x="175" y="16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8"/>
                  <a:pt x="9" y="48"/>
                  <a:pt x="9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Freeform 470"/>
          <p:cNvSpPr>
            <a:spLocks/>
          </p:cNvSpPr>
          <p:nvPr/>
        </p:nvSpPr>
        <p:spPr bwMode="auto">
          <a:xfrm>
            <a:off x="2977356" y="2937436"/>
            <a:ext cx="150813" cy="39688"/>
          </a:xfrm>
          <a:custGeom>
            <a:avLst/>
            <a:gdLst>
              <a:gd name="T0" fmla="*/ 9 w 178"/>
              <a:gd name="T1" fmla="*/ 47 h 47"/>
              <a:gd name="T2" fmla="*/ 1 w 178"/>
              <a:gd name="T3" fmla="*/ 41 h 47"/>
              <a:gd name="T4" fmla="*/ 7 w 178"/>
              <a:gd name="T5" fmla="*/ 31 h 47"/>
              <a:gd name="T6" fmla="*/ 168 w 178"/>
              <a:gd name="T7" fmla="*/ 1 h 47"/>
              <a:gd name="T8" fmla="*/ 177 w 178"/>
              <a:gd name="T9" fmla="*/ 7 h 47"/>
              <a:gd name="T10" fmla="*/ 171 w 178"/>
              <a:gd name="T11" fmla="*/ 16 h 47"/>
              <a:gd name="T12" fmla="*/ 10 w 178"/>
              <a:gd name="T13" fmla="*/ 47 h 47"/>
              <a:gd name="T14" fmla="*/ 9 w 178"/>
              <a:gd name="T1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8" h="47">
                <a:moveTo>
                  <a:pt x="9" y="47"/>
                </a:moveTo>
                <a:cubicBezTo>
                  <a:pt x="5" y="47"/>
                  <a:pt x="2" y="45"/>
                  <a:pt x="1" y="41"/>
                </a:cubicBezTo>
                <a:cubicBezTo>
                  <a:pt x="0" y="36"/>
                  <a:pt x="3" y="32"/>
                  <a:pt x="7" y="31"/>
                </a:cubicBezTo>
                <a:cubicBezTo>
                  <a:pt x="168" y="1"/>
                  <a:pt x="168" y="1"/>
                  <a:pt x="168" y="1"/>
                </a:cubicBezTo>
                <a:cubicBezTo>
                  <a:pt x="172" y="0"/>
                  <a:pt x="176" y="3"/>
                  <a:pt x="177" y="7"/>
                </a:cubicBezTo>
                <a:cubicBezTo>
                  <a:pt x="178" y="11"/>
                  <a:pt x="175" y="16"/>
                  <a:pt x="171" y="16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7"/>
                  <a:pt x="9" y="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Freeform 471"/>
          <p:cNvSpPr>
            <a:spLocks noEditPoints="1"/>
          </p:cNvSpPr>
          <p:nvPr/>
        </p:nvSpPr>
        <p:spPr bwMode="auto">
          <a:xfrm>
            <a:off x="1889919" y="2988236"/>
            <a:ext cx="96838" cy="95250"/>
          </a:xfrm>
          <a:custGeom>
            <a:avLst/>
            <a:gdLst>
              <a:gd name="T0" fmla="*/ 57 w 114"/>
              <a:gd name="T1" fmla="*/ 114 h 114"/>
              <a:gd name="T2" fmla="*/ 0 w 114"/>
              <a:gd name="T3" fmla="*/ 57 h 114"/>
              <a:gd name="T4" fmla="*/ 57 w 114"/>
              <a:gd name="T5" fmla="*/ 0 h 114"/>
              <a:gd name="T6" fmla="*/ 114 w 114"/>
              <a:gd name="T7" fmla="*/ 57 h 114"/>
              <a:gd name="T8" fmla="*/ 57 w 114"/>
              <a:gd name="T9" fmla="*/ 114 h 114"/>
              <a:gd name="T10" fmla="*/ 57 w 114"/>
              <a:gd name="T11" fmla="*/ 8 h 114"/>
              <a:gd name="T12" fmla="*/ 8 w 114"/>
              <a:gd name="T13" fmla="*/ 57 h 114"/>
              <a:gd name="T14" fmla="*/ 57 w 114"/>
              <a:gd name="T15" fmla="*/ 106 h 114"/>
              <a:gd name="T16" fmla="*/ 106 w 114"/>
              <a:gd name="T17" fmla="*/ 57 h 114"/>
              <a:gd name="T18" fmla="*/ 57 w 114"/>
              <a:gd name="T19" fmla="*/ 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114">
                <a:moveTo>
                  <a:pt x="57" y="114"/>
                </a:moveTo>
                <a:cubicBezTo>
                  <a:pt x="26" y="114"/>
                  <a:pt x="0" y="88"/>
                  <a:pt x="0" y="57"/>
                </a:cubicBezTo>
                <a:cubicBezTo>
                  <a:pt x="0" y="25"/>
                  <a:pt x="26" y="0"/>
                  <a:pt x="57" y="0"/>
                </a:cubicBezTo>
                <a:cubicBezTo>
                  <a:pt x="89" y="0"/>
                  <a:pt x="114" y="25"/>
                  <a:pt x="114" y="57"/>
                </a:cubicBezTo>
                <a:cubicBezTo>
                  <a:pt x="114" y="88"/>
                  <a:pt x="89" y="114"/>
                  <a:pt x="57" y="114"/>
                </a:cubicBezTo>
                <a:close/>
                <a:moveTo>
                  <a:pt x="57" y="8"/>
                </a:moveTo>
                <a:cubicBezTo>
                  <a:pt x="30" y="8"/>
                  <a:pt x="8" y="30"/>
                  <a:pt x="8" y="57"/>
                </a:cubicBezTo>
                <a:cubicBezTo>
                  <a:pt x="8" y="84"/>
                  <a:pt x="30" y="106"/>
                  <a:pt x="57" y="106"/>
                </a:cubicBezTo>
                <a:cubicBezTo>
                  <a:pt x="84" y="106"/>
                  <a:pt x="106" y="84"/>
                  <a:pt x="106" y="57"/>
                </a:cubicBezTo>
                <a:cubicBezTo>
                  <a:pt x="106" y="30"/>
                  <a:pt x="84" y="8"/>
                  <a:pt x="57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Freeform 472"/>
          <p:cNvSpPr>
            <a:spLocks/>
          </p:cNvSpPr>
          <p:nvPr/>
        </p:nvSpPr>
        <p:spPr bwMode="auto">
          <a:xfrm>
            <a:off x="1908969" y="3002523"/>
            <a:ext cx="36513" cy="23813"/>
          </a:xfrm>
          <a:custGeom>
            <a:avLst/>
            <a:gdLst>
              <a:gd name="T0" fmla="*/ 4 w 42"/>
              <a:gd name="T1" fmla="*/ 27 h 27"/>
              <a:gd name="T2" fmla="*/ 2 w 42"/>
              <a:gd name="T3" fmla="*/ 27 h 27"/>
              <a:gd name="T4" fmla="*/ 1 w 42"/>
              <a:gd name="T5" fmla="*/ 21 h 27"/>
              <a:gd name="T6" fmla="*/ 38 w 42"/>
              <a:gd name="T7" fmla="*/ 0 h 27"/>
              <a:gd name="T8" fmla="*/ 42 w 42"/>
              <a:gd name="T9" fmla="*/ 4 h 27"/>
              <a:gd name="T10" fmla="*/ 38 w 42"/>
              <a:gd name="T11" fmla="*/ 8 h 27"/>
              <a:gd name="T12" fmla="*/ 8 w 42"/>
              <a:gd name="T13" fmla="*/ 26 h 27"/>
              <a:gd name="T14" fmla="*/ 4 w 42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27">
                <a:moveTo>
                  <a:pt x="4" y="27"/>
                </a:moveTo>
                <a:cubicBezTo>
                  <a:pt x="3" y="27"/>
                  <a:pt x="3" y="27"/>
                  <a:pt x="2" y="27"/>
                </a:cubicBezTo>
                <a:cubicBezTo>
                  <a:pt x="0" y="26"/>
                  <a:pt x="0" y="23"/>
                  <a:pt x="1" y="21"/>
                </a:cubicBezTo>
                <a:cubicBezTo>
                  <a:pt x="9" y="8"/>
                  <a:pt x="23" y="0"/>
                  <a:pt x="38" y="0"/>
                </a:cubicBezTo>
                <a:cubicBezTo>
                  <a:pt x="40" y="0"/>
                  <a:pt x="42" y="2"/>
                  <a:pt x="42" y="4"/>
                </a:cubicBezTo>
                <a:cubicBezTo>
                  <a:pt x="42" y="6"/>
                  <a:pt x="40" y="8"/>
                  <a:pt x="38" y="8"/>
                </a:cubicBezTo>
                <a:cubicBezTo>
                  <a:pt x="26" y="8"/>
                  <a:pt x="14" y="15"/>
                  <a:pt x="8" y="26"/>
                </a:cubicBezTo>
                <a:cubicBezTo>
                  <a:pt x="7" y="27"/>
                  <a:pt x="6" y="27"/>
                  <a:pt x="4" y="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9" name="Freeform 473"/>
          <p:cNvSpPr>
            <a:spLocks/>
          </p:cNvSpPr>
          <p:nvPr/>
        </p:nvSpPr>
        <p:spPr bwMode="auto">
          <a:xfrm>
            <a:off x="1905794" y="3027923"/>
            <a:ext cx="7938" cy="14288"/>
          </a:xfrm>
          <a:custGeom>
            <a:avLst/>
            <a:gdLst>
              <a:gd name="T0" fmla="*/ 4 w 9"/>
              <a:gd name="T1" fmla="*/ 16 h 16"/>
              <a:gd name="T2" fmla="*/ 0 w 9"/>
              <a:gd name="T3" fmla="*/ 12 h 16"/>
              <a:gd name="T4" fmla="*/ 1 w 9"/>
              <a:gd name="T5" fmla="*/ 4 h 16"/>
              <a:gd name="T6" fmla="*/ 6 w 9"/>
              <a:gd name="T7" fmla="*/ 1 h 16"/>
              <a:gd name="T8" fmla="*/ 9 w 9"/>
              <a:gd name="T9" fmla="*/ 6 h 16"/>
              <a:gd name="T10" fmla="*/ 8 w 9"/>
              <a:gd name="T11" fmla="*/ 12 h 16"/>
              <a:gd name="T12" fmla="*/ 4 w 9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6">
                <a:moveTo>
                  <a:pt x="4" y="16"/>
                </a:moveTo>
                <a:cubicBezTo>
                  <a:pt x="1" y="16"/>
                  <a:pt x="0" y="15"/>
                  <a:pt x="0" y="12"/>
                </a:cubicBezTo>
                <a:cubicBezTo>
                  <a:pt x="0" y="9"/>
                  <a:pt x="0" y="7"/>
                  <a:pt x="1" y="4"/>
                </a:cubicBezTo>
                <a:cubicBezTo>
                  <a:pt x="1" y="2"/>
                  <a:pt x="3" y="0"/>
                  <a:pt x="6" y="1"/>
                </a:cubicBezTo>
                <a:cubicBezTo>
                  <a:pt x="8" y="1"/>
                  <a:pt x="9" y="3"/>
                  <a:pt x="9" y="6"/>
                </a:cubicBezTo>
                <a:cubicBezTo>
                  <a:pt x="8" y="8"/>
                  <a:pt x="8" y="10"/>
                  <a:pt x="8" y="12"/>
                </a:cubicBezTo>
                <a:cubicBezTo>
                  <a:pt x="8" y="15"/>
                  <a:pt x="6" y="16"/>
                  <a:pt x="4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0" name="Freeform 474"/>
          <p:cNvSpPr>
            <a:spLocks noEditPoints="1"/>
          </p:cNvSpPr>
          <p:nvPr/>
        </p:nvSpPr>
        <p:spPr bwMode="auto">
          <a:xfrm>
            <a:off x="1828006" y="2929498"/>
            <a:ext cx="220663" cy="188913"/>
          </a:xfrm>
          <a:custGeom>
            <a:avLst/>
            <a:gdLst>
              <a:gd name="T0" fmla="*/ 233 w 260"/>
              <a:gd name="T1" fmla="*/ 224 h 224"/>
              <a:gd name="T2" fmla="*/ 28 w 260"/>
              <a:gd name="T3" fmla="*/ 224 h 224"/>
              <a:gd name="T4" fmla="*/ 0 w 260"/>
              <a:gd name="T5" fmla="*/ 196 h 224"/>
              <a:gd name="T6" fmla="*/ 0 w 260"/>
              <a:gd name="T7" fmla="*/ 72 h 224"/>
              <a:gd name="T8" fmla="*/ 28 w 260"/>
              <a:gd name="T9" fmla="*/ 44 h 224"/>
              <a:gd name="T10" fmla="*/ 48 w 260"/>
              <a:gd name="T11" fmla="*/ 44 h 224"/>
              <a:gd name="T12" fmla="*/ 61 w 260"/>
              <a:gd name="T13" fmla="*/ 16 h 224"/>
              <a:gd name="T14" fmla="*/ 62 w 260"/>
              <a:gd name="T15" fmla="*/ 16 h 224"/>
              <a:gd name="T16" fmla="*/ 90 w 260"/>
              <a:gd name="T17" fmla="*/ 0 h 224"/>
              <a:gd name="T18" fmla="*/ 96 w 260"/>
              <a:gd name="T19" fmla="*/ 0 h 224"/>
              <a:gd name="T20" fmla="*/ 163 w 260"/>
              <a:gd name="T21" fmla="*/ 0 h 224"/>
              <a:gd name="T22" fmla="*/ 197 w 260"/>
              <a:gd name="T23" fmla="*/ 15 h 224"/>
              <a:gd name="T24" fmla="*/ 197 w 260"/>
              <a:gd name="T25" fmla="*/ 16 h 224"/>
              <a:gd name="T26" fmla="*/ 213 w 260"/>
              <a:gd name="T27" fmla="*/ 44 h 224"/>
              <a:gd name="T28" fmla="*/ 233 w 260"/>
              <a:gd name="T29" fmla="*/ 44 h 224"/>
              <a:gd name="T30" fmla="*/ 260 w 260"/>
              <a:gd name="T31" fmla="*/ 72 h 224"/>
              <a:gd name="T32" fmla="*/ 260 w 260"/>
              <a:gd name="T33" fmla="*/ 196 h 224"/>
              <a:gd name="T34" fmla="*/ 233 w 260"/>
              <a:gd name="T35" fmla="*/ 224 h 224"/>
              <a:gd name="T36" fmla="*/ 28 w 260"/>
              <a:gd name="T37" fmla="*/ 60 h 224"/>
              <a:gd name="T38" fmla="*/ 16 w 260"/>
              <a:gd name="T39" fmla="*/ 72 h 224"/>
              <a:gd name="T40" fmla="*/ 16 w 260"/>
              <a:gd name="T41" fmla="*/ 196 h 224"/>
              <a:gd name="T42" fmla="*/ 28 w 260"/>
              <a:gd name="T43" fmla="*/ 208 h 224"/>
              <a:gd name="T44" fmla="*/ 233 w 260"/>
              <a:gd name="T45" fmla="*/ 208 h 224"/>
              <a:gd name="T46" fmla="*/ 244 w 260"/>
              <a:gd name="T47" fmla="*/ 196 h 224"/>
              <a:gd name="T48" fmla="*/ 244 w 260"/>
              <a:gd name="T49" fmla="*/ 72 h 224"/>
              <a:gd name="T50" fmla="*/ 233 w 260"/>
              <a:gd name="T51" fmla="*/ 60 h 224"/>
              <a:gd name="T52" fmla="*/ 208 w 260"/>
              <a:gd name="T53" fmla="*/ 60 h 224"/>
              <a:gd name="T54" fmla="*/ 202 w 260"/>
              <a:gd name="T55" fmla="*/ 56 h 224"/>
              <a:gd name="T56" fmla="*/ 183 w 260"/>
              <a:gd name="T57" fmla="*/ 24 h 224"/>
              <a:gd name="T58" fmla="*/ 163 w 260"/>
              <a:gd name="T59" fmla="*/ 16 h 224"/>
              <a:gd name="T60" fmla="*/ 90 w 260"/>
              <a:gd name="T61" fmla="*/ 16 h 224"/>
              <a:gd name="T62" fmla="*/ 75 w 260"/>
              <a:gd name="T63" fmla="*/ 24 h 224"/>
              <a:gd name="T64" fmla="*/ 60 w 260"/>
              <a:gd name="T65" fmla="*/ 56 h 224"/>
              <a:gd name="T66" fmla="*/ 52 w 260"/>
              <a:gd name="T67" fmla="*/ 60 h 224"/>
              <a:gd name="T68" fmla="*/ 28 w 260"/>
              <a:gd name="T69" fmla="*/ 6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0" h="224">
                <a:moveTo>
                  <a:pt x="233" y="224"/>
                </a:moveTo>
                <a:cubicBezTo>
                  <a:pt x="28" y="224"/>
                  <a:pt x="28" y="224"/>
                  <a:pt x="28" y="224"/>
                </a:cubicBezTo>
                <a:cubicBezTo>
                  <a:pt x="12" y="224"/>
                  <a:pt x="0" y="211"/>
                  <a:pt x="0" y="19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57"/>
                  <a:pt x="12" y="44"/>
                  <a:pt x="2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2" y="16"/>
                  <a:pt x="62" y="16"/>
                </a:cubicBezTo>
                <a:cubicBezTo>
                  <a:pt x="71" y="1"/>
                  <a:pt x="81" y="0"/>
                  <a:pt x="90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78" y="0"/>
                  <a:pt x="189" y="5"/>
                  <a:pt x="197" y="15"/>
                </a:cubicBezTo>
                <a:cubicBezTo>
                  <a:pt x="197" y="15"/>
                  <a:pt x="197" y="16"/>
                  <a:pt x="197" y="16"/>
                </a:cubicBezTo>
                <a:cubicBezTo>
                  <a:pt x="213" y="44"/>
                  <a:pt x="213" y="44"/>
                  <a:pt x="213" y="44"/>
                </a:cubicBezTo>
                <a:cubicBezTo>
                  <a:pt x="233" y="44"/>
                  <a:pt x="233" y="44"/>
                  <a:pt x="233" y="44"/>
                </a:cubicBezTo>
                <a:cubicBezTo>
                  <a:pt x="248" y="44"/>
                  <a:pt x="260" y="56"/>
                  <a:pt x="260" y="72"/>
                </a:cubicBezTo>
                <a:cubicBezTo>
                  <a:pt x="260" y="196"/>
                  <a:pt x="260" y="196"/>
                  <a:pt x="260" y="196"/>
                </a:cubicBezTo>
                <a:cubicBezTo>
                  <a:pt x="260" y="212"/>
                  <a:pt x="247" y="224"/>
                  <a:pt x="233" y="224"/>
                </a:cubicBezTo>
                <a:close/>
                <a:moveTo>
                  <a:pt x="28" y="60"/>
                </a:moveTo>
                <a:cubicBezTo>
                  <a:pt x="22" y="60"/>
                  <a:pt x="16" y="65"/>
                  <a:pt x="16" y="72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6" y="202"/>
                  <a:pt x="21" y="208"/>
                  <a:pt x="28" y="208"/>
                </a:cubicBezTo>
                <a:cubicBezTo>
                  <a:pt x="233" y="208"/>
                  <a:pt x="233" y="208"/>
                  <a:pt x="233" y="208"/>
                </a:cubicBezTo>
                <a:cubicBezTo>
                  <a:pt x="239" y="208"/>
                  <a:pt x="244" y="202"/>
                  <a:pt x="244" y="196"/>
                </a:cubicBezTo>
                <a:cubicBezTo>
                  <a:pt x="244" y="72"/>
                  <a:pt x="244" y="72"/>
                  <a:pt x="244" y="72"/>
                </a:cubicBezTo>
                <a:cubicBezTo>
                  <a:pt x="244" y="66"/>
                  <a:pt x="240" y="60"/>
                  <a:pt x="233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6" y="60"/>
                  <a:pt x="203" y="59"/>
                  <a:pt x="202" y="56"/>
                </a:cubicBezTo>
                <a:cubicBezTo>
                  <a:pt x="183" y="24"/>
                  <a:pt x="183" y="24"/>
                  <a:pt x="183" y="24"/>
                </a:cubicBezTo>
                <a:cubicBezTo>
                  <a:pt x="179" y="19"/>
                  <a:pt x="173" y="16"/>
                  <a:pt x="163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84" y="16"/>
                  <a:pt x="81" y="17"/>
                  <a:pt x="75" y="24"/>
                </a:cubicBezTo>
                <a:cubicBezTo>
                  <a:pt x="60" y="56"/>
                  <a:pt x="60" y="56"/>
                  <a:pt x="60" y="56"/>
                </a:cubicBezTo>
                <a:cubicBezTo>
                  <a:pt x="58" y="58"/>
                  <a:pt x="56" y="60"/>
                  <a:pt x="52" y="60"/>
                </a:cubicBezTo>
                <a:lnTo>
                  <a:pt x="28" y="6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" name="Freeform 475"/>
          <p:cNvSpPr>
            <a:spLocks/>
          </p:cNvSpPr>
          <p:nvPr/>
        </p:nvSpPr>
        <p:spPr bwMode="auto">
          <a:xfrm>
            <a:off x="1975644" y="3010461"/>
            <a:ext cx="66675" cy="6350"/>
          </a:xfrm>
          <a:custGeom>
            <a:avLst/>
            <a:gdLst>
              <a:gd name="T0" fmla="*/ 76 w 80"/>
              <a:gd name="T1" fmla="*/ 8 h 8"/>
              <a:gd name="T2" fmla="*/ 4 w 80"/>
              <a:gd name="T3" fmla="*/ 8 h 8"/>
              <a:gd name="T4" fmla="*/ 0 w 80"/>
              <a:gd name="T5" fmla="*/ 4 h 8"/>
              <a:gd name="T6" fmla="*/ 4 w 80"/>
              <a:gd name="T7" fmla="*/ 0 h 8"/>
              <a:gd name="T8" fmla="*/ 76 w 80"/>
              <a:gd name="T9" fmla="*/ 0 h 8"/>
              <a:gd name="T10" fmla="*/ 80 w 80"/>
              <a:gd name="T11" fmla="*/ 4 h 8"/>
              <a:gd name="T12" fmla="*/ 76 w 8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">
                <a:moveTo>
                  <a:pt x="7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9" y="0"/>
                  <a:pt x="80" y="2"/>
                  <a:pt x="80" y="4"/>
                </a:cubicBezTo>
                <a:cubicBezTo>
                  <a:pt x="80" y="6"/>
                  <a:pt x="79" y="8"/>
                  <a:pt x="76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" name="Freeform 476"/>
          <p:cNvSpPr>
            <a:spLocks/>
          </p:cNvSpPr>
          <p:nvPr/>
        </p:nvSpPr>
        <p:spPr bwMode="auto">
          <a:xfrm>
            <a:off x="1829594" y="3010461"/>
            <a:ext cx="71438" cy="6350"/>
          </a:xfrm>
          <a:custGeom>
            <a:avLst/>
            <a:gdLst>
              <a:gd name="T0" fmla="*/ 80 w 84"/>
              <a:gd name="T1" fmla="*/ 8 h 8"/>
              <a:gd name="T2" fmla="*/ 4 w 84"/>
              <a:gd name="T3" fmla="*/ 8 h 8"/>
              <a:gd name="T4" fmla="*/ 0 w 84"/>
              <a:gd name="T5" fmla="*/ 4 h 8"/>
              <a:gd name="T6" fmla="*/ 4 w 84"/>
              <a:gd name="T7" fmla="*/ 0 h 8"/>
              <a:gd name="T8" fmla="*/ 80 w 84"/>
              <a:gd name="T9" fmla="*/ 0 h 8"/>
              <a:gd name="T10" fmla="*/ 84 w 84"/>
              <a:gd name="T11" fmla="*/ 4 h 8"/>
              <a:gd name="T12" fmla="*/ 80 w 8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8">
                <a:moveTo>
                  <a:pt x="8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6"/>
                  <a:pt x="83" y="8"/>
                  <a:pt x="8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" name="Freeform 477"/>
          <p:cNvSpPr>
            <a:spLocks/>
          </p:cNvSpPr>
          <p:nvPr/>
        </p:nvSpPr>
        <p:spPr bwMode="auto">
          <a:xfrm>
            <a:off x="1970881" y="3058086"/>
            <a:ext cx="23813" cy="6350"/>
          </a:xfrm>
          <a:custGeom>
            <a:avLst/>
            <a:gdLst>
              <a:gd name="T0" fmla="*/ 24 w 28"/>
              <a:gd name="T1" fmla="*/ 8 h 8"/>
              <a:gd name="T2" fmla="*/ 4 w 28"/>
              <a:gd name="T3" fmla="*/ 8 h 8"/>
              <a:gd name="T4" fmla="*/ 0 w 28"/>
              <a:gd name="T5" fmla="*/ 4 h 8"/>
              <a:gd name="T6" fmla="*/ 4 w 28"/>
              <a:gd name="T7" fmla="*/ 0 h 8"/>
              <a:gd name="T8" fmla="*/ 24 w 28"/>
              <a:gd name="T9" fmla="*/ 0 h 8"/>
              <a:gd name="T10" fmla="*/ 28 w 28"/>
              <a:gd name="T11" fmla="*/ 4 h 8"/>
              <a:gd name="T12" fmla="*/ 24 w 2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">
                <a:moveTo>
                  <a:pt x="2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8" y="2"/>
                  <a:pt x="28" y="4"/>
                </a:cubicBezTo>
                <a:cubicBezTo>
                  <a:pt x="28" y="6"/>
                  <a:pt x="27" y="8"/>
                  <a:pt x="2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" name="Freeform 478"/>
          <p:cNvSpPr>
            <a:spLocks/>
          </p:cNvSpPr>
          <p:nvPr/>
        </p:nvSpPr>
        <p:spPr bwMode="auto">
          <a:xfrm>
            <a:off x="1999456" y="3058086"/>
            <a:ext cx="9525" cy="6350"/>
          </a:xfrm>
          <a:custGeom>
            <a:avLst/>
            <a:gdLst>
              <a:gd name="T0" fmla="*/ 8 w 12"/>
              <a:gd name="T1" fmla="*/ 8 h 8"/>
              <a:gd name="T2" fmla="*/ 4 w 12"/>
              <a:gd name="T3" fmla="*/ 8 h 8"/>
              <a:gd name="T4" fmla="*/ 0 w 12"/>
              <a:gd name="T5" fmla="*/ 4 h 8"/>
              <a:gd name="T6" fmla="*/ 4 w 12"/>
              <a:gd name="T7" fmla="*/ 0 h 8"/>
              <a:gd name="T8" fmla="*/ 8 w 12"/>
              <a:gd name="T9" fmla="*/ 0 h 8"/>
              <a:gd name="T10" fmla="*/ 12 w 12"/>
              <a:gd name="T11" fmla="*/ 4 h 8"/>
              <a:gd name="T12" fmla="*/ 8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" y="0"/>
                  <a:pt x="8" y="0"/>
                  <a:pt x="8" y="0"/>
                </a:cubicBezTo>
                <a:cubicBezTo>
                  <a:pt x="11" y="0"/>
                  <a:pt x="12" y="2"/>
                  <a:pt x="12" y="4"/>
                </a:cubicBezTo>
                <a:cubicBezTo>
                  <a:pt x="12" y="6"/>
                  <a:pt x="11" y="8"/>
                  <a:pt x="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Freeform 479"/>
          <p:cNvSpPr>
            <a:spLocks/>
          </p:cNvSpPr>
          <p:nvPr/>
        </p:nvSpPr>
        <p:spPr bwMode="auto">
          <a:xfrm>
            <a:off x="2012156" y="3058086"/>
            <a:ext cx="26988" cy="6350"/>
          </a:xfrm>
          <a:custGeom>
            <a:avLst/>
            <a:gdLst>
              <a:gd name="T0" fmla="*/ 28 w 32"/>
              <a:gd name="T1" fmla="*/ 8 h 8"/>
              <a:gd name="T2" fmla="*/ 4 w 32"/>
              <a:gd name="T3" fmla="*/ 8 h 8"/>
              <a:gd name="T4" fmla="*/ 0 w 32"/>
              <a:gd name="T5" fmla="*/ 4 h 8"/>
              <a:gd name="T6" fmla="*/ 4 w 32"/>
              <a:gd name="T7" fmla="*/ 0 h 8"/>
              <a:gd name="T8" fmla="*/ 28 w 32"/>
              <a:gd name="T9" fmla="*/ 0 h 8"/>
              <a:gd name="T10" fmla="*/ 32 w 32"/>
              <a:gd name="T11" fmla="*/ 4 h 8"/>
              <a:gd name="T12" fmla="*/ 28 w 3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8">
                <a:moveTo>
                  <a:pt x="2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1" y="0"/>
                  <a:pt x="32" y="2"/>
                  <a:pt x="32" y="4"/>
                </a:cubicBezTo>
                <a:cubicBezTo>
                  <a:pt x="32" y="6"/>
                  <a:pt x="31" y="8"/>
                  <a:pt x="28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6" name="Freeform 480"/>
          <p:cNvSpPr>
            <a:spLocks/>
          </p:cNvSpPr>
          <p:nvPr/>
        </p:nvSpPr>
        <p:spPr bwMode="auto">
          <a:xfrm>
            <a:off x="1829594" y="3058086"/>
            <a:ext cx="71438" cy="6350"/>
          </a:xfrm>
          <a:custGeom>
            <a:avLst/>
            <a:gdLst>
              <a:gd name="T0" fmla="*/ 80 w 84"/>
              <a:gd name="T1" fmla="*/ 8 h 8"/>
              <a:gd name="T2" fmla="*/ 4 w 84"/>
              <a:gd name="T3" fmla="*/ 8 h 8"/>
              <a:gd name="T4" fmla="*/ 0 w 84"/>
              <a:gd name="T5" fmla="*/ 4 h 8"/>
              <a:gd name="T6" fmla="*/ 4 w 84"/>
              <a:gd name="T7" fmla="*/ 0 h 8"/>
              <a:gd name="T8" fmla="*/ 80 w 84"/>
              <a:gd name="T9" fmla="*/ 0 h 8"/>
              <a:gd name="T10" fmla="*/ 84 w 84"/>
              <a:gd name="T11" fmla="*/ 4 h 8"/>
              <a:gd name="T12" fmla="*/ 80 w 8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8">
                <a:moveTo>
                  <a:pt x="80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6"/>
                  <a:pt x="83" y="8"/>
                  <a:pt x="80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" name="Freeform 732"/>
          <p:cNvSpPr>
            <a:spLocks noEditPoints="1"/>
          </p:cNvSpPr>
          <p:nvPr/>
        </p:nvSpPr>
        <p:spPr bwMode="auto">
          <a:xfrm>
            <a:off x="1470818" y="2926323"/>
            <a:ext cx="217488" cy="196850"/>
          </a:xfrm>
          <a:custGeom>
            <a:avLst/>
            <a:gdLst>
              <a:gd name="T0" fmla="*/ 226 w 256"/>
              <a:gd name="T1" fmla="*/ 232 h 232"/>
              <a:gd name="T2" fmla="*/ 26 w 256"/>
              <a:gd name="T3" fmla="*/ 232 h 232"/>
              <a:gd name="T4" fmla="*/ 0 w 256"/>
              <a:gd name="T5" fmla="*/ 205 h 232"/>
              <a:gd name="T6" fmla="*/ 0 w 256"/>
              <a:gd name="T7" fmla="*/ 28 h 232"/>
              <a:gd name="T8" fmla="*/ 26 w 256"/>
              <a:gd name="T9" fmla="*/ 0 h 232"/>
              <a:gd name="T10" fmla="*/ 100 w 256"/>
              <a:gd name="T11" fmla="*/ 0 h 232"/>
              <a:gd name="T12" fmla="*/ 107 w 256"/>
              <a:gd name="T13" fmla="*/ 6 h 232"/>
              <a:gd name="T14" fmla="*/ 116 w 256"/>
              <a:gd name="T15" fmla="*/ 40 h 232"/>
              <a:gd name="T16" fmla="*/ 226 w 256"/>
              <a:gd name="T17" fmla="*/ 40 h 232"/>
              <a:gd name="T18" fmla="*/ 256 w 256"/>
              <a:gd name="T19" fmla="*/ 68 h 232"/>
              <a:gd name="T20" fmla="*/ 256 w 256"/>
              <a:gd name="T21" fmla="*/ 205 h 232"/>
              <a:gd name="T22" fmla="*/ 226 w 256"/>
              <a:gd name="T23" fmla="*/ 232 h 232"/>
              <a:gd name="T24" fmla="*/ 26 w 256"/>
              <a:gd name="T25" fmla="*/ 16 h 232"/>
              <a:gd name="T26" fmla="*/ 16 w 256"/>
              <a:gd name="T27" fmla="*/ 28 h 232"/>
              <a:gd name="T28" fmla="*/ 16 w 256"/>
              <a:gd name="T29" fmla="*/ 205 h 232"/>
              <a:gd name="T30" fmla="*/ 26 w 256"/>
              <a:gd name="T31" fmla="*/ 216 h 232"/>
              <a:gd name="T32" fmla="*/ 226 w 256"/>
              <a:gd name="T33" fmla="*/ 216 h 232"/>
              <a:gd name="T34" fmla="*/ 240 w 256"/>
              <a:gd name="T35" fmla="*/ 205 h 232"/>
              <a:gd name="T36" fmla="*/ 240 w 256"/>
              <a:gd name="T37" fmla="*/ 68 h 232"/>
              <a:gd name="T38" fmla="*/ 226 w 256"/>
              <a:gd name="T39" fmla="*/ 56 h 232"/>
              <a:gd name="T40" fmla="*/ 109 w 256"/>
              <a:gd name="T41" fmla="*/ 56 h 232"/>
              <a:gd name="T42" fmla="*/ 101 w 256"/>
              <a:gd name="T43" fmla="*/ 50 h 232"/>
              <a:gd name="T44" fmla="*/ 93 w 256"/>
              <a:gd name="T45" fmla="*/ 16 h 232"/>
              <a:gd name="T46" fmla="*/ 26 w 256"/>
              <a:gd name="T47" fmla="*/ 1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6" h="232">
                <a:moveTo>
                  <a:pt x="226" y="232"/>
                </a:moveTo>
                <a:cubicBezTo>
                  <a:pt x="26" y="232"/>
                  <a:pt x="26" y="232"/>
                  <a:pt x="26" y="232"/>
                </a:cubicBezTo>
                <a:cubicBezTo>
                  <a:pt x="10" y="232"/>
                  <a:pt x="0" y="220"/>
                  <a:pt x="0" y="20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0" y="0"/>
                  <a:pt x="26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3" y="0"/>
                  <a:pt x="106" y="3"/>
                  <a:pt x="107" y="6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226" y="40"/>
                  <a:pt x="226" y="40"/>
                  <a:pt x="226" y="40"/>
                </a:cubicBezTo>
                <a:cubicBezTo>
                  <a:pt x="241" y="40"/>
                  <a:pt x="256" y="53"/>
                  <a:pt x="256" y="68"/>
                </a:cubicBezTo>
                <a:cubicBezTo>
                  <a:pt x="256" y="205"/>
                  <a:pt x="256" y="205"/>
                  <a:pt x="256" y="205"/>
                </a:cubicBezTo>
                <a:cubicBezTo>
                  <a:pt x="256" y="220"/>
                  <a:pt x="241" y="232"/>
                  <a:pt x="226" y="232"/>
                </a:cubicBezTo>
                <a:close/>
                <a:moveTo>
                  <a:pt x="26" y="16"/>
                </a:moveTo>
                <a:cubicBezTo>
                  <a:pt x="19" y="16"/>
                  <a:pt x="16" y="22"/>
                  <a:pt x="16" y="28"/>
                </a:cubicBezTo>
                <a:cubicBezTo>
                  <a:pt x="16" y="205"/>
                  <a:pt x="16" y="205"/>
                  <a:pt x="16" y="205"/>
                </a:cubicBezTo>
                <a:cubicBezTo>
                  <a:pt x="16" y="211"/>
                  <a:pt x="19" y="216"/>
                  <a:pt x="26" y="216"/>
                </a:cubicBezTo>
                <a:cubicBezTo>
                  <a:pt x="226" y="216"/>
                  <a:pt x="226" y="216"/>
                  <a:pt x="226" y="216"/>
                </a:cubicBezTo>
                <a:cubicBezTo>
                  <a:pt x="233" y="216"/>
                  <a:pt x="240" y="211"/>
                  <a:pt x="240" y="205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2"/>
                  <a:pt x="233" y="56"/>
                  <a:pt x="226" y="56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6" y="56"/>
                  <a:pt x="102" y="53"/>
                  <a:pt x="101" y="50"/>
                </a:cubicBezTo>
                <a:cubicBezTo>
                  <a:pt x="93" y="16"/>
                  <a:pt x="93" y="16"/>
                  <a:pt x="93" y="16"/>
                </a:cubicBezTo>
                <a:lnTo>
                  <a:pt x="26" y="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" name="Freeform 733"/>
          <p:cNvSpPr>
            <a:spLocks/>
          </p:cNvSpPr>
          <p:nvPr/>
        </p:nvSpPr>
        <p:spPr bwMode="auto">
          <a:xfrm>
            <a:off x="1612106" y="3067610"/>
            <a:ext cx="52388" cy="31750"/>
          </a:xfrm>
          <a:custGeom>
            <a:avLst/>
            <a:gdLst>
              <a:gd name="T0" fmla="*/ 45 w 62"/>
              <a:gd name="T1" fmla="*/ 36 h 36"/>
              <a:gd name="T2" fmla="*/ 4 w 62"/>
              <a:gd name="T3" fmla="*/ 36 h 36"/>
              <a:gd name="T4" fmla="*/ 0 w 62"/>
              <a:gd name="T5" fmla="*/ 32 h 36"/>
              <a:gd name="T6" fmla="*/ 4 w 62"/>
              <a:gd name="T7" fmla="*/ 28 h 36"/>
              <a:gd name="T8" fmla="*/ 45 w 62"/>
              <a:gd name="T9" fmla="*/ 28 h 36"/>
              <a:gd name="T10" fmla="*/ 54 w 62"/>
              <a:gd name="T11" fmla="*/ 19 h 36"/>
              <a:gd name="T12" fmla="*/ 54 w 62"/>
              <a:gd name="T13" fmla="*/ 4 h 36"/>
              <a:gd name="T14" fmla="*/ 58 w 62"/>
              <a:gd name="T15" fmla="*/ 0 h 36"/>
              <a:gd name="T16" fmla="*/ 62 w 62"/>
              <a:gd name="T17" fmla="*/ 4 h 36"/>
              <a:gd name="T18" fmla="*/ 62 w 62"/>
              <a:gd name="T19" fmla="*/ 19 h 36"/>
              <a:gd name="T20" fmla="*/ 45 w 62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36">
                <a:moveTo>
                  <a:pt x="45" y="36"/>
                </a:move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4"/>
                  <a:pt x="0" y="32"/>
                </a:cubicBezTo>
                <a:cubicBezTo>
                  <a:pt x="0" y="30"/>
                  <a:pt x="2" y="28"/>
                  <a:pt x="4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9" y="28"/>
                  <a:pt x="54" y="28"/>
                  <a:pt x="54" y="19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2"/>
                  <a:pt x="56" y="0"/>
                  <a:pt x="58" y="0"/>
                </a:cubicBezTo>
                <a:cubicBezTo>
                  <a:pt x="60" y="0"/>
                  <a:pt x="62" y="2"/>
                  <a:pt x="62" y="4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30"/>
                  <a:pt x="55" y="36"/>
                  <a:pt x="45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" name="Freeform 734"/>
          <p:cNvSpPr>
            <a:spLocks/>
          </p:cNvSpPr>
          <p:nvPr/>
        </p:nvSpPr>
        <p:spPr bwMode="auto">
          <a:xfrm>
            <a:off x="1656556" y="3053323"/>
            <a:ext cx="6350" cy="6350"/>
          </a:xfrm>
          <a:custGeom>
            <a:avLst/>
            <a:gdLst>
              <a:gd name="T0" fmla="*/ 4 w 8"/>
              <a:gd name="T1" fmla="*/ 8 h 8"/>
              <a:gd name="T2" fmla="*/ 1 w 8"/>
              <a:gd name="T3" fmla="*/ 7 h 8"/>
              <a:gd name="T4" fmla="*/ 0 w 8"/>
              <a:gd name="T5" fmla="*/ 4 h 8"/>
              <a:gd name="T6" fmla="*/ 1 w 8"/>
              <a:gd name="T7" fmla="*/ 1 h 8"/>
              <a:gd name="T8" fmla="*/ 7 w 8"/>
              <a:gd name="T9" fmla="*/ 1 h 8"/>
              <a:gd name="T10" fmla="*/ 8 w 8"/>
              <a:gd name="T11" fmla="*/ 4 h 8"/>
              <a:gd name="T12" fmla="*/ 7 w 8"/>
              <a:gd name="T13" fmla="*/ 7 h 8"/>
              <a:gd name="T14" fmla="*/ 4 w 8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3" y="8"/>
                  <a:pt x="2" y="7"/>
                  <a:pt x="1" y="7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2"/>
                  <a:pt x="1" y="1"/>
                </a:cubicBezTo>
                <a:cubicBezTo>
                  <a:pt x="3" y="0"/>
                  <a:pt x="5" y="0"/>
                  <a:pt x="7" y="1"/>
                </a:cubicBezTo>
                <a:cubicBezTo>
                  <a:pt x="8" y="2"/>
                  <a:pt x="8" y="3"/>
                  <a:pt x="8" y="4"/>
                </a:cubicBezTo>
                <a:cubicBezTo>
                  <a:pt x="8" y="5"/>
                  <a:pt x="8" y="6"/>
                  <a:pt x="7" y="7"/>
                </a:cubicBezTo>
                <a:cubicBezTo>
                  <a:pt x="6" y="7"/>
                  <a:pt x="5" y="8"/>
                  <a:pt x="4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" name="Freeform 735"/>
          <p:cNvSpPr>
            <a:spLocks/>
          </p:cNvSpPr>
          <p:nvPr/>
        </p:nvSpPr>
        <p:spPr bwMode="auto">
          <a:xfrm>
            <a:off x="1577181" y="2932673"/>
            <a:ext cx="98425" cy="12700"/>
          </a:xfrm>
          <a:custGeom>
            <a:avLst/>
            <a:gdLst>
              <a:gd name="T0" fmla="*/ 108 w 116"/>
              <a:gd name="T1" fmla="*/ 16 h 16"/>
              <a:gd name="T2" fmla="*/ 8 w 116"/>
              <a:gd name="T3" fmla="*/ 16 h 16"/>
              <a:gd name="T4" fmla="*/ 0 w 116"/>
              <a:gd name="T5" fmla="*/ 8 h 16"/>
              <a:gd name="T6" fmla="*/ 8 w 116"/>
              <a:gd name="T7" fmla="*/ 0 h 16"/>
              <a:gd name="T8" fmla="*/ 108 w 116"/>
              <a:gd name="T9" fmla="*/ 0 h 16"/>
              <a:gd name="T10" fmla="*/ 116 w 116"/>
              <a:gd name="T11" fmla="*/ 8 h 16"/>
              <a:gd name="T12" fmla="*/ 108 w 116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16">
                <a:moveTo>
                  <a:pt x="108" y="16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2" y="0"/>
                  <a:pt x="116" y="4"/>
                  <a:pt x="116" y="8"/>
                </a:cubicBezTo>
                <a:cubicBezTo>
                  <a:pt x="116" y="12"/>
                  <a:pt x="112" y="16"/>
                  <a:pt x="108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039448" y="3679184"/>
            <a:ext cx="471927" cy="471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0332" y="1711954"/>
            <a:ext cx="39346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LASTEST WORKS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0332" y="2281341"/>
            <a:ext cx="3758046" cy="117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4363" y="3653092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7440" y="3965246"/>
            <a:ext cx="336616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171811" y="3782363"/>
            <a:ext cx="214304" cy="283756"/>
            <a:chOff x="4773006" y="2929498"/>
            <a:chExt cx="171450" cy="227013"/>
          </a:xfrm>
          <a:solidFill>
            <a:schemeClr val="bg1"/>
          </a:solidFill>
        </p:grpSpPr>
        <p:sp>
          <p:nvSpPr>
            <p:cNvPr id="15" name="Freeform 143"/>
            <p:cNvSpPr>
              <a:spLocks noEditPoints="1"/>
            </p:cNvSpPr>
            <p:nvPr/>
          </p:nvSpPr>
          <p:spPr bwMode="auto">
            <a:xfrm>
              <a:off x="4773006" y="2929498"/>
              <a:ext cx="171450" cy="227013"/>
            </a:xfrm>
            <a:custGeom>
              <a:avLst/>
              <a:gdLst>
                <a:gd name="T0" fmla="*/ 13 w 202"/>
                <a:gd name="T1" fmla="*/ 268 h 268"/>
                <a:gd name="T2" fmla="*/ 13 w 202"/>
                <a:gd name="T3" fmla="*/ 268 h 268"/>
                <a:gd name="T4" fmla="*/ 5 w 202"/>
                <a:gd name="T5" fmla="*/ 264 h 268"/>
                <a:gd name="T6" fmla="*/ 5 w 202"/>
                <a:gd name="T7" fmla="*/ 251 h 268"/>
                <a:gd name="T8" fmla="*/ 31 w 202"/>
                <a:gd name="T9" fmla="*/ 155 h 268"/>
                <a:gd name="T10" fmla="*/ 31 w 202"/>
                <a:gd name="T11" fmla="*/ 154 h 268"/>
                <a:gd name="T12" fmla="*/ 31 w 202"/>
                <a:gd name="T13" fmla="*/ 154 h 268"/>
                <a:gd name="T14" fmla="*/ 31 w 202"/>
                <a:gd name="T15" fmla="*/ 154 h 268"/>
                <a:gd name="T16" fmla="*/ 16 w 202"/>
                <a:gd name="T17" fmla="*/ 154 h 268"/>
                <a:gd name="T18" fmla="*/ 2 w 202"/>
                <a:gd name="T19" fmla="*/ 147 h 268"/>
                <a:gd name="T20" fmla="*/ 3 w 202"/>
                <a:gd name="T21" fmla="*/ 131 h 268"/>
                <a:gd name="T22" fmla="*/ 67 w 202"/>
                <a:gd name="T23" fmla="*/ 15 h 268"/>
                <a:gd name="T24" fmla="*/ 92 w 202"/>
                <a:gd name="T25" fmla="*/ 0 h 268"/>
                <a:gd name="T26" fmla="*/ 186 w 202"/>
                <a:gd name="T27" fmla="*/ 0 h 268"/>
                <a:gd name="T28" fmla="*/ 199 w 202"/>
                <a:gd name="T29" fmla="*/ 8 h 268"/>
                <a:gd name="T30" fmla="*/ 197 w 202"/>
                <a:gd name="T31" fmla="*/ 23 h 268"/>
                <a:gd name="T32" fmla="*/ 130 w 202"/>
                <a:gd name="T33" fmla="*/ 108 h 268"/>
                <a:gd name="T34" fmla="*/ 159 w 202"/>
                <a:gd name="T35" fmla="*/ 108 h 268"/>
                <a:gd name="T36" fmla="*/ 172 w 202"/>
                <a:gd name="T37" fmla="*/ 115 h 268"/>
                <a:gd name="T38" fmla="*/ 166 w 202"/>
                <a:gd name="T39" fmla="*/ 129 h 268"/>
                <a:gd name="T40" fmla="*/ 23 w 202"/>
                <a:gd name="T41" fmla="*/ 263 h 268"/>
                <a:gd name="T42" fmla="*/ 23 w 202"/>
                <a:gd name="T43" fmla="*/ 263 h 268"/>
                <a:gd name="T44" fmla="*/ 13 w 202"/>
                <a:gd name="T45" fmla="*/ 268 h 268"/>
                <a:gd name="T46" fmla="*/ 46 w 202"/>
                <a:gd name="T47" fmla="*/ 159 h 268"/>
                <a:gd name="T48" fmla="*/ 25 w 202"/>
                <a:gd name="T49" fmla="*/ 239 h 268"/>
                <a:gd name="T50" fmla="*/ 149 w 202"/>
                <a:gd name="T51" fmla="*/ 124 h 268"/>
                <a:gd name="T52" fmla="*/ 125 w 202"/>
                <a:gd name="T53" fmla="*/ 124 h 268"/>
                <a:gd name="T54" fmla="*/ 112 w 202"/>
                <a:gd name="T55" fmla="*/ 117 h 268"/>
                <a:gd name="T56" fmla="*/ 115 w 202"/>
                <a:gd name="T57" fmla="*/ 102 h 268"/>
                <a:gd name="T58" fmla="*/ 181 w 202"/>
                <a:gd name="T59" fmla="*/ 16 h 268"/>
                <a:gd name="T60" fmla="*/ 92 w 202"/>
                <a:gd name="T61" fmla="*/ 16 h 268"/>
                <a:gd name="T62" fmla="*/ 81 w 202"/>
                <a:gd name="T63" fmla="*/ 23 h 268"/>
                <a:gd name="T64" fmla="*/ 18 w 202"/>
                <a:gd name="T65" fmla="*/ 138 h 268"/>
                <a:gd name="T66" fmla="*/ 31 w 202"/>
                <a:gd name="T67" fmla="*/ 138 h 268"/>
                <a:gd name="T68" fmla="*/ 45 w 202"/>
                <a:gd name="T69" fmla="*/ 144 h 268"/>
                <a:gd name="T70" fmla="*/ 46 w 202"/>
                <a:gd name="T71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268">
                  <a:moveTo>
                    <a:pt x="13" y="268"/>
                  </a:moveTo>
                  <a:cubicBezTo>
                    <a:pt x="13" y="268"/>
                    <a:pt x="13" y="268"/>
                    <a:pt x="13" y="268"/>
                  </a:cubicBezTo>
                  <a:cubicBezTo>
                    <a:pt x="10" y="268"/>
                    <a:pt x="7" y="266"/>
                    <a:pt x="5" y="264"/>
                  </a:cubicBezTo>
                  <a:cubicBezTo>
                    <a:pt x="2" y="259"/>
                    <a:pt x="4" y="253"/>
                    <a:pt x="5" y="251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155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0" y="154"/>
                    <a:pt x="5" y="151"/>
                    <a:pt x="2" y="147"/>
                  </a:cubicBezTo>
                  <a:cubicBezTo>
                    <a:pt x="0" y="142"/>
                    <a:pt x="0" y="137"/>
                    <a:pt x="3" y="131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72" y="7"/>
                    <a:pt x="83" y="0"/>
                    <a:pt x="9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2" y="0"/>
                    <a:pt x="197" y="3"/>
                    <a:pt x="199" y="8"/>
                  </a:cubicBezTo>
                  <a:cubicBezTo>
                    <a:pt x="202" y="12"/>
                    <a:pt x="201" y="18"/>
                    <a:pt x="197" y="23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8" y="108"/>
                    <a:pt x="171" y="113"/>
                    <a:pt x="172" y="115"/>
                  </a:cubicBezTo>
                  <a:cubicBezTo>
                    <a:pt x="172" y="118"/>
                    <a:pt x="174" y="123"/>
                    <a:pt x="166" y="129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19" y="266"/>
                    <a:pt x="16" y="268"/>
                    <a:pt x="13" y="268"/>
                  </a:cubicBezTo>
                  <a:close/>
                  <a:moveTo>
                    <a:pt x="46" y="159"/>
                  </a:moveTo>
                  <a:cubicBezTo>
                    <a:pt x="25" y="239"/>
                    <a:pt x="25" y="239"/>
                    <a:pt x="25" y="239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19" y="124"/>
                    <a:pt x="114" y="121"/>
                    <a:pt x="112" y="117"/>
                  </a:cubicBezTo>
                  <a:cubicBezTo>
                    <a:pt x="110" y="112"/>
                    <a:pt x="111" y="107"/>
                    <a:pt x="115" y="102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88" y="16"/>
                    <a:pt x="83" y="19"/>
                    <a:pt x="81" y="23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7" y="138"/>
                    <a:pt x="42" y="140"/>
                    <a:pt x="45" y="144"/>
                  </a:cubicBezTo>
                  <a:cubicBezTo>
                    <a:pt x="48" y="149"/>
                    <a:pt x="48" y="154"/>
                    <a:pt x="4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4"/>
            <p:cNvSpPr>
              <a:spLocks noEditPoints="1"/>
            </p:cNvSpPr>
            <p:nvPr/>
          </p:nvSpPr>
          <p:spPr bwMode="auto">
            <a:xfrm>
              <a:off x="4822218" y="2953310"/>
              <a:ext cx="52388" cy="58738"/>
            </a:xfrm>
            <a:custGeom>
              <a:avLst/>
              <a:gdLst>
                <a:gd name="T0" fmla="*/ 4 w 62"/>
                <a:gd name="T1" fmla="*/ 68 h 68"/>
                <a:gd name="T2" fmla="*/ 3 w 62"/>
                <a:gd name="T3" fmla="*/ 67 h 68"/>
                <a:gd name="T4" fmla="*/ 1 w 62"/>
                <a:gd name="T5" fmla="*/ 62 h 68"/>
                <a:gd name="T6" fmla="*/ 5 w 62"/>
                <a:gd name="T7" fmla="*/ 56 h 68"/>
                <a:gd name="T8" fmla="*/ 10 w 62"/>
                <a:gd name="T9" fmla="*/ 54 h 68"/>
                <a:gd name="T10" fmla="*/ 12 w 62"/>
                <a:gd name="T11" fmla="*/ 59 h 68"/>
                <a:gd name="T12" fmla="*/ 8 w 62"/>
                <a:gd name="T13" fmla="*/ 66 h 68"/>
                <a:gd name="T14" fmla="*/ 4 w 62"/>
                <a:gd name="T15" fmla="*/ 68 h 68"/>
                <a:gd name="T16" fmla="*/ 16 w 62"/>
                <a:gd name="T17" fmla="*/ 48 h 68"/>
                <a:gd name="T18" fmla="*/ 14 w 62"/>
                <a:gd name="T19" fmla="*/ 47 h 68"/>
                <a:gd name="T20" fmla="*/ 12 w 62"/>
                <a:gd name="T21" fmla="*/ 42 h 68"/>
                <a:gd name="T22" fmla="*/ 29 w 62"/>
                <a:gd name="T23" fmla="*/ 11 h 68"/>
                <a:gd name="T24" fmla="*/ 48 w 62"/>
                <a:gd name="T25" fmla="*/ 0 h 68"/>
                <a:gd name="T26" fmla="*/ 58 w 62"/>
                <a:gd name="T27" fmla="*/ 0 h 68"/>
                <a:gd name="T28" fmla="*/ 62 w 62"/>
                <a:gd name="T29" fmla="*/ 4 h 68"/>
                <a:gd name="T30" fmla="*/ 58 w 62"/>
                <a:gd name="T31" fmla="*/ 8 h 68"/>
                <a:gd name="T32" fmla="*/ 48 w 62"/>
                <a:gd name="T33" fmla="*/ 8 h 68"/>
                <a:gd name="T34" fmla="*/ 36 w 62"/>
                <a:gd name="T35" fmla="*/ 15 h 68"/>
                <a:gd name="T36" fmla="*/ 19 w 62"/>
                <a:gd name="T37" fmla="*/ 46 h 68"/>
                <a:gd name="T38" fmla="*/ 16 w 62"/>
                <a:gd name="T3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68">
                  <a:moveTo>
                    <a:pt x="4" y="68"/>
                  </a:moveTo>
                  <a:cubicBezTo>
                    <a:pt x="4" y="68"/>
                    <a:pt x="3" y="68"/>
                    <a:pt x="3" y="67"/>
                  </a:cubicBezTo>
                  <a:cubicBezTo>
                    <a:pt x="1" y="66"/>
                    <a:pt x="0" y="64"/>
                    <a:pt x="1" y="6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4"/>
                    <a:pt x="8" y="53"/>
                    <a:pt x="10" y="54"/>
                  </a:cubicBezTo>
                  <a:cubicBezTo>
                    <a:pt x="12" y="55"/>
                    <a:pt x="13" y="58"/>
                    <a:pt x="12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6" y="68"/>
                    <a:pt x="4" y="68"/>
                  </a:cubicBezTo>
                  <a:close/>
                  <a:moveTo>
                    <a:pt x="16" y="48"/>
                  </a:moveTo>
                  <a:cubicBezTo>
                    <a:pt x="15" y="48"/>
                    <a:pt x="14" y="47"/>
                    <a:pt x="14" y="47"/>
                  </a:cubicBezTo>
                  <a:cubicBezTo>
                    <a:pt x="12" y="46"/>
                    <a:pt x="11" y="44"/>
                    <a:pt x="12" y="4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3" y="5"/>
                    <a:pt x="41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2" y="2"/>
                    <a:pt x="62" y="4"/>
                  </a:cubicBezTo>
                  <a:cubicBezTo>
                    <a:pt x="62" y="6"/>
                    <a:pt x="61" y="8"/>
                    <a:pt x="5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8"/>
                    <a:pt x="38" y="11"/>
                    <a:pt x="36" y="1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7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604363" y="4857046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47440" y="5169200"/>
            <a:ext cx="336616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23" name="Oval 22"/>
          <p:cNvSpPr/>
          <p:nvPr/>
        </p:nvSpPr>
        <p:spPr>
          <a:xfrm>
            <a:off x="1039448" y="4857046"/>
            <a:ext cx="471927" cy="471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45643" y="4974295"/>
            <a:ext cx="240844" cy="237428"/>
            <a:chOff x="5858854" y="3611656"/>
            <a:chExt cx="223838" cy="220664"/>
          </a:xfrm>
          <a:solidFill>
            <a:schemeClr val="bg1"/>
          </a:solidFill>
        </p:grpSpPr>
        <p:sp>
          <p:nvSpPr>
            <p:cNvPr id="28" name="Freeform 636"/>
            <p:cNvSpPr>
              <a:spLocks/>
            </p:cNvSpPr>
            <p:nvPr/>
          </p:nvSpPr>
          <p:spPr bwMode="auto">
            <a:xfrm>
              <a:off x="5931879" y="3689443"/>
              <a:ext cx="36513" cy="68263"/>
            </a:xfrm>
            <a:custGeom>
              <a:avLst/>
              <a:gdLst>
                <a:gd name="T0" fmla="*/ 39 w 44"/>
                <a:gd name="T1" fmla="*/ 81 h 81"/>
                <a:gd name="T2" fmla="*/ 39 w 44"/>
                <a:gd name="T3" fmla="*/ 81 h 81"/>
                <a:gd name="T4" fmla="*/ 0 w 44"/>
                <a:gd name="T5" fmla="*/ 27 h 81"/>
                <a:gd name="T6" fmla="*/ 0 w 44"/>
                <a:gd name="T7" fmla="*/ 4 h 81"/>
                <a:gd name="T8" fmla="*/ 4 w 44"/>
                <a:gd name="T9" fmla="*/ 0 h 81"/>
                <a:gd name="T10" fmla="*/ 8 w 44"/>
                <a:gd name="T11" fmla="*/ 4 h 81"/>
                <a:gd name="T12" fmla="*/ 8 w 44"/>
                <a:gd name="T13" fmla="*/ 27 h 81"/>
                <a:gd name="T14" fmla="*/ 40 w 44"/>
                <a:gd name="T15" fmla="*/ 73 h 81"/>
                <a:gd name="T16" fmla="*/ 43 w 44"/>
                <a:gd name="T17" fmla="*/ 78 h 81"/>
                <a:gd name="T18" fmla="*/ 39 w 44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1">
                  <a:moveTo>
                    <a:pt x="39" y="81"/>
                  </a:moveTo>
                  <a:cubicBezTo>
                    <a:pt x="39" y="81"/>
                    <a:pt x="39" y="81"/>
                    <a:pt x="39" y="81"/>
                  </a:cubicBezTo>
                  <a:cubicBezTo>
                    <a:pt x="12" y="76"/>
                    <a:pt x="0" y="59"/>
                    <a:pt x="0" y="2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55"/>
                    <a:pt x="18" y="69"/>
                    <a:pt x="40" y="73"/>
                  </a:cubicBezTo>
                  <a:cubicBezTo>
                    <a:pt x="42" y="74"/>
                    <a:pt x="44" y="76"/>
                    <a:pt x="43" y="78"/>
                  </a:cubicBezTo>
                  <a:cubicBezTo>
                    <a:pt x="43" y="80"/>
                    <a:pt x="41" y="81"/>
                    <a:pt x="39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37"/>
            <p:cNvSpPr>
              <a:spLocks/>
            </p:cNvSpPr>
            <p:nvPr/>
          </p:nvSpPr>
          <p:spPr bwMode="auto">
            <a:xfrm>
              <a:off x="5971567" y="3757707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38"/>
            <p:cNvSpPr>
              <a:spLocks noEditPoints="1"/>
            </p:cNvSpPr>
            <p:nvPr/>
          </p:nvSpPr>
          <p:spPr bwMode="auto">
            <a:xfrm>
              <a:off x="5904892" y="3611656"/>
              <a:ext cx="141288" cy="179389"/>
            </a:xfrm>
            <a:custGeom>
              <a:avLst/>
              <a:gdLst>
                <a:gd name="T0" fmla="*/ 85 w 168"/>
                <a:gd name="T1" fmla="*/ 212 h 212"/>
                <a:gd name="T2" fmla="*/ 81 w 168"/>
                <a:gd name="T3" fmla="*/ 212 h 212"/>
                <a:gd name="T4" fmla="*/ 0 w 168"/>
                <a:gd name="T5" fmla="*/ 126 h 212"/>
                <a:gd name="T6" fmla="*/ 0 w 168"/>
                <a:gd name="T7" fmla="*/ 7 h 212"/>
                <a:gd name="T8" fmla="*/ 7 w 168"/>
                <a:gd name="T9" fmla="*/ 0 h 212"/>
                <a:gd name="T10" fmla="*/ 159 w 168"/>
                <a:gd name="T11" fmla="*/ 0 h 212"/>
                <a:gd name="T12" fmla="*/ 168 w 168"/>
                <a:gd name="T13" fmla="*/ 7 h 212"/>
                <a:gd name="T14" fmla="*/ 168 w 168"/>
                <a:gd name="T15" fmla="*/ 126 h 212"/>
                <a:gd name="T16" fmla="*/ 85 w 168"/>
                <a:gd name="T17" fmla="*/ 212 h 212"/>
                <a:gd name="T18" fmla="*/ 16 w 168"/>
                <a:gd name="T19" fmla="*/ 16 h 212"/>
                <a:gd name="T20" fmla="*/ 16 w 168"/>
                <a:gd name="T21" fmla="*/ 126 h 212"/>
                <a:gd name="T22" fmla="*/ 81 w 168"/>
                <a:gd name="T23" fmla="*/ 196 h 212"/>
                <a:gd name="T24" fmla="*/ 85 w 168"/>
                <a:gd name="T25" fmla="*/ 196 h 212"/>
                <a:gd name="T26" fmla="*/ 152 w 168"/>
                <a:gd name="T27" fmla="*/ 126 h 212"/>
                <a:gd name="T28" fmla="*/ 152 w 168"/>
                <a:gd name="T29" fmla="*/ 16 h 212"/>
                <a:gd name="T30" fmla="*/ 16 w 168"/>
                <a:gd name="T31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12">
                  <a:moveTo>
                    <a:pt x="85" y="212"/>
                  </a:moveTo>
                  <a:cubicBezTo>
                    <a:pt x="81" y="212"/>
                    <a:pt x="81" y="212"/>
                    <a:pt x="81" y="212"/>
                  </a:cubicBezTo>
                  <a:cubicBezTo>
                    <a:pt x="37" y="212"/>
                    <a:pt x="0" y="171"/>
                    <a:pt x="0" y="1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3" y="0"/>
                    <a:pt x="168" y="3"/>
                    <a:pt x="168" y="7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71"/>
                    <a:pt x="129" y="212"/>
                    <a:pt x="85" y="212"/>
                  </a:cubicBezTo>
                  <a:close/>
                  <a:moveTo>
                    <a:pt x="16" y="1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62"/>
                    <a:pt x="47" y="196"/>
                    <a:pt x="81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20" y="196"/>
                    <a:pt x="152" y="162"/>
                    <a:pt x="152" y="12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39"/>
            <p:cNvSpPr>
              <a:spLocks/>
            </p:cNvSpPr>
            <p:nvPr/>
          </p:nvSpPr>
          <p:spPr bwMode="auto">
            <a:xfrm>
              <a:off x="5917592" y="3818032"/>
              <a:ext cx="111125" cy="14288"/>
            </a:xfrm>
            <a:custGeom>
              <a:avLst/>
              <a:gdLst>
                <a:gd name="T0" fmla="*/ 124 w 132"/>
                <a:gd name="T1" fmla="*/ 16 h 16"/>
                <a:gd name="T2" fmla="*/ 8 w 132"/>
                <a:gd name="T3" fmla="*/ 16 h 16"/>
                <a:gd name="T4" fmla="*/ 0 w 132"/>
                <a:gd name="T5" fmla="*/ 8 h 16"/>
                <a:gd name="T6" fmla="*/ 8 w 132"/>
                <a:gd name="T7" fmla="*/ 0 h 16"/>
                <a:gd name="T8" fmla="*/ 124 w 132"/>
                <a:gd name="T9" fmla="*/ 0 h 16"/>
                <a:gd name="T10" fmla="*/ 132 w 132"/>
                <a:gd name="T11" fmla="*/ 8 h 16"/>
                <a:gd name="T12" fmla="*/ 124 w 1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6">
                  <a:moveTo>
                    <a:pt x="124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2" y="4"/>
                    <a:pt x="132" y="8"/>
                  </a:cubicBezTo>
                  <a:cubicBezTo>
                    <a:pt x="132" y="12"/>
                    <a:pt x="128" y="16"/>
                    <a:pt x="1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40"/>
            <p:cNvSpPr>
              <a:spLocks/>
            </p:cNvSpPr>
            <p:nvPr/>
          </p:nvSpPr>
          <p:spPr bwMode="auto">
            <a:xfrm>
              <a:off x="5965217" y="3776757"/>
              <a:ext cx="14288" cy="53975"/>
            </a:xfrm>
            <a:custGeom>
              <a:avLst/>
              <a:gdLst>
                <a:gd name="T0" fmla="*/ 8 w 16"/>
                <a:gd name="T1" fmla="*/ 64 h 64"/>
                <a:gd name="T2" fmla="*/ 0 w 16"/>
                <a:gd name="T3" fmla="*/ 56 h 64"/>
                <a:gd name="T4" fmla="*/ 0 w 16"/>
                <a:gd name="T5" fmla="*/ 8 h 64"/>
                <a:gd name="T6" fmla="*/ 8 w 16"/>
                <a:gd name="T7" fmla="*/ 0 h 64"/>
                <a:gd name="T8" fmla="*/ 16 w 16"/>
                <a:gd name="T9" fmla="*/ 8 h 64"/>
                <a:gd name="T10" fmla="*/ 16 w 16"/>
                <a:gd name="T11" fmla="*/ 56 h 64"/>
                <a:gd name="T12" fmla="*/ 8 w 1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4">
                  <a:moveTo>
                    <a:pt x="8" y="64"/>
                  </a:moveTo>
                  <a:cubicBezTo>
                    <a:pt x="4" y="64"/>
                    <a:pt x="0" y="61"/>
                    <a:pt x="0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1"/>
                    <a:pt x="12" y="64"/>
                    <a:pt x="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41"/>
            <p:cNvSpPr>
              <a:spLocks/>
            </p:cNvSpPr>
            <p:nvPr/>
          </p:nvSpPr>
          <p:spPr bwMode="auto">
            <a:xfrm>
              <a:off x="6031892" y="3632293"/>
              <a:ext cx="50800" cy="98425"/>
            </a:xfrm>
            <a:custGeom>
              <a:avLst/>
              <a:gdLst>
                <a:gd name="T0" fmla="*/ 8 w 59"/>
                <a:gd name="T1" fmla="*/ 116 h 116"/>
                <a:gd name="T2" fmla="*/ 0 w 59"/>
                <a:gd name="T3" fmla="*/ 108 h 116"/>
                <a:gd name="T4" fmla="*/ 8 w 59"/>
                <a:gd name="T5" fmla="*/ 100 h 116"/>
                <a:gd name="T6" fmla="*/ 43 w 59"/>
                <a:gd name="T7" fmla="*/ 31 h 116"/>
                <a:gd name="T8" fmla="*/ 40 w 59"/>
                <a:gd name="T9" fmla="*/ 19 h 116"/>
                <a:gd name="T10" fmla="*/ 18 w 59"/>
                <a:gd name="T11" fmla="*/ 16 h 116"/>
                <a:gd name="T12" fmla="*/ 8 w 59"/>
                <a:gd name="T13" fmla="*/ 16 h 116"/>
                <a:gd name="T14" fmla="*/ 0 w 59"/>
                <a:gd name="T15" fmla="*/ 8 h 116"/>
                <a:gd name="T16" fmla="*/ 8 w 59"/>
                <a:gd name="T17" fmla="*/ 0 h 116"/>
                <a:gd name="T18" fmla="*/ 18 w 59"/>
                <a:gd name="T19" fmla="*/ 0 h 116"/>
                <a:gd name="T20" fmla="*/ 51 w 59"/>
                <a:gd name="T21" fmla="*/ 7 h 116"/>
                <a:gd name="T22" fmla="*/ 59 w 59"/>
                <a:gd name="T23" fmla="*/ 31 h 116"/>
                <a:gd name="T24" fmla="*/ 8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8" y="116"/>
                  </a:moveTo>
                  <a:cubicBezTo>
                    <a:pt x="4" y="116"/>
                    <a:pt x="0" y="112"/>
                    <a:pt x="0" y="108"/>
                  </a:cubicBezTo>
                  <a:cubicBezTo>
                    <a:pt x="0" y="103"/>
                    <a:pt x="4" y="100"/>
                    <a:pt x="8" y="100"/>
                  </a:cubicBezTo>
                  <a:cubicBezTo>
                    <a:pt x="24" y="100"/>
                    <a:pt x="43" y="58"/>
                    <a:pt x="43" y="31"/>
                  </a:cubicBezTo>
                  <a:cubicBezTo>
                    <a:pt x="43" y="27"/>
                    <a:pt x="42" y="21"/>
                    <a:pt x="40" y="19"/>
                  </a:cubicBezTo>
                  <a:cubicBezTo>
                    <a:pt x="36" y="16"/>
                    <a:pt x="28" y="16"/>
                    <a:pt x="18" y="16"/>
                  </a:cubicBezTo>
                  <a:cubicBezTo>
                    <a:pt x="15" y="16"/>
                    <a:pt x="12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31" y="0"/>
                    <a:pt x="43" y="0"/>
                    <a:pt x="51" y="7"/>
                  </a:cubicBezTo>
                  <a:cubicBezTo>
                    <a:pt x="56" y="13"/>
                    <a:pt x="59" y="20"/>
                    <a:pt x="59" y="31"/>
                  </a:cubicBezTo>
                  <a:cubicBezTo>
                    <a:pt x="59" y="60"/>
                    <a:pt x="39" y="116"/>
                    <a:pt x="8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42"/>
            <p:cNvSpPr>
              <a:spLocks/>
            </p:cNvSpPr>
            <p:nvPr/>
          </p:nvSpPr>
          <p:spPr bwMode="auto">
            <a:xfrm>
              <a:off x="5858854" y="3632293"/>
              <a:ext cx="50800" cy="98425"/>
            </a:xfrm>
            <a:custGeom>
              <a:avLst/>
              <a:gdLst>
                <a:gd name="T0" fmla="*/ 51 w 59"/>
                <a:gd name="T1" fmla="*/ 116 h 116"/>
                <a:gd name="T2" fmla="*/ 0 w 59"/>
                <a:gd name="T3" fmla="*/ 31 h 116"/>
                <a:gd name="T4" fmla="*/ 8 w 59"/>
                <a:gd name="T5" fmla="*/ 7 h 116"/>
                <a:gd name="T6" fmla="*/ 41 w 59"/>
                <a:gd name="T7" fmla="*/ 0 h 116"/>
                <a:gd name="T8" fmla="*/ 51 w 59"/>
                <a:gd name="T9" fmla="*/ 0 h 116"/>
                <a:gd name="T10" fmla="*/ 59 w 59"/>
                <a:gd name="T11" fmla="*/ 8 h 116"/>
                <a:gd name="T12" fmla="*/ 51 w 59"/>
                <a:gd name="T13" fmla="*/ 16 h 116"/>
                <a:gd name="T14" fmla="*/ 41 w 59"/>
                <a:gd name="T15" fmla="*/ 16 h 116"/>
                <a:gd name="T16" fmla="*/ 19 w 59"/>
                <a:gd name="T17" fmla="*/ 19 h 116"/>
                <a:gd name="T18" fmla="*/ 16 w 59"/>
                <a:gd name="T19" fmla="*/ 31 h 116"/>
                <a:gd name="T20" fmla="*/ 51 w 59"/>
                <a:gd name="T21" fmla="*/ 100 h 116"/>
                <a:gd name="T22" fmla="*/ 59 w 59"/>
                <a:gd name="T23" fmla="*/ 108 h 116"/>
                <a:gd name="T24" fmla="*/ 51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51" y="116"/>
                  </a:moveTo>
                  <a:cubicBezTo>
                    <a:pt x="20" y="116"/>
                    <a:pt x="0" y="60"/>
                    <a:pt x="0" y="31"/>
                  </a:cubicBezTo>
                  <a:cubicBezTo>
                    <a:pt x="0" y="20"/>
                    <a:pt x="3" y="13"/>
                    <a:pt x="8" y="7"/>
                  </a:cubicBezTo>
                  <a:cubicBezTo>
                    <a:pt x="16" y="0"/>
                    <a:pt x="29" y="0"/>
                    <a:pt x="41" y="0"/>
                  </a:cubicBezTo>
                  <a:cubicBezTo>
                    <a:pt x="44" y="0"/>
                    <a:pt x="47" y="0"/>
                    <a:pt x="51" y="0"/>
                  </a:cubicBezTo>
                  <a:cubicBezTo>
                    <a:pt x="55" y="0"/>
                    <a:pt x="59" y="4"/>
                    <a:pt x="59" y="8"/>
                  </a:cubicBezTo>
                  <a:cubicBezTo>
                    <a:pt x="59" y="13"/>
                    <a:pt x="55" y="16"/>
                    <a:pt x="51" y="16"/>
                  </a:cubicBezTo>
                  <a:cubicBezTo>
                    <a:pt x="47" y="16"/>
                    <a:pt x="44" y="16"/>
                    <a:pt x="41" y="16"/>
                  </a:cubicBezTo>
                  <a:cubicBezTo>
                    <a:pt x="32" y="16"/>
                    <a:pt x="23" y="16"/>
                    <a:pt x="19" y="19"/>
                  </a:cubicBezTo>
                  <a:cubicBezTo>
                    <a:pt x="17" y="21"/>
                    <a:pt x="16" y="27"/>
                    <a:pt x="16" y="31"/>
                  </a:cubicBezTo>
                  <a:cubicBezTo>
                    <a:pt x="16" y="58"/>
                    <a:pt x="35" y="100"/>
                    <a:pt x="51" y="100"/>
                  </a:cubicBezTo>
                  <a:cubicBezTo>
                    <a:pt x="55" y="100"/>
                    <a:pt x="59" y="103"/>
                    <a:pt x="59" y="108"/>
                  </a:cubicBezTo>
                  <a:cubicBezTo>
                    <a:pt x="59" y="112"/>
                    <a:pt x="55" y="116"/>
                    <a:pt x="51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374A180-2A5E-45B9-AA59-C1F6E6B440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965" r="24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6861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  <p:bldP spid="11" grpId="0"/>
      <p:bldP spid="12" grpId="0"/>
      <p:bldP spid="13" grpId="0"/>
      <p:bldP spid="17" grpId="0"/>
      <p:bldP spid="18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rot="6441769">
            <a:off x="4003716" y="2765823"/>
            <a:ext cx="1888798" cy="1888798"/>
          </a:xfrm>
          <a:prstGeom prst="rtTriangl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6441769">
            <a:off x="2774369" y="2195581"/>
            <a:ext cx="3074908" cy="3074908"/>
          </a:xfrm>
          <a:prstGeom prst="rtTriangl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756504">
            <a:off x="2018871" y="3312149"/>
            <a:ext cx="1888798" cy="1888798"/>
          </a:xfrm>
          <a:prstGeom prst="rtTriangl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756504">
            <a:off x="1885206" y="1971199"/>
            <a:ext cx="3074908" cy="3074908"/>
          </a:xfrm>
          <a:prstGeom prst="rtTriangl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10869" y="1022448"/>
            <a:ext cx="2563906" cy="2635906"/>
          </a:xfrm>
          <a:custGeom>
            <a:avLst/>
            <a:gdLst>
              <a:gd name="connsiteX0" fmla="*/ 0 w 2563906"/>
              <a:gd name="connsiteY0" fmla="*/ 0 h 2635906"/>
              <a:gd name="connsiteX1" fmla="*/ 2563906 w 2563906"/>
              <a:gd name="connsiteY1" fmla="*/ 0 h 2635906"/>
              <a:gd name="connsiteX2" fmla="*/ 2563906 w 2563906"/>
              <a:gd name="connsiteY2" fmla="*/ 72000 h 2635906"/>
              <a:gd name="connsiteX3" fmla="*/ 72000 w 2563906"/>
              <a:gd name="connsiteY3" fmla="*/ 72000 h 2635906"/>
              <a:gd name="connsiteX4" fmla="*/ 72000 w 2563906"/>
              <a:gd name="connsiteY4" fmla="*/ 2635906 h 2635906"/>
              <a:gd name="connsiteX5" fmla="*/ 0 w 2563906"/>
              <a:gd name="connsiteY5" fmla="*/ 2635906 h 2635906"/>
              <a:gd name="connsiteX6" fmla="*/ 0 w 2563906"/>
              <a:gd name="connsiteY6" fmla="*/ 72000 h 263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3906" h="2635906">
                <a:moveTo>
                  <a:pt x="0" y="0"/>
                </a:moveTo>
                <a:lnTo>
                  <a:pt x="2563906" y="0"/>
                </a:lnTo>
                <a:lnTo>
                  <a:pt x="2563906" y="72000"/>
                </a:lnTo>
                <a:lnTo>
                  <a:pt x="72000" y="72000"/>
                </a:lnTo>
                <a:lnTo>
                  <a:pt x="72000" y="2635906"/>
                </a:lnTo>
                <a:lnTo>
                  <a:pt x="0" y="2635906"/>
                </a:lnTo>
                <a:lnTo>
                  <a:pt x="0" y="7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2833223" y="3299528"/>
            <a:ext cx="2563906" cy="2635906"/>
          </a:xfrm>
          <a:custGeom>
            <a:avLst/>
            <a:gdLst>
              <a:gd name="connsiteX0" fmla="*/ 0 w 2563906"/>
              <a:gd name="connsiteY0" fmla="*/ 0 h 2635906"/>
              <a:gd name="connsiteX1" fmla="*/ 2563906 w 2563906"/>
              <a:gd name="connsiteY1" fmla="*/ 0 h 2635906"/>
              <a:gd name="connsiteX2" fmla="*/ 2563906 w 2563906"/>
              <a:gd name="connsiteY2" fmla="*/ 72000 h 2635906"/>
              <a:gd name="connsiteX3" fmla="*/ 72000 w 2563906"/>
              <a:gd name="connsiteY3" fmla="*/ 72000 h 2635906"/>
              <a:gd name="connsiteX4" fmla="*/ 72000 w 2563906"/>
              <a:gd name="connsiteY4" fmla="*/ 2635906 h 2635906"/>
              <a:gd name="connsiteX5" fmla="*/ 0 w 2563906"/>
              <a:gd name="connsiteY5" fmla="*/ 2635906 h 2635906"/>
              <a:gd name="connsiteX6" fmla="*/ 0 w 2563906"/>
              <a:gd name="connsiteY6" fmla="*/ 72000 h 263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3906" h="2635906">
                <a:moveTo>
                  <a:pt x="0" y="0"/>
                </a:moveTo>
                <a:lnTo>
                  <a:pt x="2563906" y="0"/>
                </a:lnTo>
                <a:lnTo>
                  <a:pt x="2563906" y="72000"/>
                </a:lnTo>
                <a:lnTo>
                  <a:pt x="72000" y="72000"/>
                </a:lnTo>
                <a:lnTo>
                  <a:pt x="72000" y="2635906"/>
                </a:lnTo>
                <a:lnTo>
                  <a:pt x="0" y="2635906"/>
                </a:lnTo>
                <a:lnTo>
                  <a:pt x="0" y="7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16E40E7-846C-4609-9905-E6FC3E8C57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545" r="26545"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9CBB1E-F91A-4DD6-90B1-D896477B5E20}"/>
              </a:ext>
            </a:extLst>
          </p:cNvPr>
          <p:cNvSpPr/>
          <p:nvPr/>
        </p:nvSpPr>
        <p:spPr>
          <a:xfrm>
            <a:off x="6633382" y="4043906"/>
            <a:ext cx="4206950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6B26D5-B5C7-4D85-AF5D-DE8D161A82C0}"/>
              </a:ext>
            </a:extLst>
          </p:cNvPr>
          <p:cNvSpPr/>
          <p:nvPr/>
        </p:nvSpPr>
        <p:spPr>
          <a:xfrm>
            <a:off x="6633382" y="2288361"/>
            <a:ext cx="4206950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13443E-035F-40C4-9A01-0EA208C7BD19}"/>
              </a:ext>
            </a:extLst>
          </p:cNvPr>
          <p:cNvSpPr txBox="1"/>
          <p:nvPr/>
        </p:nvSpPr>
        <p:spPr>
          <a:xfrm>
            <a:off x="6543815" y="1022448"/>
            <a:ext cx="3262570" cy="137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Title Here </a:t>
            </a:r>
          </a:p>
        </p:txBody>
      </p:sp>
    </p:spTree>
    <p:extLst>
      <p:ext uri="{BB962C8B-B14F-4D97-AF65-F5344CB8AC3E}">
        <p14:creationId xmlns:p14="http://schemas.microsoft.com/office/powerpoint/2010/main" val="2656935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9" grpId="0" animBg="1"/>
      <p:bldP spid="7" grpId="0" animBg="1"/>
      <p:bldP spid="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8334" y="3017084"/>
            <a:ext cx="6979204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D14E4F8-1E11-4A4C-B431-ADB5BAB380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0775" b="20775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010C27A-D46A-40F1-9591-7F2570067E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2208" r="12208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412DB3A-380D-44EB-A230-6431512F3A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2208" r="1220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9936D03-A978-4C4B-A5E4-9B754BE077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2188" r="12188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5E9BE515-BECB-45EE-981E-B4C4DD4919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t="20581" b="20581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99882141-4865-4026-AE12-D5B6106B72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t="20581" b="20581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8959C37-770B-4017-9721-6348D5745DE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/>
          <a:srcRect t="20581" b="20581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99CBEEE-63F0-489A-846E-B7DA9072ECA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/>
          <a:srcRect t="18421" b="18421"/>
          <a:stretch>
            <a:fillRect/>
          </a:stretch>
        </p:blipFill>
        <p:spPr/>
      </p:pic>
      <p:sp>
        <p:nvSpPr>
          <p:cNvPr id="18" name="Rectangle 17"/>
          <p:cNvSpPr/>
          <p:nvPr/>
        </p:nvSpPr>
        <p:spPr>
          <a:xfrm>
            <a:off x="1558534" y="2247597"/>
            <a:ext cx="2645228" cy="3020786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OUR-</a:t>
            </a:r>
          </a:p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PORT</a:t>
            </a:r>
          </a:p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FOLIO</a:t>
            </a:r>
          </a:p>
        </p:txBody>
      </p:sp>
    </p:spTree>
    <p:extLst>
      <p:ext uri="{BB962C8B-B14F-4D97-AF65-F5344CB8AC3E}">
        <p14:creationId xmlns:p14="http://schemas.microsoft.com/office/powerpoint/2010/main" val="714569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B88A773-682B-422F-8CB7-CCE119CE01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33809" b="33809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0E2E003-61E3-4D6F-8289-D3FAD347D9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0000" r="10000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675872" y="1201738"/>
            <a:ext cx="3133725" cy="313372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6605" y="1802342"/>
            <a:ext cx="1692257" cy="193251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bg1"/>
              </a:solidFill>
              <a:latin typeface="Montserrat Extra" charset="0"/>
              <a:ea typeface="Montserrat Extra" charset="0"/>
              <a:cs typeface="Montserrat Extr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872" y="4595674"/>
            <a:ext cx="22695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IMAGE LAYOUT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4734" y="1451690"/>
            <a:ext cx="5632466" cy="117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</p:spTree>
    <p:extLst>
      <p:ext uri="{BB962C8B-B14F-4D97-AF65-F5344CB8AC3E}">
        <p14:creationId xmlns:p14="http://schemas.microsoft.com/office/powerpoint/2010/main" val="18099739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C9C97EF0-1330-448F-82C2-650ACAD94F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778" r="7778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17578A5-4C1B-42C1-8814-F9E43C1DC3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267" r="21267"/>
          <a:stretch>
            <a:fillRect/>
          </a:stretch>
        </p:blipFill>
        <p:spPr/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8CDC80A-EEF4-4298-A228-0381F235F8D4}"/>
              </a:ext>
            </a:extLst>
          </p:cNvPr>
          <p:cNvSpPr/>
          <p:nvPr/>
        </p:nvSpPr>
        <p:spPr>
          <a:xfrm>
            <a:off x="6765691" y="3642701"/>
            <a:ext cx="471927" cy="471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B8A051-1B0F-4D8C-9B67-E63A7248016F}"/>
              </a:ext>
            </a:extLst>
          </p:cNvPr>
          <p:cNvSpPr txBox="1"/>
          <p:nvPr/>
        </p:nvSpPr>
        <p:spPr>
          <a:xfrm>
            <a:off x="6656575" y="1675471"/>
            <a:ext cx="39346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LASTEST WORKS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0F39C-9274-4364-8A06-129699C00E00}"/>
              </a:ext>
            </a:extLst>
          </p:cNvPr>
          <p:cNvSpPr/>
          <p:nvPr/>
        </p:nvSpPr>
        <p:spPr>
          <a:xfrm>
            <a:off x="6656575" y="2244858"/>
            <a:ext cx="3758046" cy="117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F4BB93-CF8A-4747-BA77-5E87A7CF4D7D}"/>
              </a:ext>
            </a:extLst>
          </p:cNvPr>
          <p:cNvSpPr/>
          <p:nvPr/>
        </p:nvSpPr>
        <p:spPr>
          <a:xfrm>
            <a:off x="7330606" y="361660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0694ED-892F-4300-9CD6-17D66F468E16}"/>
              </a:ext>
            </a:extLst>
          </p:cNvPr>
          <p:cNvSpPr/>
          <p:nvPr/>
        </p:nvSpPr>
        <p:spPr>
          <a:xfrm>
            <a:off x="7373683" y="3928763"/>
            <a:ext cx="336616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639CE2-1981-4CEA-8226-54D0A57C450B}"/>
              </a:ext>
            </a:extLst>
          </p:cNvPr>
          <p:cNvGrpSpPr>
            <a:grpSpLocks noChangeAspect="1"/>
          </p:cNvGrpSpPr>
          <p:nvPr/>
        </p:nvGrpSpPr>
        <p:grpSpPr>
          <a:xfrm>
            <a:off x="6898054" y="3745880"/>
            <a:ext cx="214304" cy="283756"/>
            <a:chOff x="4773006" y="2929498"/>
            <a:chExt cx="171450" cy="227013"/>
          </a:xfrm>
          <a:solidFill>
            <a:schemeClr val="bg1"/>
          </a:solidFill>
        </p:grpSpPr>
        <p:sp>
          <p:nvSpPr>
            <p:cNvPr id="34" name="Freeform 143">
              <a:extLst>
                <a:ext uri="{FF2B5EF4-FFF2-40B4-BE49-F238E27FC236}">
                  <a16:creationId xmlns:a16="http://schemas.microsoft.com/office/drawing/2014/main" id="{676F99A0-DC1E-458A-9CE3-4B76446EC0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006" y="2929498"/>
              <a:ext cx="171450" cy="227013"/>
            </a:xfrm>
            <a:custGeom>
              <a:avLst/>
              <a:gdLst>
                <a:gd name="T0" fmla="*/ 13 w 202"/>
                <a:gd name="T1" fmla="*/ 268 h 268"/>
                <a:gd name="T2" fmla="*/ 13 w 202"/>
                <a:gd name="T3" fmla="*/ 268 h 268"/>
                <a:gd name="T4" fmla="*/ 5 w 202"/>
                <a:gd name="T5" fmla="*/ 264 h 268"/>
                <a:gd name="T6" fmla="*/ 5 w 202"/>
                <a:gd name="T7" fmla="*/ 251 h 268"/>
                <a:gd name="T8" fmla="*/ 31 w 202"/>
                <a:gd name="T9" fmla="*/ 155 h 268"/>
                <a:gd name="T10" fmla="*/ 31 w 202"/>
                <a:gd name="T11" fmla="*/ 154 h 268"/>
                <a:gd name="T12" fmla="*/ 31 w 202"/>
                <a:gd name="T13" fmla="*/ 154 h 268"/>
                <a:gd name="T14" fmla="*/ 31 w 202"/>
                <a:gd name="T15" fmla="*/ 154 h 268"/>
                <a:gd name="T16" fmla="*/ 16 w 202"/>
                <a:gd name="T17" fmla="*/ 154 h 268"/>
                <a:gd name="T18" fmla="*/ 2 w 202"/>
                <a:gd name="T19" fmla="*/ 147 h 268"/>
                <a:gd name="T20" fmla="*/ 3 w 202"/>
                <a:gd name="T21" fmla="*/ 131 h 268"/>
                <a:gd name="T22" fmla="*/ 67 w 202"/>
                <a:gd name="T23" fmla="*/ 15 h 268"/>
                <a:gd name="T24" fmla="*/ 92 w 202"/>
                <a:gd name="T25" fmla="*/ 0 h 268"/>
                <a:gd name="T26" fmla="*/ 186 w 202"/>
                <a:gd name="T27" fmla="*/ 0 h 268"/>
                <a:gd name="T28" fmla="*/ 199 w 202"/>
                <a:gd name="T29" fmla="*/ 8 h 268"/>
                <a:gd name="T30" fmla="*/ 197 w 202"/>
                <a:gd name="T31" fmla="*/ 23 h 268"/>
                <a:gd name="T32" fmla="*/ 130 w 202"/>
                <a:gd name="T33" fmla="*/ 108 h 268"/>
                <a:gd name="T34" fmla="*/ 159 w 202"/>
                <a:gd name="T35" fmla="*/ 108 h 268"/>
                <a:gd name="T36" fmla="*/ 172 w 202"/>
                <a:gd name="T37" fmla="*/ 115 h 268"/>
                <a:gd name="T38" fmla="*/ 166 w 202"/>
                <a:gd name="T39" fmla="*/ 129 h 268"/>
                <a:gd name="T40" fmla="*/ 23 w 202"/>
                <a:gd name="T41" fmla="*/ 263 h 268"/>
                <a:gd name="T42" fmla="*/ 23 w 202"/>
                <a:gd name="T43" fmla="*/ 263 h 268"/>
                <a:gd name="T44" fmla="*/ 13 w 202"/>
                <a:gd name="T45" fmla="*/ 268 h 268"/>
                <a:gd name="T46" fmla="*/ 46 w 202"/>
                <a:gd name="T47" fmla="*/ 159 h 268"/>
                <a:gd name="T48" fmla="*/ 25 w 202"/>
                <a:gd name="T49" fmla="*/ 239 h 268"/>
                <a:gd name="T50" fmla="*/ 149 w 202"/>
                <a:gd name="T51" fmla="*/ 124 h 268"/>
                <a:gd name="T52" fmla="*/ 125 w 202"/>
                <a:gd name="T53" fmla="*/ 124 h 268"/>
                <a:gd name="T54" fmla="*/ 112 w 202"/>
                <a:gd name="T55" fmla="*/ 117 h 268"/>
                <a:gd name="T56" fmla="*/ 115 w 202"/>
                <a:gd name="T57" fmla="*/ 102 h 268"/>
                <a:gd name="T58" fmla="*/ 181 w 202"/>
                <a:gd name="T59" fmla="*/ 16 h 268"/>
                <a:gd name="T60" fmla="*/ 92 w 202"/>
                <a:gd name="T61" fmla="*/ 16 h 268"/>
                <a:gd name="T62" fmla="*/ 81 w 202"/>
                <a:gd name="T63" fmla="*/ 23 h 268"/>
                <a:gd name="T64" fmla="*/ 18 w 202"/>
                <a:gd name="T65" fmla="*/ 138 h 268"/>
                <a:gd name="T66" fmla="*/ 31 w 202"/>
                <a:gd name="T67" fmla="*/ 138 h 268"/>
                <a:gd name="T68" fmla="*/ 45 w 202"/>
                <a:gd name="T69" fmla="*/ 144 h 268"/>
                <a:gd name="T70" fmla="*/ 46 w 202"/>
                <a:gd name="T71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268">
                  <a:moveTo>
                    <a:pt x="13" y="268"/>
                  </a:moveTo>
                  <a:cubicBezTo>
                    <a:pt x="13" y="268"/>
                    <a:pt x="13" y="268"/>
                    <a:pt x="13" y="268"/>
                  </a:cubicBezTo>
                  <a:cubicBezTo>
                    <a:pt x="10" y="268"/>
                    <a:pt x="7" y="266"/>
                    <a:pt x="5" y="264"/>
                  </a:cubicBezTo>
                  <a:cubicBezTo>
                    <a:pt x="2" y="259"/>
                    <a:pt x="4" y="253"/>
                    <a:pt x="5" y="251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155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0" y="154"/>
                    <a:pt x="5" y="151"/>
                    <a:pt x="2" y="147"/>
                  </a:cubicBezTo>
                  <a:cubicBezTo>
                    <a:pt x="0" y="142"/>
                    <a:pt x="0" y="137"/>
                    <a:pt x="3" y="131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72" y="7"/>
                    <a:pt x="83" y="0"/>
                    <a:pt x="9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2" y="0"/>
                    <a:pt x="197" y="3"/>
                    <a:pt x="199" y="8"/>
                  </a:cubicBezTo>
                  <a:cubicBezTo>
                    <a:pt x="202" y="12"/>
                    <a:pt x="201" y="18"/>
                    <a:pt x="197" y="23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8" y="108"/>
                    <a:pt x="171" y="113"/>
                    <a:pt x="172" y="115"/>
                  </a:cubicBezTo>
                  <a:cubicBezTo>
                    <a:pt x="172" y="118"/>
                    <a:pt x="174" y="123"/>
                    <a:pt x="166" y="129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19" y="266"/>
                    <a:pt x="16" y="268"/>
                    <a:pt x="13" y="268"/>
                  </a:cubicBezTo>
                  <a:close/>
                  <a:moveTo>
                    <a:pt x="46" y="159"/>
                  </a:moveTo>
                  <a:cubicBezTo>
                    <a:pt x="25" y="239"/>
                    <a:pt x="25" y="239"/>
                    <a:pt x="25" y="239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19" y="124"/>
                    <a:pt x="114" y="121"/>
                    <a:pt x="112" y="117"/>
                  </a:cubicBezTo>
                  <a:cubicBezTo>
                    <a:pt x="110" y="112"/>
                    <a:pt x="111" y="107"/>
                    <a:pt x="115" y="102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88" y="16"/>
                    <a:pt x="83" y="19"/>
                    <a:pt x="81" y="23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7" y="138"/>
                    <a:pt x="42" y="140"/>
                    <a:pt x="45" y="144"/>
                  </a:cubicBezTo>
                  <a:cubicBezTo>
                    <a:pt x="48" y="149"/>
                    <a:pt x="48" y="154"/>
                    <a:pt x="4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4">
              <a:extLst>
                <a:ext uri="{FF2B5EF4-FFF2-40B4-BE49-F238E27FC236}">
                  <a16:creationId xmlns:a16="http://schemas.microsoft.com/office/drawing/2014/main" id="{0669CAF6-FA3F-4A7C-83CE-A6DA813D39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2218" y="2953310"/>
              <a:ext cx="52388" cy="58738"/>
            </a:xfrm>
            <a:custGeom>
              <a:avLst/>
              <a:gdLst>
                <a:gd name="T0" fmla="*/ 4 w 62"/>
                <a:gd name="T1" fmla="*/ 68 h 68"/>
                <a:gd name="T2" fmla="*/ 3 w 62"/>
                <a:gd name="T3" fmla="*/ 67 h 68"/>
                <a:gd name="T4" fmla="*/ 1 w 62"/>
                <a:gd name="T5" fmla="*/ 62 h 68"/>
                <a:gd name="T6" fmla="*/ 5 w 62"/>
                <a:gd name="T7" fmla="*/ 56 h 68"/>
                <a:gd name="T8" fmla="*/ 10 w 62"/>
                <a:gd name="T9" fmla="*/ 54 h 68"/>
                <a:gd name="T10" fmla="*/ 12 w 62"/>
                <a:gd name="T11" fmla="*/ 59 h 68"/>
                <a:gd name="T12" fmla="*/ 8 w 62"/>
                <a:gd name="T13" fmla="*/ 66 h 68"/>
                <a:gd name="T14" fmla="*/ 4 w 62"/>
                <a:gd name="T15" fmla="*/ 68 h 68"/>
                <a:gd name="T16" fmla="*/ 16 w 62"/>
                <a:gd name="T17" fmla="*/ 48 h 68"/>
                <a:gd name="T18" fmla="*/ 14 w 62"/>
                <a:gd name="T19" fmla="*/ 47 h 68"/>
                <a:gd name="T20" fmla="*/ 12 w 62"/>
                <a:gd name="T21" fmla="*/ 42 h 68"/>
                <a:gd name="T22" fmla="*/ 29 w 62"/>
                <a:gd name="T23" fmla="*/ 11 h 68"/>
                <a:gd name="T24" fmla="*/ 48 w 62"/>
                <a:gd name="T25" fmla="*/ 0 h 68"/>
                <a:gd name="T26" fmla="*/ 58 w 62"/>
                <a:gd name="T27" fmla="*/ 0 h 68"/>
                <a:gd name="T28" fmla="*/ 62 w 62"/>
                <a:gd name="T29" fmla="*/ 4 h 68"/>
                <a:gd name="T30" fmla="*/ 58 w 62"/>
                <a:gd name="T31" fmla="*/ 8 h 68"/>
                <a:gd name="T32" fmla="*/ 48 w 62"/>
                <a:gd name="T33" fmla="*/ 8 h 68"/>
                <a:gd name="T34" fmla="*/ 36 w 62"/>
                <a:gd name="T35" fmla="*/ 15 h 68"/>
                <a:gd name="T36" fmla="*/ 19 w 62"/>
                <a:gd name="T37" fmla="*/ 46 h 68"/>
                <a:gd name="T38" fmla="*/ 16 w 62"/>
                <a:gd name="T3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68">
                  <a:moveTo>
                    <a:pt x="4" y="68"/>
                  </a:moveTo>
                  <a:cubicBezTo>
                    <a:pt x="4" y="68"/>
                    <a:pt x="3" y="68"/>
                    <a:pt x="3" y="67"/>
                  </a:cubicBezTo>
                  <a:cubicBezTo>
                    <a:pt x="1" y="66"/>
                    <a:pt x="0" y="64"/>
                    <a:pt x="1" y="6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4"/>
                    <a:pt x="8" y="53"/>
                    <a:pt x="10" y="54"/>
                  </a:cubicBezTo>
                  <a:cubicBezTo>
                    <a:pt x="12" y="55"/>
                    <a:pt x="13" y="58"/>
                    <a:pt x="12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6" y="68"/>
                    <a:pt x="4" y="68"/>
                  </a:cubicBezTo>
                  <a:close/>
                  <a:moveTo>
                    <a:pt x="16" y="48"/>
                  </a:moveTo>
                  <a:cubicBezTo>
                    <a:pt x="15" y="48"/>
                    <a:pt x="14" y="47"/>
                    <a:pt x="14" y="47"/>
                  </a:cubicBezTo>
                  <a:cubicBezTo>
                    <a:pt x="12" y="46"/>
                    <a:pt x="11" y="44"/>
                    <a:pt x="12" y="4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3" y="5"/>
                    <a:pt x="41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2" y="2"/>
                    <a:pt x="62" y="4"/>
                  </a:cubicBezTo>
                  <a:cubicBezTo>
                    <a:pt x="62" y="6"/>
                    <a:pt x="61" y="8"/>
                    <a:pt x="5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8"/>
                    <a:pt x="38" y="11"/>
                    <a:pt x="36" y="1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7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60B886C-5BBB-4E65-B7DC-3BEA8233880D}"/>
              </a:ext>
            </a:extLst>
          </p:cNvPr>
          <p:cNvSpPr/>
          <p:nvPr/>
        </p:nvSpPr>
        <p:spPr>
          <a:xfrm>
            <a:off x="7330606" y="4820563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HEADLINE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76C89C-AFEB-4443-BAA6-5FDAB1CC0B7D}"/>
              </a:ext>
            </a:extLst>
          </p:cNvPr>
          <p:cNvSpPr/>
          <p:nvPr/>
        </p:nvSpPr>
        <p:spPr>
          <a:xfrm>
            <a:off x="7373683" y="5132717"/>
            <a:ext cx="336616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5326170-2D4C-4AB7-9C2F-DE6ABD98E19B}"/>
              </a:ext>
            </a:extLst>
          </p:cNvPr>
          <p:cNvSpPr/>
          <p:nvPr/>
        </p:nvSpPr>
        <p:spPr>
          <a:xfrm>
            <a:off x="6765691" y="4820563"/>
            <a:ext cx="471927" cy="471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BF2D33-C50E-4A19-A8FB-6CBACA557EEA}"/>
              </a:ext>
            </a:extLst>
          </p:cNvPr>
          <p:cNvGrpSpPr/>
          <p:nvPr/>
        </p:nvGrpSpPr>
        <p:grpSpPr>
          <a:xfrm>
            <a:off x="6871886" y="4937812"/>
            <a:ext cx="240844" cy="237428"/>
            <a:chOff x="5858854" y="3611656"/>
            <a:chExt cx="223838" cy="220664"/>
          </a:xfrm>
          <a:solidFill>
            <a:schemeClr val="bg1"/>
          </a:solidFill>
        </p:grpSpPr>
        <p:sp>
          <p:nvSpPr>
            <p:cNvPr id="40" name="Freeform 636">
              <a:extLst>
                <a:ext uri="{FF2B5EF4-FFF2-40B4-BE49-F238E27FC236}">
                  <a16:creationId xmlns:a16="http://schemas.microsoft.com/office/drawing/2014/main" id="{E10E4BC8-A3A8-46BD-937B-27FD0A960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1879" y="3689443"/>
              <a:ext cx="36513" cy="68263"/>
            </a:xfrm>
            <a:custGeom>
              <a:avLst/>
              <a:gdLst>
                <a:gd name="T0" fmla="*/ 39 w 44"/>
                <a:gd name="T1" fmla="*/ 81 h 81"/>
                <a:gd name="T2" fmla="*/ 39 w 44"/>
                <a:gd name="T3" fmla="*/ 81 h 81"/>
                <a:gd name="T4" fmla="*/ 0 w 44"/>
                <a:gd name="T5" fmla="*/ 27 h 81"/>
                <a:gd name="T6" fmla="*/ 0 w 44"/>
                <a:gd name="T7" fmla="*/ 4 h 81"/>
                <a:gd name="T8" fmla="*/ 4 w 44"/>
                <a:gd name="T9" fmla="*/ 0 h 81"/>
                <a:gd name="T10" fmla="*/ 8 w 44"/>
                <a:gd name="T11" fmla="*/ 4 h 81"/>
                <a:gd name="T12" fmla="*/ 8 w 44"/>
                <a:gd name="T13" fmla="*/ 27 h 81"/>
                <a:gd name="T14" fmla="*/ 40 w 44"/>
                <a:gd name="T15" fmla="*/ 73 h 81"/>
                <a:gd name="T16" fmla="*/ 43 w 44"/>
                <a:gd name="T17" fmla="*/ 78 h 81"/>
                <a:gd name="T18" fmla="*/ 39 w 44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1">
                  <a:moveTo>
                    <a:pt x="39" y="81"/>
                  </a:moveTo>
                  <a:cubicBezTo>
                    <a:pt x="39" y="81"/>
                    <a:pt x="39" y="81"/>
                    <a:pt x="39" y="81"/>
                  </a:cubicBezTo>
                  <a:cubicBezTo>
                    <a:pt x="12" y="76"/>
                    <a:pt x="0" y="59"/>
                    <a:pt x="0" y="2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55"/>
                    <a:pt x="18" y="69"/>
                    <a:pt x="40" y="73"/>
                  </a:cubicBezTo>
                  <a:cubicBezTo>
                    <a:pt x="42" y="74"/>
                    <a:pt x="44" y="76"/>
                    <a:pt x="43" y="78"/>
                  </a:cubicBezTo>
                  <a:cubicBezTo>
                    <a:pt x="43" y="80"/>
                    <a:pt x="41" y="81"/>
                    <a:pt x="39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37">
              <a:extLst>
                <a:ext uri="{FF2B5EF4-FFF2-40B4-BE49-F238E27FC236}">
                  <a16:creationId xmlns:a16="http://schemas.microsoft.com/office/drawing/2014/main" id="{47388194-ABA5-4058-8F48-D6D73EEF9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567" y="3757707"/>
              <a:ext cx="9525" cy="6350"/>
            </a:xfrm>
            <a:custGeom>
              <a:avLst/>
              <a:gdLst>
                <a:gd name="T0" fmla="*/ 8 w 12"/>
                <a:gd name="T1" fmla="*/ 8 h 8"/>
                <a:gd name="T2" fmla="*/ 4 w 12"/>
                <a:gd name="T3" fmla="*/ 8 h 8"/>
                <a:gd name="T4" fmla="*/ 0 w 12"/>
                <a:gd name="T5" fmla="*/ 4 h 8"/>
                <a:gd name="T6" fmla="*/ 4 w 12"/>
                <a:gd name="T7" fmla="*/ 0 h 8"/>
                <a:gd name="T8" fmla="*/ 8 w 12"/>
                <a:gd name="T9" fmla="*/ 0 h 8"/>
                <a:gd name="T10" fmla="*/ 12 w 12"/>
                <a:gd name="T11" fmla="*/ 4 h 8"/>
                <a:gd name="T12" fmla="*/ 8 w 1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38">
              <a:extLst>
                <a:ext uri="{FF2B5EF4-FFF2-40B4-BE49-F238E27FC236}">
                  <a16:creationId xmlns:a16="http://schemas.microsoft.com/office/drawing/2014/main" id="{00314F17-D7A4-414B-A3C0-4213B5F9BE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4892" y="3611656"/>
              <a:ext cx="141288" cy="179389"/>
            </a:xfrm>
            <a:custGeom>
              <a:avLst/>
              <a:gdLst>
                <a:gd name="T0" fmla="*/ 85 w 168"/>
                <a:gd name="T1" fmla="*/ 212 h 212"/>
                <a:gd name="T2" fmla="*/ 81 w 168"/>
                <a:gd name="T3" fmla="*/ 212 h 212"/>
                <a:gd name="T4" fmla="*/ 0 w 168"/>
                <a:gd name="T5" fmla="*/ 126 h 212"/>
                <a:gd name="T6" fmla="*/ 0 w 168"/>
                <a:gd name="T7" fmla="*/ 7 h 212"/>
                <a:gd name="T8" fmla="*/ 7 w 168"/>
                <a:gd name="T9" fmla="*/ 0 h 212"/>
                <a:gd name="T10" fmla="*/ 159 w 168"/>
                <a:gd name="T11" fmla="*/ 0 h 212"/>
                <a:gd name="T12" fmla="*/ 168 w 168"/>
                <a:gd name="T13" fmla="*/ 7 h 212"/>
                <a:gd name="T14" fmla="*/ 168 w 168"/>
                <a:gd name="T15" fmla="*/ 126 h 212"/>
                <a:gd name="T16" fmla="*/ 85 w 168"/>
                <a:gd name="T17" fmla="*/ 212 h 212"/>
                <a:gd name="T18" fmla="*/ 16 w 168"/>
                <a:gd name="T19" fmla="*/ 16 h 212"/>
                <a:gd name="T20" fmla="*/ 16 w 168"/>
                <a:gd name="T21" fmla="*/ 126 h 212"/>
                <a:gd name="T22" fmla="*/ 81 w 168"/>
                <a:gd name="T23" fmla="*/ 196 h 212"/>
                <a:gd name="T24" fmla="*/ 85 w 168"/>
                <a:gd name="T25" fmla="*/ 196 h 212"/>
                <a:gd name="T26" fmla="*/ 152 w 168"/>
                <a:gd name="T27" fmla="*/ 126 h 212"/>
                <a:gd name="T28" fmla="*/ 152 w 168"/>
                <a:gd name="T29" fmla="*/ 16 h 212"/>
                <a:gd name="T30" fmla="*/ 16 w 168"/>
                <a:gd name="T31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12">
                  <a:moveTo>
                    <a:pt x="85" y="212"/>
                  </a:moveTo>
                  <a:cubicBezTo>
                    <a:pt x="81" y="212"/>
                    <a:pt x="81" y="212"/>
                    <a:pt x="81" y="212"/>
                  </a:cubicBezTo>
                  <a:cubicBezTo>
                    <a:pt x="37" y="212"/>
                    <a:pt x="0" y="171"/>
                    <a:pt x="0" y="1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3" y="0"/>
                    <a:pt x="168" y="3"/>
                    <a:pt x="168" y="7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71"/>
                    <a:pt x="129" y="212"/>
                    <a:pt x="85" y="212"/>
                  </a:cubicBezTo>
                  <a:close/>
                  <a:moveTo>
                    <a:pt x="16" y="1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62"/>
                    <a:pt x="47" y="196"/>
                    <a:pt x="81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20" y="196"/>
                    <a:pt x="152" y="162"/>
                    <a:pt x="152" y="12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39">
              <a:extLst>
                <a:ext uri="{FF2B5EF4-FFF2-40B4-BE49-F238E27FC236}">
                  <a16:creationId xmlns:a16="http://schemas.microsoft.com/office/drawing/2014/main" id="{E1C52FCA-6BE9-48DF-A6C4-E682AC5FB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592" y="3818032"/>
              <a:ext cx="111125" cy="14288"/>
            </a:xfrm>
            <a:custGeom>
              <a:avLst/>
              <a:gdLst>
                <a:gd name="T0" fmla="*/ 124 w 132"/>
                <a:gd name="T1" fmla="*/ 16 h 16"/>
                <a:gd name="T2" fmla="*/ 8 w 132"/>
                <a:gd name="T3" fmla="*/ 16 h 16"/>
                <a:gd name="T4" fmla="*/ 0 w 132"/>
                <a:gd name="T5" fmla="*/ 8 h 16"/>
                <a:gd name="T6" fmla="*/ 8 w 132"/>
                <a:gd name="T7" fmla="*/ 0 h 16"/>
                <a:gd name="T8" fmla="*/ 124 w 132"/>
                <a:gd name="T9" fmla="*/ 0 h 16"/>
                <a:gd name="T10" fmla="*/ 132 w 132"/>
                <a:gd name="T11" fmla="*/ 8 h 16"/>
                <a:gd name="T12" fmla="*/ 124 w 1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6">
                  <a:moveTo>
                    <a:pt x="124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2" y="4"/>
                    <a:pt x="132" y="8"/>
                  </a:cubicBezTo>
                  <a:cubicBezTo>
                    <a:pt x="132" y="12"/>
                    <a:pt x="128" y="16"/>
                    <a:pt x="1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40">
              <a:extLst>
                <a:ext uri="{FF2B5EF4-FFF2-40B4-BE49-F238E27FC236}">
                  <a16:creationId xmlns:a16="http://schemas.microsoft.com/office/drawing/2014/main" id="{B90ACC2B-C2F7-402F-A24D-EE6F0CAA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217" y="3776757"/>
              <a:ext cx="14288" cy="53975"/>
            </a:xfrm>
            <a:custGeom>
              <a:avLst/>
              <a:gdLst>
                <a:gd name="T0" fmla="*/ 8 w 16"/>
                <a:gd name="T1" fmla="*/ 64 h 64"/>
                <a:gd name="T2" fmla="*/ 0 w 16"/>
                <a:gd name="T3" fmla="*/ 56 h 64"/>
                <a:gd name="T4" fmla="*/ 0 w 16"/>
                <a:gd name="T5" fmla="*/ 8 h 64"/>
                <a:gd name="T6" fmla="*/ 8 w 16"/>
                <a:gd name="T7" fmla="*/ 0 h 64"/>
                <a:gd name="T8" fmla="*/ 16 w 16"/>
                <a:gd name="T9" fmla="*/ 8 h 64"/>
                <a:gd name="T10" fmla="*/ 16 w 16"/>
                <a:gd name="T11" fmla="*/ 56 h 64"/>
                <a:gd name="T12" fmla="*/ 8 w 1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4">
                  <a:moveTo>
                    <a:pt x="8" y="64"/>
                  </a:moveTo>
                  <a:cubicBezTo>
                    <a:pt x="4" y="64"/>
                    <a:pt x="0" y="61"/>
                    <a:pt x="0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1"/>
                    <a:pt x="12" y="64"/>
                    <a:pt x="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41">
              <a:extLst>
                <a:ext uri="{FF2B5EF4-FFF2-40B4-BE49-F238E27FC236}">
                  <a16:creationId xmlns:a16="http://schemas.microsoft.com/office/drawing/2014/main" id="{CB85878D-BAFA-4326-B74D-A2E8F0A3C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92" y="3632293"/>
              <a:ext cx="50800" cy="98425"/>
            </a:xfrm>
            <a:custGeom>
              <a:avLst/>
              <a:gdLst>
                <a:gd name="T0" fmla="*/ 8 w 59"/>
                <a:gd name="T1" fmla="*/ 116 h 116"/>
                <a:gd name="T2" fmla="*/ 0 w 59"/>
                <a:gd name="T3" fmla="*/ 108 h 116"/>
                <a:gd name="T4" fmla="*/ 8 w 59"/>
                <a:gd name="T5" fmla="*/ 100 h 116"/>
                <a:gd name="T6" fmla="*/ 43 w 59"/>
                <a:gd name="T7" fmla="*/ 31 h 116"/>
                <a:gd name="T8" fmla="*/ 40 w 59"/>
                <a:gd name="T9" fmla="*/ 19 h 116"/>
                <a:gd name="T10" fmla="*/ 18 w 59"/>
                <a:gd name="T11" fmla="*/ 16 h 116"/>
                <a:gd name="T12" fmla="*/ 8 w 59"/>
                <a:gd name="T13" fmla="*/ 16 h 116"/>
                <a:gd name="T14" fmla="*/ 0 w 59"/>
                <a:gd name="T15" fmla="*/ 8 h 116"/>
                <a:gd name="T16" fmla="*/ 8 w 59"/>
                <a:gd name="T17" fmla="*/ 0 h 116"/>
                <a:gd name="T18" fmla="*/ 18 w 59"/>
                <a:gd name="T19" fmla="*/ 0 h 116"/>
                <a:gd name="T20" fmla="*/ 51 w 59"/>
                <a:gd name="T21" fmla="*/ 7 h 116"/>
                <a:gd name="T22" fmla="*/ 59 w 59"/>
                <a:gd name="T23" fmla="*/ 31 h 116"/>
                <a:gd name="T24" fmla="*/ 8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8" y="116"/>
                  </a:moveTo>
                  <a:cubicBezTo>
                    <a:pt x="4" y="116"/>
                    <a:pt x="0" y="112"/>
                    <a:pt x="0" y="108"/>
                  </a:cubicBezTo>
                  <a:cubicBezTo>
                    <a:pt x="0" y="103"/>
                    <a:pt x="4" y="100"/>
                    <a:pt x="8" y="100"/>
                  </a:cubicBezTo>
                  <a:cubicBezTo>
                    <a:pt x="24" y="100"/>
                    <a:pt x="43" y="58"/>
                    <a:pt x="43" y="31"/>
                  </a:cubicBezTo>
                  <a:cubicBezTo>
                    <a:pt x="43" y="27"/>
                    <a:pt x="42" y="21"/>
                    <a:pt x="40" y="19"/>
                  </a:cubicBezTo>
                  <a:cubicBezTo>
                    <a:pt x="36" y="16"/>
                    <a:pt x="28" y="16"/>
                    <a:pt x="18" y="16"/>
                  </a:cubicBezTo>
                  <a:cubicBezTo>
                    <a:pt x="15" y="16"/>
                    <a:pt x="12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31" y="0"/>
                    <a:pt x="43" y="0"/>
                    <a:pt x="51" y="7"/>
                  </a:cubicBezTo>
                  <a:cubicBezTo>
                    <a:pt x="56" y="13"/>
                    <a:pt x="59" y="20"/>
                    <a:pt x="59" y="31"/>
                  </a:cubicBezTo>
                  <a:cubicBezTo>
                    <a:pt x="59" y="60"/>
                    <a:pt x="39" y="116"/>
                    <a:pt x="8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42">
              <a:extLst>
                <a:ext uri="{FF2B5EF4-FFF2-40B4-BE49-F238E27FC236}">
                  <a16:creationId xmlns:a16="http://schemas.microsoft.com/office/drawing/2014/main" id="{42854DF1-EC8D-4CE7-B40D-DC9B5B69A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854" y="3632293"/>
              <a:ext cx="50800" cy="98425"/>
            </a:xfrm>
            <a:custGeom>
              <a:avLst/>
              <a:gdLst>
                <a:gd name="T0" fmla="*/ 51 w 59"/>
                <a:gd name="T1" fmla="*/ 116 h 116"/>
                <a:gd name="T2" fmla="*/ 0 w 59"/>
                <a:gd name="T3" fmla="*/ 31 h 116"/>
                <a:gd name="T4" fmla="*/ 8 w 59"/>
                <a:gd name="T5" fmla="*/ 7 h 116"/>
                <a:gd name="T6" fmla="*/ 41 w 59"/>
                <a:gd name="T7" fmla="*/ 0 h 116"/>
                <a:gd name="T8" fmla="*/ 51 w 59"/>
                <a:gd name="T9" fmla="*/ 0 h 116"/>
                <a:gd name="T10" fmla="*/ 59 w 59"/>
                <a:gd name="T11" fmla="*/ 8 h 116"/>
                <a:gd name="T12" fmla="*/ 51 w 59"/>
                <a:gd name="T13" fmla="*/ 16 h 116"/>
                <a:gd name="T14" fmla="*/ 41 w 59"/>
                <a:gd name="T15" fmla="*/ 16 h 116"/>
                <a:gd name="T16" fmla="*/ 19 w 59"/>
                <a:gd name="T17" fmla="*/ 19 h 116"/>
                <a:gd name="T18" fmla="*/ 16 w 59"/>
                <a:gd name="T19" fmla="*/ 31 h 116"/>
                <a:gd name="T20" fmla="*/ 51 w 59"/>
                <a:gd name="T21" fmla="*/ 100 h 116"/>
                <a:gd name="T22" fmla="*/ 59 w 59"/>
                <a:gd name="T23" fmla="*/ 108 h 116"/>
                <a:gd name="T24" fmla="*/ 51 w 59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16">
                  <a:moveTo>
                    <a:pt x="51" y="116"/>
                  </a:moveTo>
                  <a:cubicBezTo>
                    <a:pt x="20" y="116"/>
                    <a:pt x="0" y="60"/>
                    <a:pt x="0" y="31"/>
                  </a:cubicBezTo>
                  <a:cubicBezTo>
                    <a:pt x="0" y="20"/>
                    <a:pt x="3" y="13"/>
                    <a:pt x="8" y="7"/>
                  </a:cubicBezTo>
                  <a:cubicBezTo>
                    <a:pt x="16" y="0"/>
                    <a:pt x="29" y="0"/>
                    <a:pt x="41" y="0"/>
                  </a:cubicBezTo>
                  <a:cubicBezTo>
                    <a:pt x="44" y="0"/>
                    <a:pt x="47" y="0"/>
                    <a:pt x="51" y="0"/>
                  </a:cubicBezTo>
                  <a:cubicBezTo>
                    <a:pt x="55" y="0"/>
                    <a:pt x="59" y="4"/>
                    <a:pt x="59" y="8"/>
                  </a:cubicBezTo>
                  <a:cubicBezTo>
                    <a:pt x="59" y="13"/>
                    <a:pt x="55" y="16"/>
                    <a:pt x="51" y="16"/>
                  </a:cubicBezTo>
                  <a:cubicBezTo>
                    <a:pt x="47" y="16"/>
                    <a:pt x="44" y="16"/>
                    <a:pt x="41" y="16"/>
                  </a:cubicBezTo>
                  <a:cubicBezTo>
                    <a:pt x="32" y="16"/>
                    <a:pt x="23" y="16"/>
                    <a:pt x="19" y="19"/>
                  </a:cubicBezTo>
                  <a:cubicBezTo>
                    <a:pt x="17" y="21"/>
                    <a:pt x="16" y="27"/>
                    <a:pt x="16" y="31"/>
                  </a:cubicBezTo>
                  <a:cubicBezTo>
                    <a:pt x="16" y="58"/>
                    <a:pt x="35" y="100"/>
                    <a:pt x="51" y="100"/>
                  </a:cubicBezTo>
                  <a:cubicBezTo>
                    <a:pt x="55" y="100"/>
                    <a:pt x="59" y="103"/>
                    <a:pt x="59" y="108"/>
                  </a:cubicBezTo>
                  <a:cubicBezTo>
                    <a:pt x="59" y="112"/>
                    <a:pt x="55" y="116"/>
                    <a:pt x="51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5694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6" grpId="0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/>
          <p:cNvSpPr/>
          <p:nvPr/>
        </p:nvSpPr>
        <p:spPr>
          <a:xfrm rot="2702860">
            <a:off x="4548490" y="694207"/>
            <a:ext cx="5051280" cy="5051280"/>
          </a:xfrm>
          <a:prstGeom prst="rt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820" y="598032"/>
            <a:ext cx="3969144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D9E8B0B-D0F3-4713-A0E5-BE43AB5CA1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000" r="10000"/>
          <a:stretch/>
        </p:blipFill>
        <p:spPr>
          <a:xfrm>
            <a:off x="5410200" y="95250"/>
            <a:ext cx="2160000" cy="2160000"/>
          </a:xfrm>
        </p:spPr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9CC517F3-0DAD-46BE-8625-BD714719F7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16057" r="16057"/>
          <a:stretch/>
        </p:blipFill>
        <p:spPr>
          <a:xfrm>
            <a:off x="5410200" y="2352675"/>
            <a:ext cx="2160000" cy="2160000"/>
          </a:xfrm>
        </p:spPr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A28596B6-A361-47E0-BEEC-9D81D592ED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16667" r="16667"/>
          <a:stretch/>
        </p:blipFill>
        <p:spPr>
          <a:xfrm>
            <a:off x="5410200" y="4610100"/>
            <a:ext cx="2160000" cy="2160000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5C644F1-60B3-403B-A9A0-9E004ED9FB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16691" r="16691"/>
          <a:stretch/>
        </p:blipFill>
        <p:spPr>
          <a:xfrm>
            <a:off x="7665450" y="95250"/>
            <a:ext cx="2160000" cy="2160000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0F573B3A-B1BD-4C14-BF14-57A5F1E83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t="9971" b="9971"/>
          <a:stretch/>
        </p:blipFill>
        <p:spPr>
          <a:xfrm>
            <a:off x="7665450" y="2352675"/>
            <a:ext cx="2160000" cy="216000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AA496A0E-C3BC-4FAB-A126-05C480737B9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/>
          <a:srcRect l="16691" r="16691"/>
          <a:stretch/>
        </p:blipFill>
        <p:spPr>
          <a:xfrm>
            <a:off x="7665450" y="4610100"/>
            <a:ext cx="2160000" cy="2160000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40B1291-8D50-4DD2-AE55-FE23A292E97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/>
          <a:srcRect l="16667" r="16667"/>
          <a:stretch/>
        </p:blipFill>
        <p:spPr>
          <a:xfrm>
            <a:off x="9920700" y="95250"/>
            <a:ext cx="2160000" cy="2160000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A10972FE-9548-43A0-86FA-DC17E74BAD2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9"/>
          <a:srcRect l="16667" r="16667"/>
          <a:stretch/>
        </p:blipFill>
        <p:spPr>
          <a:xfrm>
            <a:off x="9920700" y="2352675"/>
            <a:ext cx="2160000" cy="2160000"/>
          </a:xfrm>
        </p:spPr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E2B2E249-00A7-43DE-86DA-C0927434788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10"/>
          <a:srcRect l="16667" r="16667"/>
          <a:stretch/>
        </p:blipFill>
        <p:spPr>
          <a:xfrm>
            <a:off x="9920700" y="4610100"/>
            <a:ext cx="2160000" cy="2160000"/>
          </a:xfr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C97B78E-5D50-47F0-850F-D3A6259DDCEB}"/>
              </a:ext>
            </a:extLst>
          </p:cNvPr>
          <p:cNvSpPr/>
          <p:nvPr/>
        </p:nvSpPr>
        <p:spPr>
          <a:xfrm>
            <a:off x="487124" y="3986897"/>
            <a:ext cx="3969144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EA1893-771B-431F-9CA8-9FEE654B10C3}"/>
              </a:ext>
            </a:extLst>
          </p:cNvPr>
          <p:cNvSpPr txBox="1"/>
          <p:nvPr/>
        </p:nvSpPr>
        <p:spPr>
          <a:xfrm>
            <a:off x="562830" y="2629877"/>
            <a:ext cx="3262570" cy="137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Title Here </a:t>
            </a:r>
          </a:p>
        </p:txBody>
      </p:sp>
    </p:spTree>
    <p:extLst>
      <p:ext uri="{BB962C8B-B14F-4D97-AF65-F5344CB8AC3E}">
        <p14:creationId xmlns:p14="http://schemas.microsoft.com/office/powerpoint/2010/main" val="1720905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647E3C36-4DCA-4F7A-933B-4C709E0B63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727" r="1672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325477" y="1581150"/>
            <a:ext cx="971550" cy="9715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25477" y="2552700"/>
            <a:ext cx="971550" cy="971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25477" y="3524250"/>
            <a:ext cx="971550" cy="971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25477" y="4495800"/>
            <a:ext cx="971550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5537" y="2552700"/>
            <a:ext cx="42769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WE DO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CREATIVE STUFF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631252" y="1889534"/>
            <a:ext cx="360000" cy="354783"/>
            <a:chOff x="5884863" y="400050"/>
            <a:chExt cx="219075" cy="215900"/>
          </a:xfrm>
          <a:solidFill>
            <a:schemeClr val="bg1"/>
          </a:solidFill>
        </p:grpSpPr>
        <p:sp>
          <p:nvSpPr>
            <p:cNvPr id="10" name="Freeform 95"/>
            <p:cNvSpPr>
              <a:spLocks noEditPoints="1"/>
            </p:cNvSpPr>
            <p:nvPr/>
          </p:nvSpPr>
          <p:spPr bwMode="auto">
            <a:xfrm>
              <a:off x="5884863" y="400050"/>
              <a:ext cx="219075" cy="215900"/>
            </a:xfrm>
            <a:custGeom>
              <a:avLst/>
              <a:gdLst>
                <a:gd name="T0" fmla="*/ 10 w 257"/>
                <a:gd name="T1" fmla="*/ 255 h 255"/>
                <a:gd name="T2" fmla="*/ 5 w 257"/>
                <a:gd name="T3" fmla="*/ 253 h 255"/>
                <a:gd name="T4" fmla="*/ 3 w 257"/>
                <a:gd name="T5" fmla="*/ 251 h 255"/>
                <a:gd name="T6" fmla="*/ 1 w 257"/>
                <a:gd name="T7" fmla="*/ 244 h 255"/>
                <a:gd name="T8" fmla="*/ 28 w 257"/>
                <a:gd name="T9" fmla="*/ 171 h 255"/>
                <a:gd name="T10" fmla="*/ 189 w 257"/>
                <a:gd name="T11" fmla="*/ 10 h 255"/>
                <a:gd name="T12" fmla="*/ 215 w 257"/>
                <a:gd name="T13" fmla="*/ 0 h 255"/>
                <a:gd name="T14" fmla="*/ 242 w 257"/>
                <a:gd name="T15" fmla="*/ 11 h 255"/>
                <a:gd name="T16" fmla="*/ 244 w 257"/>
                <a:gd name="T17" fmla="*/ 13 h 255"/>
                <a:gd name="T18" fmla="*/ 256 w 257"/>
                <a:gd name="T19" fmla="*/ 40 h 255"/>
                <a:gd name="T20" fmla="*/ 246 w 257"/>
                <a:gd name="T21" fmla="*/ 68 h 255"/>
                <a:gd name="T22" fmla="*/ 86 w 257"/>
                <a:gd name="T23" fmla="*/ 229 h 255"/>
                <a:gd name="T24" fmla="*/ 12 w 257"/>
                <a:gd name="T25" fmla="*/ 255 h 255"/>
                <a:gd name="T26" fmla="*/ 10 w 257"/>
                <a:gd name="T27" fmla="*/ 255 h 255"/>
                <a:gd name="T28" fmla="*/ 215 w 257"/>
                <a:gd name="T29" fmla="*/ 16 h 255"/>
                <a:gd name="T30" fmla="*/ 200 w 257"/>
                <a:gd name="T31" fmla="*/ 22 h 255"/>
                <a:gd name="T32" fmla="*/ 40 w 257"/>
                <a:gd name="T33" fmla="*/ 182 h 255"/>
                <a:gd name="T34" fmla="*/ 19 w 257"/>
                <a:gd name="T35" fmla="*/ 237 h 255"/>
                <a:gd name="T36" fmla="*/ 75 w 257"/>
                <a:gd name="T37" fmla="*/ 217 h 255"/>
                <a:gd name="T38" fmla="*/ 235 w 257"/>
                <a:gd name="T39" fmla="*/ 57 h 255"/>
                <a:gd name="T40" fmla="*/ 240 w 257"/>
                <a:gd name="T41" fmla="*/ 41 h 255"/>
                <a:gd name="T42" fmla="*/ 233 w 257"/>
                <a:gd name="T43" fmla="*/ 25 h 255"/>
                <a:gd name="T44" fmla="*/ 231 w 257"/>
                <a:gd name="T45" fmla="*/ 23 h 255"/>
                <a:gd name="T46" fmla="*/ 215 w 257"/>
                <a:gd name="T47" fmla="*/ 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" h="255">
                  <a:moveTo>
                    <a:pt x="10" y="255"/>
                  </a:moveTo>
                  <a:cubicBezTo>
                    <a:pt x="8" y="255"/>
                    <a:pt x="6" y="254"/>
                    <a:pt x="5" y="253"/>
                  </a:cubicBezTo>
                  <a:cubicBezTo>
                    <a:pt x="3" y="251"/>
                    <a:pt x="3" y="251"/>
                    <a:pt x="3" y="251"/>
                  </a:cubicBezTo>
                  <a:cubicBezTo>
                    <a:pt x="1" y="249"/>
                    <a:pt x="0" y="246"/>
                    <a:pt x="1" y="244"/>
                  </a:cubicBezTo>
                  <a:cubicBezTo>
                    <a:pt x="3" y="234"/>
                    <a:pt x="16" y="183"/>
                    <a:pt x="28" y="171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96" y="4"/>
                    <a:pt x="205" y="0"/>
                    <a:pt x="215" y="0"/>
                  </a:cubicBezTo>
                  <a:cubicBezTo>
                    <a:pt x="225" y="0"/>
                    <a:pt x="235" y="4"/>
                    <a:pt x="242" y="11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51" y="20"/>
                    <a:pt x="256" y="30"/>
                    <a:pt x="256" y="40"/>
                  </a:cubicBezTo>
                  <a:cubicBezTo>
                    <a:pt x="257" y="51"/>
                    <a:pt x="253" y="61"/>
                    <a:pt x="246" y="68"/>
                  </a:cubicBezTo>
                  <a:cubicBezTo>
                    <a:pt x="86" y="229"/>
                    <a:pt x="86" y="229"/>
                    <a:pt x="86" y="229"/>
                  </a:cubicBezTo>
                  <a:cubicBezTo>
                    <a:pt x="73" y="241"/>
                    <a:pt x="22" y="253"/>
                    <a:pt x="12" y="255"/>
                  </a:cubicBezTo>
                  <a:cubicBezTo>
                    <a:pt x="11" y="255"/>
                    <a:pt x="11" y="255"/>
                    <a:pt x="10" y="255"/>
                  </a:cubicBezTo>
                  <a:close/>
                  <a:moveTo>
                    <a:pt x="215" y="16"/>
                  </a:moveTo>
                  <a:cubicBezTo>
                    <a:pt x="209" y="16"/>
                    <a:pt x="204" y="18"/>
                    <a:pt x="200" y="2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4" y="188"/>
                    <a:pt x="25" y="215"/>
                    <a:pt x="19" y="237"/>
                  </a:cubicBezTo>
                  <a:cubicBezTo>
                    <a:pt x="41" y="231"/>
                    <a:pt x="69" y="223"/>
                    <a:pt x="75" y="217"/>
                  </a:cubicBezTo>
                  <a:cubicBezTo>
                    <a:pt x="235" y="57"/>
                    <a:pt x="235" y="57"/>
                    <a:pt x="235" y="57"/>
                  </a:cubicBezTo>
                  <a:cubicBezTo>
                    <a:pt x="239" y="53"/>
                    <a:pt x="241" y="47"/>
                    <a:pt x="240" y="41"/>
                  </a:cubicBezTo>
                  <a:cubicBezTo>
                    <a:pt x="240" y="35"/>
                    <a:pt x="237" y="29"/>
                    <a:pt x="233" y="25"/>
                  </a:cubicBezTo>
                  <a:cubicBezTo>
                    <a:pt x="231" y="23"/>
                    <a:pt x="231" y="23"/>
                    <a:pt x="231" y="23"/>
                  </a:cubicBezTo>
                  <a:cubicBezTo>
                    <a:pt x="227" y="18"/>
                    <a:pt x="221" y="16"/>
                    <a:pt x="2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6"/>
            <p:cNvSpPr>
              <a:spLocks/>
            </p:cNvSpPr>
            <p:nvPr/>
          </p:nvSpPr>
          <p:spPr bwMode="auto">
            <a:xfrm>
              <a:off x="6038851" y="417513"/>
              <a:ext cx="44450" cy="44450"/>
            </a:xfrm>
            <a:custGeom>
              <a:avLst/>
              <a:gdLst>
                <a:gd name="T0" fmla="*/ 47 w 52"/>
                <a:gd name="T1" fmla="*/ 51 h 51"/>
                <a:gd name="T2" fmla="*/ 44 w 52"/>
                <a:gd name="T3" fmla="*/ 50 h 51"/>
                <a:gd name="T4" fmla="*/ 1 w 52"/>
                <a:gd name="T5" fmla="*/ 7 h 51"/>
                <a:gd name="T6" fmla="*/ 1 w 52"/>
                <a:gd name="T7" fmla="*/ 1 h 51"/>
                <a:gd name="T8" fmla="*/ 7 w 52"/>
                <a:gd name="T9" fmla="*/ 1 h 51"/>
                <a:gd name="T10" fmla="*/ 50 w 52"/>
                <a:gd name="T11" fmla="*/ 44 h 51"/>
                <a:gd name="T12" fmla="*/ 50 w 52"/>
                <a:gd name="T13" fmla="*/ 50 h 51"/>
                <a:gd name="T14" fmla="*/ 47 w 52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47" y="51"/>
                  </a:moveTo>
                  <a:cubicBezTo>
                    <a:pt x="46" y="51"/>
                    <a:pt x="45" y="51"/>
                    <a:pt x="44" y="5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2" y="46"/>
                    <a:pt x="52" y="48"/>
                    <a:pt x="50" y="50"/>
                  </a:cubicBezTo>
                  <a:cubicBezTo>
                    <a:pt x="49" y="51"/>
                    <a:pt x="48" y="51"/>
                    <a:pt x="4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7"/>
            <p:cNvSpPr>
              <a:spLocks/>
            </p:cNvSpPr>
            <p:nvPr/>
          </p:nvSpPr>
          <p:spPr bwMode="auto">
            <a:xfrm>
              <a:off x="5915026" y="541338"/>
              <a:ext cx="44450" cy="44450"/>
            </a:xfrm>
            <a:custGeom>
              <a:avLst/>
              <a:gdLst>
                <a:gd name="T0" fmla="*/ 48 w 52"/>
                <a:gd name="T1" fmla="*/ 52 h 52"/>
                <a:gd name="T2" fmla="*/ 45 w 52"/>
                <a:gd name="T3" fmla="*/ 51 h 52"/>
                <a:gd name="T4" fmla="*/ 2 w 52"/>
                <a:gd name="T5" fmla="*/ 8 h 52"/>
                <a:gd name="T6" fmla="*/ 2 w 52"/>
                <a:gd name="T7" fmla="*/ 2 h 52"/>
                <a:gd name="T8" fmla="*/ 8 w 52"/>
                <a:gd name="T9" fmla="*/ 2 h 52"/>
                <a:gd name="T10" fmla="*/ 51 w 52"/>
                <a:gd name="T11" fmla="*/ 45 h 52"/>
                <a:gd name="T12" fmla="*/ 51 w 52"/>
                <a:gd name="T13" fmla="*/ 51 h 52"/>
                <a:gd name="T14" fmla="*/ 48 w 52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48" y="52"/>
                  </a:moveTo>
                  <a:cubicBezTo>
                    <a:pt x="47" y="52"/>
                    <a:pt x="46" y="51"/>
                    <a:pt x="45" y="5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2" y="47"/>
                    <a:pt x="52" y="49"/>
                    <a:pt x="51" y="51"/>
                  </a:cubicBezTo>
                  <a:cubicBezTo>
                    <a:pt x="50" y="51"/>
                    <a:pt x="49" y="52"/>
                    <a:pt x="4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8"/>
            <p:cNvSpPr>
              <a:spLocks/>
            </p:cNvSpPr>
            <p:nvPr/>
          </p:nvSpPr>
          <p:spPr bwMode="auto">
            <a:xfrm>
              <a:off x="5900738" y="571500"/>
              <a:ext cx="31750" cy="30163"/>
            </a:xfrm>
            <a:custGeom>
              <a:avLst/>
              <a:gdLst>
                <a:gd name="T0" fmla="*/ 32 w 37"/>
                <a:gd name="T1" fmla="*/ 36 h 36"/>
                <a:gd name="T2" fmla="*/ 29 w 37"/>
                <a:gd name="T3" fmla="*/ 35 h 36"/>
                <a:gd name="T4" fmla="*/ 2 w 37"/>
                <a:gd name="T5" fmla="*/ 8 h 36"/>
                <a:gd name="T6" fmla="*/ 2 w 37"/>
                <a:gd name="T7" fmla="*/ 2 h 36"/>
                <a:gd name="T8" fmla="*/ 8 w 37"/>
                <a:gd name="T9" fmla="*/ 2 h 36"/>
                <a:gd name="T10" fmla="*/ 35 w 37"/>
                <a:gd name="T11" fmla="*/ 30 h 36"/>
                <a:gd name="T12" fmla="*/ 35 w 37"/>
                <a:gd name="T13" fmla="*/ 35 h 36"/>
                <a:gd name="T14" fmla="*/ 32 w 3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32" y="36"/>
                  </a:moveTo>
                  <a:cubicBezTo>
                    <a:pt x="31" y="36"/>
                    <a:pt x="30" y="36"/>
                    <a:pt x="29" y="3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31"/>
                    <a:pt x="37" y="34"/>
                    <a:pt x="35" y="35"/>
                  </a:cubicBezTo>
                  <a:cubicBezTo>
                    <a:pt x="34" y="36"/>
                    <a:pt x="33" y="36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9"/>
            <p:cNvSpPr>
              <a:spLocks/>
            </p:cNvSpPr>
            <p:nvPr/>
          </p:nvSpPr>
          <p:spPr bwMode="auto">
            <a:xfrm>
              <a:off x="5929313" y="454025"/>
              <a:ext cx="107950" cy="107950"/>
            </a:xfrm>
            <a:custGeom>
              <a:avLst/>
              <a:gdLst>
                <a:gd name="T0" fmla="*/ 4 w 128"/>
                <a:gd name="T1" fmla="*/ 127 h 127"/>
                <a:gd name="T2" fmla="*/ 1 w 128"/>
                <a:gd name="T3" fmla="*/ 126 h 127"/>
                <a:gd name="T4" fmla="*/ 1 w 128"/>
                <a:gd name="T5" fmla="*/ 120 h 127"/>
                <a:gd name="T6" fmla="*/ 121 w 128"/>
                <a:gd name="T7" fmla="*/ 1 h 127"/>
                <a:gd name="T8" fmla="*/ 126 w 128"/>
                <a:gd name="T9" fmla="*/ 1 h 127"/>
                <a:gd name="T10" fmla="*/ 126 w 128"/>
                <a:gd name="T11" fmla="*/ 7 h 127"/>
                <a:gd name="T12" fmla="*/ 7 w 128"/>
                <a:gd name="T13" fmla="*/ 126 h 127"/>
                <a:gd name="T14" fmla="*/ 4 w 12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7">
                  <a:moveTo>
                    <a:pt x="4" y="127"/>
                  </a:moveTo>
                  <a:cubicBezTo>
                    <a:pt x="3" y="127"/>
                    <a:pt x="2" y="127"/>
                    <a:pt x="1" y="126"/>
                  </a:cubicBezTo>
                  <a:cubicBezTo>
                    <a:pt x="0" y="125"/>
                    <a:pt x="0" y="122"/>
                    <a:pt x="1" y="120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2" y="0"/>
                    <a:pt x="125" y="0"/>
                    <a:pt x="126" y="1"/>
                  </a:cubicBezTo>
                  <a:cubicBezTo>
                    <a:pt x="128" y="3"/>
                    <a:pt x="128" y="5"/>
                    <a:pt x="126" y="7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5" y="127"/>
                    <a:pt x="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0"/>
            <p:cNvSpPr>
              <a:spLocks/>
            </p:cNvSpPr>
            <p:nvPr/>
          </p:nvSpPr>
          <p:spPr bwMode="auto">
            <a:xfrm>
              <a:off x="6040438" y="431800"/>
              <a:ext cx="19050" cy="20638"/>
            </a:xfrm>
            <a:custGeom>
              <a:avLst/>
              <a:gdLst>
                <a:gd name="T0" fmla="*/ 4 w 23"/>
                <a:gd name="T1" fmla="*/ 24 h 24"/>
                <a:gd name="T2" fmla="*/ 1 w 23"/>
                <a:gd name="T3" fmla="*/ 22 h 24"/>
                <a:gd name="T4" fmla="*/ 1 w 23"/>
                <a:gd name="T5" fmla="*/ 17 h 24"/>
                <a:gd name="T6" fmla="*/ 16 w 23"/>
                <a:gd name="T7" fmla="*/ 2 h 24"/>
                <a:gd name="T8" fmla="*/ 22 w 23"/>
                <a:gd name="T9" fmla="*/ 2 h 24"/>
                <a:gd name="T10" fmla="*/ 22 w 23"/>
                <a:gd name="T11" fmla="*/ 8 h 24"/>
                <a:gd name="T12" fmla="*/ 7 w 23"/>
                <a:gd name="T13" fmla="*/ 22 h 24"/>
                <a:gd name="T14" fmla="*/ 4 w 2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4" y="24"/>
                  </a:moveTo>
                  <a:cubicBezTo>
                    <a:pt x="3" y="24"/>
                    <a:pt x="2" y="23"/>
                    <a:pt x="1" y="22"/>
                  </a:cubicBezTo>
                  <a:cubicBezTo>
                    <a:pt x="0" y="21"/>
                    <a:pt x="0" y="18"/>
                    <a:pt x="1" y="1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0" y="0"/>
                    <a:pt x="22" y="2"/>
                  </a:cubicBezTo>
                  <a:cubicBezTo>
                    <a:pt x="23" y="3"/>
                    <a:pt x="23" y="6"/>
                    <a:pt x="22" y="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5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1"/>
            <p:cNvSpPr>
              <a:spLocks/>
            </p:cNvSpPr>
            <p:nvPr/>
          </p:nvSpPr>
          <p:spPr bwMode="auto">
            <a:xfrm>
              <a:off x="5940426" y="442913"/>
              <a:ext cx="130175" cy="131763"/>
            </a:xfrm>
            <a:custGeom>
              <a:avLst/>
              <a:gdLst>
                <a:gd name="T0" fmla="*/ 4 w 154"/>
                <a:gd name="T1" fmla="*/ 154 h 154"/>
                <a:gd name="T2" fmla="*/ 2 w 154"/>
                <a:gd name="T3" fmla="*/ 152 h 154"/>
                <a:gd name="T4" fmla="*/ 2 w 154"/>
                <a:gd name="T5" fmla="*/ 147 h 154"/>
                <a:gd name="T6" fmla="*/ 147 w 154"/>
                <a:gd name="T7" fmla="*/ 1 h 154"/>
                <a:gd name="T8" fmla="*/ 153 w 154"/>
                <a:gd name="T9" fmla="*/ 1 h 154"/>
                <a:gd name="T10" fmla="*/ 153 w 154"/>
                <a:gd name="T11" fmla="*/ 7 h 154"/>
                <a:gd name="T12" fmla="*/ 7 w 154"/>
                <a:gd name="T13" fmla="*/ 152 h 154"/>
                <a:gd name="T14" fmla="*/ 4 w 154"/>
                <a:gd name="T1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54">
                  <a:moveTo>
                    <a:pt x="4" y="154"/>
                  </a:moveTo>
                  <a:cubicBezTo>
                    <a:pt x="3" y="154"/>
                    <a:pt x="2" y="153"/>
                    <a:pt x="2" y="152"/>
                  </a:cubicBezTo>
                  <a:cubicBezTo>
                    <a:pt x="0" y="151"/>
                    <a:pt x="0" y="148"/>
                    <a:pt x="2" y="14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9" y="0"/>
                    <a:pt x="151" y="0"/>
                    <a:pt x="153" y="1"/>
                  </a:cubicBezTo>
                  <a:cubicBezTo>
                    <a:pt x="154" y="3"/>
                    <a:pt x="154" y="5"/>
                    <a:pt x="153" y="7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3"/>
                    <a:pt x="6" y="154"/>
                    <a:pt x="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5630112" y="2914769"/>
            <a:ext cx="360000" cy="354784"/>
            <a:chOff x="6316056" y="2197566"/>
            <a:chExt cx="219075" cy="215901"/>
          </a:xfrm>
          <a:solidFill>
            <a:schemeClr val="bg1"/>
          </a:solidFill>
        </p:grpSpPr>
        <p:sp>
          <p:nvSpPr>
            <p:cNvPr id="18" name="Freeform 133"/>
            <p:cNvSpPr>
              <a:spLocks noEditPoints="1"/>
            </p:cNvSpPr>
            <p:nvPr/>
          </p:nvSpPr>
          <p:spPr bwMode="auto">
            <a:xfrm>
              <a:off x="6316056" y="2197566"/>
              <a:ext cx="166688" cy="165101"/>
            </a:xfrm>
            <a:custGeom>
              <a:avLst/>
              <a:gdLst>
                <a:gd name="T0" fmla="*/ 98 w 196"/>
                <a:gd name="T1" fmla="*/ 196 h 196"/>
                <a:gd name="T2" fmla="*/ 0 w 196"/>
                <a:gd name="T3" fmla="*/ 98 h 196"/>
                <a:gd name="T4" fmla="*/ 98 w 196"/>
                <a:gd name="T5" fmla="*/ 0 h 196"/>
                <a:gd name="T6" fmla="*/ 196 w 196"/>
                <a:gd name="T7" fmla="*/ 98 h 196"/>
                <a:gd name="T8" fmla="*/ 98 w 196"/>
                <a:gd name="T9" fmla="*/ 196 h 196"/>
                <a:gd name="T10" fmla="*/ 98 w 196"/>
                <a:gd name="T11" fmla="*/ 16 h 196"/>
                <a:gd name="T12" fmla="*/ 16 w 196"/>
                <a:gd name="T13" fmla="*/ 98 h 196"/>
                <a:gd name="T14" fmla="*/ 98 w 196"/>
                <a:gd name="T15" fmla="*/ 180 h 196"/>
                <a:gd name="T16" fmla="*/ 180 w 196"/>
                <a:gd name="T17" fmla="*/ 98 h 196"/>
                <a:gd name="T18" fmla="*/ 98 w 196"/>
                <a:gd name="T19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96"/>
                  </a:moveTo>
                  <a:cubicBezTo>
                    <a:pt x="44" y="196"/>
                    <a:pt x="0" y="152"/>
                    <a:pt x="0" y="98"/>
                  </a:cubicBezTo>
                  <a:cubicBezTo>
                    <a:pt x="0" y="43"/>
                    <a:pt x="44" y="0"/>
                    <a:pt x="98" y="0"/>
                  </a:cubicBezTo>
                  <a:cubicBezTo>
                    <a:pt x="152" y="0"/>
                    <a:pt x="196" y="43"/>
                    <a:pt x="196" y="98"/>
                  </a:cubicBezTo>
                  <a:cubicBezTo>
                    <a:pt x="196" y="152"/>
                    <a:pt x="152" y="196"/>
                    <a:pt x="98" y="196"/>
                  </a:cubicBezTo>
                  <a:close/>
                  <a:moveTo>
                    <a:pt x="98" y="16"/>
                  </a:moveTo>
                  <a:cubicBezTo>
                    <a:pt x="53" y="16"/>
                    <a:pt x="16" y="52"/>
                    <a:pt x="16" y="98"/>
                  </a:cubicBezTo>
                  <a:cubicBezTo>
                    <a:pt x="16" y="143"/>
                    <a:pt x="53" y="180"/>
                    <a:pt x="98" y="180"/>
                  </a:cubicBezTo>
                  <a:cubicBezTo>
                    <a:pt x="143" y="180"/>
                    <a:pt x="180" y="143"/>
                    <a:pt x="180" y="98"/>
                  </a:cubicBezTo>
                  <a:cubicBezTo>
                    <a:pt x="180" y="52"/>
                    <a:pt x="143" y="16"/>
                    <a:pt x="9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4"/>
            <p:cNvSpPr>
              <a:spLocks/>
            </p:cNvSpPr>
            <p:nvPr/>
          </p:nvSpPr>
          <p:spPr bwMode="auto">
            <a:xfrm>
              <a:off x="6346218" y="2219791"/>
              <a:ext cx="55563" cy="33338"/>
            </a:xfrm>
            <a:custGeom>
              <a:avLst/>
              <a:gdLst>
                <a:gd name="T0" fmla="*/ 4 w 66"/>
                <a:gd name="T1" fmla="*/ 41 h 41"/>
                <a:gd name="T2" fmla="*/ 2 w 66"/>
                <a:gd name="T3" fmla="*/ 41 h 41"/>
                <a:gd name="T4" fmla="*/ 1 w 66"/>
                <a:gd name="T5" fmla="*/ 35 h 41"/>
                <a:gd name="T6" fmla="*/ 62 w 66"/>
                <a:gd name="T7" fmla="*/ 0 h 41"/>
                <a:gd name="T8" fmla="*/ 66 w 66"/>
                <a:gd name="T9" fmla="*/ 4 h 41"/>
                <a:gd name="T10" fmla="*/ 62 w 66"/>
                <a:gd name="T11" fmla="*/ 8 h 41"/>
                <a:gd name="T12" fmla="*/ 8 w 66"/>
                <a:gd name="T13" fmla="*/ 39 h 41"/>
                <a:gd name="T14" fmla="*/ 4 w 66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1">
                  <a:moveTo>
                    <a:pt x="4" y="41"/>
                  </a:moveTo>
                  <a:cubicBezTo>
                    <a:pt x="3" y="41"/>
                    <a:pt x="3" y="41"/>
                    <a:pt x="2" y="41"/>
                  </a:cubicBezTo>
                  <a:cubicBezTo>
                    <a:pt x="0" y="39"/>
                    <a:pt x="0" y="37"/>
                    <a:pt x="1" y="35"/>
                  </a:cubicBezTo>
                  <a:cubicBezTo>
                    <a:pt x="13" y="14"/>
                    <a:pt x="37" y="0"/>
                    <a:pt x="62" y="0"/>
                  </a:cubicBezTo>
                  <a:cubicBezTo>
                    <a:pt x="64" y="0"/>
                    <a:pt x="66" y="2"/>
                    <a:pt x="66" y="4"/>
                  </a:cubicBezTo>
                  <a:cubicBezTo>
                    <a:pt x="66" y="6"/>
                    <a:pt x="64" y="8"/>
                    <a:pt x="62" y="8"/>
                  </a:cubicBezTo>
                  <a:cubicBezTo>
                    <a:pt x="40" y="8"/>
                    <a:pt x="19" y="20"/>
                    <a:pt x="8" y="39"/>
                  </a:cubicBezTo>
                  <a:cubicBezTo>
                    <a:pt x="7" y="40"/>
                    <a:pt x="5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5"/>
            <p:cNvSpPr>
              <a:spLocks/>
            </p:cNvSpPr>
            <p:nvPr/>
          </p:nvSpPr>
          <p:spPr bwMode="auto">
            <a:xfrm>
              <a:off x="6338281" y="2262653"/>
              <a:ext cx="9525" cy="19050"/>
            </a:xfrm>
            <a:custGeom>
              <a:avLst/>
              <a:gdLst>
                <a:gd name="T0" fmla="*/ 4 w 10"/>
                <a:gd name="T1" fmla="*/ 21 h 21"/>
                <a:gd name="T2" fmla="*/ 0 w 10"/>
                <a:gd name="T3" fmla="*/ 17 h 21"/>
                <a:gd name="T4" fmla="*/ 2 w 10"/>
                <a:gd name="T5" fmla="*/ 3 h 21"/>
                <a:gd name="T6" fmla="*/ 6 w 10"/>
                <a:gd name="T7" fmla="*/ 0 h 21"/>
                <a:gd name="T8" fmla="*/ 9 w 10"/>
                <a:gd name="T9" fmla="*/ 5 h 21"/>
                <a:gd name="T10" fmla="*/ 8 w 10"/>
                <a:gd name="T11" fmla="*/ 17 h 21"/>
                <a:gd name="T12" fmla="*/ 4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4" y="21"/>
                  </a:moveTo>
                  <a:cubicBezTo>
                    <a:pt x="1" y="21"/>
                    <a:pt x="0" y="19"/>
                    <a:pt x="0" y="17"/>
                  </a:cubicBezTo>
                  <a:cubicBezTo>
                    <a:pt x="0" y="11"/>
                    <a:pt x="0" y="8"/>
                    <a:pt x="2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10" y="3"/>
                    <a:pt x="9" y="5"/>
                  </a:cubicBezTo>
                  <a:cubicBezTo>
                    <a:pt x="8" y="10"/>
                    <a:pt x="8" y="12"/>
                    <a:pt x="8" y="17"/>
                  </a:cubicBezTo>
                  <a:cubicBezTo>
                    <a:pt x="8" y="19"/>
                    <a:pt x="6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6"/>
            <p:cNvSpPr>
              <a:spLocks noEditPoints="1"/>
            </p:cNvSpPr>
            <p:nvPr/>
          </p:nvSpPr>
          <p:spPr bwMode="auto">
            <a:xfrm>
              <a:off x="6439881" y="2319804"/>
              <a:ext cx="95250" cy="93663"/>
            </a:xfrm>
            <a:custGeom>
              <a:avLst/>
              <a:gdLst>
                <a:gd name="T0" fmla="*/ 88 w 112"/>
                <a:gd name="T1" fmla="*/ 111 h 111"/>
                <a:gd name="T2" fmla="*/ 71 w 112"/>
                <a:gd name="T3" fmla="*/ 104 h 111"/>
                <a:gd name="T4" fmla="*/ 6 w 112"/>
                <a:gd name="T5" fmla="*/ 39 h 111"/>
                <a:gd name="T6" fmla="*/ 2 w 112"/>
                <a:gd name="T7" fmla="*/ 22 h 111"/>
                <a:gd name="T8" fmla="*/ 10 w 112"/>
                <a:gd name="T9" fmla="*/ 9 h 111"/>
                <a:gd name="T10" fmla="*/ 28 w 112"/>
                <a:gd name="T11" fmla="*/ 0 h 111"/>
                <a:gd name="T12" fmla="*/ 40 w 112"/>
                <a:gd name="T13" fmla="*/ 5 h 111"/>
                <a:gd name="T14" fmla="*/ 105 w 112"/>
                <a:gd name="T15" fmla="*/ 70 h 111"/>
                <a:gd name="T16" fmla="*/ 112 w 112"/>
                <a:gd name="T17" fmla="*/ 87 h 111"/>
                <a:gd name="T18" fmla="*/ 105 w 112"/>
                <a:gd name="T19" fmla="*/ 104 h 111"/>
                <a:gd name="T20" fmla="*/ 88 w 112"/>
                <a:gd name="T21" fmla="*/ 111 h 111"/>
                <a:gd name="T22" fmla="*/ 17 w 112"/>
                <a:gd name="T23" fmla="*/ 27 h 111"/>
                <a:gd name="T24" fmla="*/ 18 w 112"/>
                <a:gd name="T25" fmla="*/ 28 h 111"/>
                <a:gd name="T26" fmla="*/ 82 w 112"/>
                <a:gd name="T27" fmla="*/ 92 h 111"/>
                <a:gd name="T28" fmla="*/ 94 w 112"/>
                <a:gd name="T29" fmla="*/ 92 h 111"/>
                <a:gd name="T30" fmla="*/ 96 w 112"/>
                <a:gd name="T31" fmla="*/ 87 h 111"/>
                <a:gd name="T32" fmla="*/ 94 w 112"/>
                <a:gd name="T33" fmla="*/ 81 h 111"/>
                <a:gd name="T34" fmla="*/ 29 w 112"/>
                <a:gd name="T35" fmla="*/ 17 h 111"/>
                <a:gd name="T36" fmla="*/ 28 w 112"/>
                <a:gd name="T37" fmla="*/ 16 h 111"/>
                <a:gd name="T38" fmla="*/ 22 w 112"/>
                <a:gd name="T39" fmla="*/ 21 h 111"/>
                <a:gd name="T40" fmla="*/ 17 w 112"/>
                <a:gd name="T41" fmla="*/ 27 h 111"/>
                <a:gd name="T42" fmla="*/ 17 w 112"/>
                <a:gd name="T43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111">
                  <a:moveTo>
                    <a:pt x="88" y="111"/>
                  </a:moveTo>
                  <a:cubicBezTo>
                    <a:pt x="82" y="111"/>
                    <a:pt x="76" y="108"/>
                    <a:pt x="71" y="104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1" y="34"/>
                    <a:pt x="0" y="28"/>
                    <a:pt x="2" y="22"/>
                  </a:cubicBezTo>
                  <a:cubicBezTo>
                    <a:pt x="3" y="17"/>
                    <a:pt x="7" y="12"/>
                    <a:pt x="10" y="9"/>
                  </a:cubicBezTo>
                  <a:cubicBezTo>
                    <a:pt x="15" y="5"/>
                    <a:pt x="21" y="0"/>
                    <a:pt x="28" y="0"/>
                  </a:cubicBezTo>
                  <a:cubicBezTo>
                    <a:pt x="31" y="0"/>
                    <a:pt x="36" y="1"/>
                    <a:pt x="40" y="5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9" y="74"/>
                    <a:pt x="112" y="80"/>
                    <a:pt x="112" y="87"/>
                  </a:cubicBezTo>
                  <a:cubicBezTo>
                    <a:pt x="112" y="93"/>
                    <a:pt x="109" y="99"/>
                    <a:pt x="105" y="104"/>
                  </a:cubicBezTo>
                  <a:cubicBezTo>
                    <a:pt x="100" y="108"/>
                    <a:pt x="94" y="111"/>
                    <a:pt x="88" y="111"/>
                  </a:cubicBezTo>
                  <a:close/>
                  <a:moveTo>
                    <a:pt x="17" y="27"/>
                  </a:moveTo>
                  <a:cubicBezTo>
                    <a:pt x="17" y="27"/>
                    <a:pt x="17" y="27"/>
                    <a:pt x="18" y="2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5"/>
                    <a:pt x="91" y="95"/>
                    <a:pt x="94" y="92"/>
                  </a:cubicBezTo>
                  <a:cubicBezTo>
                    <a:pt x="95" y="91"/>
                    <a:pt x="96" y="89"/>
                    <a:pt x="96" y="87"/>
                  </a:cubicBezTo>
                  <a:cubicBezTo>
                    <a:pt x="96" y="85"/>
                    <a:pt x="95" y="83"/>
                    <a:pt x="94" y="8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6" y="16"/>
                    <a:pt x="22" y="21"/>
                  </a:cubicBezTo>
                  <a:cubicBezTo>
                    <a:pt x="17" y="25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638968" y="3881103"/>
            <a:ext cx="344568" cy="360000"/>
            <a:chOff x="8128838" y="2965125"/>
            <a:chExt cx="212725" cy="222252"/>
          </a:xfrm>
          <a:solidFill>
            <a:schemeClr val="bg1"/>
          </a:solidFill>
        </p:grpSpPr>
        <p:sp>
          <p:nvSpPr>
            <p:cNvPr id="23" name="Freeform 254"/>
            <p:cNvSpPr>
              <a:spLocks noEditPoints="1"/>
            </p:cNvSpPr>
            <p:nvPr/>
          </p:nvSpPr>
          <p:spPr bwMode="auto">
            <a:xfrm>
              <a:off x="8133601" y="2984175"/>
              <a:ext cx="201613" cy="201614"/>
            </a:xfrm>
            <a:custGeom>
              <a:avLst/>
              <a:gdLst>
                <a:gd name="T0" fmla="*/ 120 w 239"/>
                <a:gd name="T1" fmla="*/ 239 h 239"/>
                <a:gd name="T2" fmla="*/ 0 w 239"/>
                <a:gd name="T3" fmla="*/ 119 h 239"/>
                <a:gd name="T4" fmla="*/ 120 w 239"/>
                <a:gd name="T5" fmla="*/ 0 h 239"/>
                <a:gd name="T6" fmla="*/ 239 w 239"/>
                <a:gd name="T7" fmla="*/ 119 h 239"/>
                <a:gd name="T8" fmla="*/ 120 w 239"/>
                <a:gd name="T9" fmla="*/ 239 h 239"/>
                <a:gd name="T10" fmla="*/ 120 w 239"/>
                <a:gd name="T11" fmla="*/ 16 h 239"/>
                <a:gd name="T12" fmla="*/ 16 w 239"/>
                <a:gd name="T13" fmla="*/ 119 h 239"/>
                <a:gd name="T14" fmla="*/ 120 w 239"/>
                <a:gd name="T15" fmla="*/ 223 h 239"/>
                <a:gd name="T16" fmla="*/ 223 w 239"/>
                <a:gd name="T17" fmla="*/ 119 h 239"/>
                <a:gd name="T18" fmla="*/ 120 w 239"/>
                <a:gd name="T19" fmla="*/ 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19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5" y="0"/>
                    <a:pt x="239" y="54"/>
                    <a:pt x="239" y="119"/>
                  </a:cubicBezTo>
                  <a:cubicBezTo>
                    <a:pt x="239" y="185"/>
                    <a:pt x="185" y="239"/>
                    <a:pt x="120" y="239"/>
                  </a:cubicBezTo>
                  <a:close/>
                  <a:moveTo>
                    <a:pt x="120" y="16"/>
                  </a:moveTo>
                  <a:cubicBezTo>
                    <a:pt x="63" y="16"/>
                    <a:pt x="16" y="62"/>
                    <a:pt x="16" y="119"/>
                  </a:cubicBezTo>
                  <a:cubicBezTo>
                    <a:pt x="16" y="176"/>
                    <a:pt x="63" y="223"/>
                    <a:pt x="120" y="223"/>
                  </a:cubicBezTo>
                  <a:cubicBezTo>
                    <a:pt x="177" y="223"/>
                    <a:pt x="223" y="176"/>
                    <a:pt x="223" y="119"/>
                  </a:cubicBezTo>
                  <a:cubicBezTo>
                    <a:pt x="223" y="62"/>
                    <a:pt x="177" y="16"/>
                    <a:pt x="12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5"/>
            <p:cNvSpPr>
              <a:spLocks/>
            </p:cNvSpPr>
            <p:nvPr/>
          </p:nvSpPr>
          <p:spPr bwMode="auto">
            <a:xfrm>
              <a:off x="8159001" y="3081014"/>
              <a:ext cx="42863" cy="69850"/>
            </a:xfrm>
            <a:custGeom>
              <a:avLst/>
              <a:gdLst>
                <a:gd name="T0" fmla="*/ 47 w 52"/>
                <a:gd name="T1" fmla="*/ 83 h 83"/>
                <a:gd name="T2" fmla="*/ 45 w 52"/>
                <a:gd name="T3" fmla="*/ 83 h 83"/>
                <a:gd name="T4" fmla="*/ 0 w 52"/>
                <a:gd name="T5" fmla="*/ 4 h 83"/>
                <a:gd name="T6" fmla="*/ 4 w 52"/>
                <a:gd name="T7" fmla="*/ 0 h 83"/>
                <a:gd name="T8" fmla="*/ 8 w 52"/>
                <a:gd name="T9" fmla="*/ 4 h 83"/>
                <a:gd name="T10" fmla="*/ 49 w 52"/>
                <a:gd name="T11" fmla="*/ 76 h 83"/>
                <a:gd name="T12" fmla="*/ 51 w 52"/>
                <a:gd name="T13" fmla="*/ 81 h 83"/>
                <a:gd name="T14" fmla="*/ 47 w 5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83">
                  <a:moveTo>
                    <a:pt x="47" y="83"/>
                  </a:moveTo>
                  <a:cubicBezTo>
                    <a:pt x="47" y="83"/>
                    <a:pt x="46" y="83"/>
                    <a:pt x="45" y="83"/>
                  </a:cubicBezTo>
                  <a:cubicBezTo>
                    <a:pt x="17" y="67"/>
                    <a:pt x="0" y="3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4"/>
                    <a:pt x="24" y="61"/>
                    <a:pt x="49" y="76"/>
                  </a:cubicBezTo>
                  <a:cubicBezTo>
                    <a:pt x="51" y="77"/>
                    <a:pt x="52" y="79"/>
                    <a:pt x="51" y="81"/>
                  </a:cubicBezTo>
                  <a:cubicBezTo>
                    <a:pt x="50" y="82"/>
                    <a:pt x="49" y="83"/>
                    <a:pt x="47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6"/>
            <p:cNvSpPr>
              <a:spLocks/>
            </p:cNvSpPr>
            <p:nvPr/>
          </p:nvSpPr>
          <p:spPr bwMode="auto">
            <a:xfrm>
              <a:off x="8220913" y="3152451"/>
              <a:ext cx="11113" cy="7938"/>
            </a:xfrm>
            <a:custGeom>
              <a:avLst/>
              <a:gdLst>
                <a:gd name="T0" fmla="*/ 9 w 13"/>
                <a:gd name="T1" fmla="*/ 9 h 9"/>
                <a:gd name="T2" fmla="*/ 8 w 13"/>
                <a:gd name="T3" fmla="*/ 9 h 9"/>
                <a:gd name="T4" fmla="*/ 3 w 13"/>
                <a:gd name="T5" fmla="*/ 8 h 9"/>
                <a:gd name="T6" fmla="*/ 0 w 13"/>
                <a:gd name="T7" fmla="*/ 4 h 9"/>
                <a:gd name="T8" fmla="*/ 5 w 13"/>
                <a:gd name="T9" fmla="*/ 0 h 9"/>
                <a:gd name="T10" fmla="*/ 9 w 13"/>
                <a:gd name="T11" fmla="*/ 1 h 9"/>
                <a:gd name="T12" fmla="*/ 13 w 13"/>
                <a:gd name="T13" fmla="*/ 5 h 9"/>
                <a:gd name="T14" fmla="*/ 9 w 13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7" y="9"/>
                    <a:pt x="5" y="9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" y="1"/>
                    <a:pt x="8" y="1"/>
                    <a:pt x="9" y="1"/>
                  </a:cubicBezTo>
                  <a:cubicBezTo>
                    <a:pt x="11" y="1"/>
                    <a:pt x="13" y="3"/>
                    <a:pt x="13" y="5"/>
                  </a:cubicBezTo>
                  <a:cubicBezTo>
                    <a:pt x="13" y="7"/>
                    <a:pt x="11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7"/>
            <p:cNvSpPr>
              <a:spLocks/>
            </p:cNvSpPr>
            <p:nvPr/>
          </p:nvSpPr>
          <p:spPr bwMode="auto">
            <a:xfrm>
              <a:off x="8128838" y="2965125"/>
              <a:ext cx="77788" cy="73025"/>
            </a:xfrm>
            <a:custGeom>
              <a:avLst/>
              <a:gdLst>
                <a:gd name="T0" fmla="*/ 26 w 90"/>
                <a:gd name="T1" fmla="*/ 86 h 86"/>
                <a:gd name="T2" fmla="*/ 21 w 90"/>
                <a:gd name="T3" fmla="*/ 85 h 86"/>
                <a:gd name="T4" fmla="*/ 0 w 90"/>
                <a:gd name="T5" fmla="*/ 46 h 86"/>
                <a:gd name="T6" fmla="*/ 46 w 90"/>
                <a:gd name="T7" fmla="*/ 0 h 86"/>
                <a:gd name="T8" fmla="*/ 89 w 90"/>
                <a:gd name="T9" fmla="*/ 29 h 86"/>
                <a:gd name="T10" fmla="*/ 84 w 90"/>
                <a:gd name="T11" fmla="*/ 39 h 86"/>
                <a:gd name="T12" fmla="*/ 74 w 90"/>
                <a:gd name="T13" fmla="*/ 35 h 86"/>
                <a:gd name="T14" fmla="*/ 46 w 90"/>
                <a:gd name="T15" fmla="*/ 16 h 86"/>
                <a:gd name="T16" fmla="*/ 16 w 90"/>
                <a:gd name="T17" fmla="*/ 46 h 86"/>
                <a:gd name="T18" fmla="*/ 30 w 90"/>
                <a:gd name="T19" fmla="*/ 72 h 86"/>
                <a:gd name="T20" fmla="*/ 33 w 90"/>
                <a:gd name="T21" fmla="*/ 83 h 86"/>
                <a:gd name="T22" fmla="*/ 26 w 90"/>
                <a:gd name="T2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6">
                  <a:moveTo>
                    <a:pt x="26" y="86"/>
                  </a:moveTo>
                  <a:cubicBezTo>
                    <a:pt x="24" y="86"/>
                    <a:pt x="23" y="86"/>
                    <a:pt x="21" y="85"/>
                  </a:cubicBezTo>
                  <a:cubicBezTo>
                    <a:pt x="8" y="77"/>
                    <a:pt x="0" y="62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65" y="0"/>
                    <a:pt x="81" y="11"/>
                    <a:pt x="89" y="29"/>
                  </a:cubicBezTo>
                  <a:cubicBezTo>
                    <a:pt x="90" y="33"/>
                    <a:pt x="89" y="37"/>
                    <a:pt x="84" y="39"/>
                  </a:cubicBezTo>
                  <a:cubicBezTo>
                    <a:pt x="80" y="41"/>
                    <a:pt x="76" y="39"/>
                    <a:pt x="74" y="35"/>
                  </a:cubicBezTo>
                  <a:cubicBezTo>
                    <a:pt x="69" y="24"/>
                    <a:pt x="58" y="16"/>
                    <a:pt x="46" y="16"/>
                  </a:cubicBezTo>
                  <a:cubicBezTo>
                    <a:pt x="30" y="16"/>
                    <a:pt x="16" y="30"/>
                    <a:pt x="16" y="46"/>
                  </a:cubicBezTo>
                  <a:cubicBezTo>
                    <a:pt x="16" y="57"/>
                    <a:pt x="21" y="66"/>
                    <a:pt x="30" y="72"/>
                  </a:cubicBezTo>
                  <a:cubicBezTo>
                    <a:pt x="34" y="74"/>
                    <a:pt x="35" y="79"/>
                    <a:pt x="33" y="83"/>
                  </a:cubicBezTo>
                  <a:cubicBezTo>
                    <a:pt x="31" y="85"/>
                    <a:pt x="28" y="86"/>
                    <a:pt x="2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8"/>
            <p:cNvSpPr>
              <a:spLocks/>
            </p:cNvSpPr>
            <p:nvPr/>
          </p:nvSpPr>
          <p:spPr bwMode="auto">
            <a:xfrm>
              <a:off x="8265363" y="2965125"/>
              <a:ext cx="76200" cy="73025"/>
            </a:xfrm>
            <a:custGeom>
              <a:avLst/>
              <a:gdLst>
                <a:gd name="T0" fmla="*/ 65 w 90"/>
                <a:gd name="T1" fmla="*/ 86 h 86"/>
                <a:gd name="T2" fmla="*/ 58 w 90"/>
                <a:gd name="T3" fmla="*/ 83 h 86"/>
                <a:gd name="T4" fmla="*/ 60 w 90"/>
                <a:gd name="T5" fmla="*/ 72 h 86"/>
                <a:gd name="T6" fmla="*/ 74 w 90"/>
                <a:gd name="T7" fmla="*/ 46 h 86"/>
                <a:gd name="T8" fmla="*/ 44 w 90"/>
                <a:gd name="T9" fmla="*/ 16 h 86"/>
                <a:gd name="T10" fmla="*/ 16 w 90"/>
                <a:gd name="T11" fmla="*/ 35 h 86"/>
                <a:gd name="T12" fmla="*/ 6 w 90"/>
                <a:gd name="T13" fmla="*/ 39 h 86"/>
                <a:gd name="T14" fmla="*/ 2 w 90"/>
                <a:gd name="T15" fmla="*/ 29 h 86"/>
                <a:gd name="T16" fmla="*/ 44 w 90"/>
                <a:gd name="T17" fmla="*/ 0 h 86"/>
                <a:gd name="T18" fmla="*/ 90 w 90"/>
                <a:gd name="T19" fmla="*/ 46 h 86"/>
                <a:gd name="T20" fmla="*/ 69 w 90"/>
                <a:gd name="T21" fmla="*/ 85 h 86"/>
                <a:gd name="T22" fmla="*/ 65 w 90"/>
                <a:gd name="T2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6">
                  <a:moveTo>
                    <a:pt x="65" y="86"/>
                  </a:moveTo>
                  <a:cubicBezTo>
                    <a:pt x="62" y="86"/>
                    <a:pt x="59" y="85"/>
                    <a:pt x="58" y="83"/>
                  </a:cubicBezTo>
                  <a:cubicBezTo>
                    <a:pt x="55" y="79"/>
                    <a:pt x="57" y="74"/>
                    <a:pt x="60" y="72"/>
                  </a:cubicBezTo>
                  <a:cubicBezTo>
                    <a:pt x="69" y="66"/>
                    <a:pt x="74" y="57"/>
                    <a:pt x="74" y="46"/>
                  </a:cubicBezTo>
                  <a:cubicBezTo>
                    <a:pt x="74" y="30"/>
                    <a:pt x="61" y="16"/>
                    <a:pt x="44" y="16"/>
                  </a:cubicBezTo>
                  <a:cubicBezTo>
                    <a:pt x="32" y="16"/>
                    <a:pt x="21" y="24"/>
                    <a:pt x="16" y="35"/>
                  </a:cubicBezTo>
                  <a:cubicBezTo>
                    <a:pt x="15" y="39"/>
                    <a:pt x="10" y="41"/>
                    <a:pt x="6" y="39"/>
                  </a:cubicBezTo>
                  <a:cubicBezTo>
                    <a:pt x="2" y="37"/>
                    <a:pt x="0" y="33"/>
                    <a:pt x="2" y="29"/>
                  </a:cubicBezTo>
                  <a:cubicBezTo>
                    <a:pt x="9" y="11"/>
                    <a:pt x="26" y="0"/>
                    <a:pt x="44" y="0"/>
                  </a:cubicBezTo>
                  <a:cubicBezTo>
                    <a:pt x="69" y="0"/>
                    <a:pt x="90" y="21"/>
                    <a:pt x="90" y="46"/>
                  </a:cubicBezTo>
                  <a:cubicBezTo>
                    <a:pt x="90" y="62"/>
                    <a:pt x="82" y="77"/>
                    <a:pt x="69" y="85"/>
                  </a:cubicBezTo>
                  <a:cubicBezTo>
                    <a:pt x="68" y="86"/>
                    <a:pt x="66" y="86"/>
                    <a:pt x="6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9"/>
            <p:cNvSpPr>
              <a:spLocks/>
            </p:cNvSpPr>
            <p:nvPr/>
          </p:nvSpPr>
          <p:spPr bwMode="auto">
            <a:xfrm>
              <a:off x="8155826" y="3154039"/>
              <a:ext cx="30163" cy="33338"/>
            </a:xfrm>
            <a:custGeom>
              <a:avLst/>
              <a:gdLst>
                <a:gd name="T0" fmla="*/ 9 w 36"/>
                <a:gd name="T1" fmla="*/ 40 h 40"/>
                <a:gd name="T2" fmla="*/ 5 w 36"/>
                <a:gd name="T3" fmla="*/ 39 h 40"/>
                <a:gd name="T4" fmla="*/ 3 w 36"/>
                <a:gd name="T5" fmla="*/ 27 h 40"/>
                <a:gd name="T6" fmla="*/ 21 w 36"/>
                <a:gd name="T7" fmla="*/ 4 h 40"/>
                <a:gd name="T8" fmla="*/ 32 w 36"/>
                <a:gd name="T9" fmla="*/ 3 h 40"/>
                <a:gd name="T10" fmla="*/ 33 w 36"/>
                <a:gd name="T11" fmla="*/ 14 h 40"/>
                <a:gd name="T12" fmla="*/ 16 w 36"/>
                <a:gd name="T13" fmla="*/ 37 h 40"/>
                <a:gd name="T14" fmla="*/ 9 w 3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0">
                  <a:moveTo>
                    <a:pt x="9" y="40"/>
                  </a:moveTo>
                  <a:cubicBezTo>
                    <a:pt x="8" y="40"/>
                    <a:pt x="6" y="40"/>
                    <a:pt x="5" y="39"/>
                  </a:cubicBezTo>
                  <a:cubicBezTo>
                    <a:pt x="1" y="36"/>
                    <a:pt x="0" y="31"/>
                    <a:pt x="3" y="27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8" y="0"/>
                    <a:pt x="32" y="3"/>
                  </a:cubicBezTo>
                  <a:cubicBezTo>
                    <a:pt x="35" y="6"/>
                    <a:pt x="36" y="11"/>
                    <a:pt x="33" y="1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9"/>
                    <a:pt x="12" y="40"/>
                    <a:pt x="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0"/>
            <p:cNvSpPr>
              <a:spLocks/>
            </p:cNvSpPr>
            <p:nvPr/>
          </p:nvSpPr>
          <p:spPr bwMode="auto">
            <a:xfrm>
              <a:off x="8281238" y="3154039"/>
              <a:ext cx="30163" cy="33338"/>
            </a:xfrm>
            <a:custGeom>
              <a:avLst/>
              <a:gdLst>
                <a:gd name="T0" fmla="*/ 26 w 35"/>
                <a:gd name="T1" fmla="*/ 40 h 40"/>
                <a:gd name="T2" fmla="*/ 20 w 35"/>
                <a:gd name="T3" fmla="*/ 37 h 40"/>
                <a:gd name="T4" fmla="*/ 2 w 35"/>
                <a:gd name="T5" fmla="*/ 14 h 40"/>
                <a:gd name="T6" fmla="*/ 4 w 35"/>
                <a:gd name="T7" fmla="*/ 3 h 40"/>
                <a:gd name="T8" fmla="*/ 15 w 35"/>
                <a:gd name="T9" fmla="*/ 4 h 40"/>
                <a:gd name="T10" fmla="*/ 33 w 35"/>
                <a:gd name="T11" fmla="*/ 27 h 40"/>
                <a:gd name="T12" fmla="*/ 31 w 35"/>
                <a:gd name="T13" fmla="*/ 39 h 40"/>
                <a:gd name="T14" fmla="*/ 26 w 35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0">
                  <a:moveTo>
                    <a:pt x="26" y="40"/>
                  </a:moveTo>
                  <a:cubicBezTo>
                    <a:pt x="24" y="40"/>
                    <a:pt x="22" y="39"/>
                    <a:pt x="20" y="3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4" y="3"/>
                  </a:cubicBezTo>
                  <a:cubicBezTo>
                    <a:pt x="7" y="0"/>
                    <a:pt x="12" y="1"/>
                    <a:pt x="15" y="4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5" y="31"/>
                    <a:pt x="35" y="36"/>
                    <a:pt x="31" y="39"/>
                  </a:cubicBezTo>
                  <a:cubicBezTo>
                    <a:pt x="30" y="40"/>
                    <a:pt x="28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1"/>
            <p:cNvSpPr>
              <a:spLocks/>
            </p:cNvSpPr>
            <p:nvPr/>
          </p:nvSpPr>
          <p:spPr bwMode="auto">
            <a:xfrm>
              <a:off x="8230438" y="3025450"/>
              <a:ext cx="31750" cy="87313"/>
            </a:xfrm>
            <a:custGeom>
              <a:avLst/>
              <a:gdLst>
                <a:gd name="T0" fmla="*/ 28 w 38"/>
                <a:gd name="T1" fmla="*/ 102 h 102"/>
                <a:gd name="T2" fmla="*/ 23 w 38"/>
                <a:gd name="T3" fmla="*/ 100 h 102"/>
                <a:gd name="T4" fmla="*/ 1 w 38"/>
                <a:gd name="T5" fmla="*/ 77 h 102"/>
                <a:gd name="T6" fmla="*/ 0 w 38"/>
                <a:gd name="T7" fmla="*/ 71 h 102"/>
                <a:gd name="T8" fmla="*/ 0 w 38"/>
                <a:gd name="T9" fmla="*/ 8 h 102"/>
                <a:gd name="T10" fmla="*/ 8 w 38"/>
                <a:gd name="T11" fmla="*/ 0 h 102"/>
                <a:gd name="T12" fmla="*/ 16 w 38"/>
                <a:gd name="T13" fmla="*/ 8 h 102"/>
                <a:gd name="T14" fmla="*/ 16 w 38"/>
                <a:gd name="T15" fmla="*/ 68 h 102"/>
                <a:gd name="T16" fmla="*/ 35 w 38"/>
                <a:gd name="T17" fmla="*/ 89 h 102"/>
                <a:gd name="T18" fmla="*/ 35 w 38"/>
                <a:gd name="T19" fmla="*/ 100 h 102"/>
                <a:gd name="T20" fmla="*/ 28 w 38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02">
                  <a:moveTo>
                    <a:pt x="28" y="102"/>
                  </a:moveTo>
                  <a:cubicBezTo>
                    <a:pt x="26" y="102"/>
                    <a:pt x="24" y="102"/>
                    <a:pt x="23" y="100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5"/>
                    <a:pt x="0" y="73"/>
                    <a:pt x="0" y="7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8" y="92"/>
                    <a:pt x="38" y="97"/>
                    <a:pt x="35" y="100"/>
                  </a:cubicBezTo>
                  <a:cubicBezTo>
                    <a:pt x="33" y="102"/>
                    <a:pt x="30" y="102"/>
                    <a:pt x="28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5704295" y="4806741"/>
            <a:ext cx="271887" cy="360000"/>
            <a:chOff x="4773006" y="2944488"/>
            <a:chExt cx="171450" cy="227013"/>
          </a:xfrm>
          <a:solidFill>
            <a:schemeClr val="bg1"/>
          </a:solidFill>
        </p:grpSpPr>
        <p:sp>
          <p:nvSpPr>
            <p:cNvPr id="32" name="Freeform 143"/>
            <p:cNvSpPr>
              <a:spLocks noEditPoints="1"/>
            </p:cNvSpPr>
            <p:nvPr/>
          </p:nvSpPr>
          <p:spPr bwMode="auto">
            <a:xfrm>
              <a:off x="4773006" y="2944488"/>
              <a:ext cx="171450" cy="227013"/>
            </a:xfrm>
            <a:custGeom>
              <a:avLst/>
              <a:gdLst>
                <a:gd name="T0" fmla="*/ 13 w 202"/>
                <a:gd name="T1" fmla="*/ 268 h 268"/>
                <a:gd name="T2" fmla="*/ 13 w 202"/>
                <a:gd name="T3" fmla="*/ 268 h 268"/>
                <a:gd name="T4" fmla="*/ 5 w 202"/>
                <a:gd name="T5" fmla="*/ 264 h 268"/>
                <a:gd name="T6" fmla="*/ 5 w 202"/>
                <a:gd name="T7" fmla="*/ 251 h 268"/>
                <a:gd name="T8" fmla="*/ 31 w 202"/>
                <a:gd name="T9" fmla="*/ 155 h 268"/>
                <a:gd name="T10" fmla="*/ 31 w 202"/>
                <a:gd name="T11" fmla="*/ 154 h 268"/>
                <a:gd name="T12" fmla="*/ 31 w 202"/>
                <a:gd name="T13" fmla="*/ 154 h 268"/>
                <a:gd name="T14" fmla="*/ 31 w 202"/>
                <a:gd name="T15" fmla="*/ 154 h 268"/>
                <a:gd name="T16" fmla="*/ 16 w 202"/>
                <a:gd name="T17" fmla="*/ 154 h 268"/>
                <a:gd name="T18" fmla="*/ 2 w 202"/>
                <a:gd name="T19" fmla="*/ 147 h 268"/>
                <a:gd name="T20" fmla="*/ 3 w 202"/>
                <a:gd name="T21" fmla="*/ 131 h 268"/>
                <a:gd name="T22" fmla="*/ 67 w 202"/>
                <a:gd name="T23" fmla="*/ 15 h 268"/>
                <a:gd name="T24" fmla="*/ 92 w 202"/>
                <a:gd name="T25" fmla="*/ 0 h 268"/>
                <a:gd name="T26" fmla="*/ 186 w 202"/>
                <a:gd name="T27" fmla="*/ 0 h 268"/>
                <a:gd name="T28" fmla="*/ 199 w 202"/>
                <a:gd name="T29" fmla="*/ 8 h 268"/>
                <a:gd name="T30" fmla="*/ 197 w 202"/>
                <a:gd name="T31" fmla="*/ 23 h 268"/>
                <a:gd name="T32" fmla="*/ 130 w 202"/>
                <a:gd name="T33" fmla="*/ 108 h 268"/>
                <a:gd name="T34" fmla="*/ 159 w 202"/>
                <a:gd name="T35" fmla="*/ 108 h 268"/>
                <a:gd name="T36" fmla="*/ 172 w 202"/>
                <a:gd name="T37" fmla="*/ 115 h 268"/>
                <a:gd name="T38" fmla="*/ 166 w 202"/>
                <a:gd name="T39" fmla="*/ 129 h 268"/>
                <a:gd name="T40" fmla="*/ 23 w 202"/>
                <a:gd name="T41" fmla="*/ 263 h 268"/>
                <a:gd name="T42" fmla="*/ 23 w 202"/>
                <a:gd name="T43" fmla="*/ 263 h 268"/>
                <a:gd name="T44" fmla="*/ 13 w 202"/>
                <a:gd name="T45" fmla="*/ 268 h 268"/>
                <a:gd name="T46" fmla="*/ 46 w 202"/>
                <a:gd name="T47" fmla="*/ 159 h 268"/>
                <a:gd name="T48" fmla="*/ 25 w 202"/>
                <a:gd name="T49" fmla="*/ 239 h 268"/>
                <a:gd name="T50" fmla="*/ 149 w 202"/>
                <a:gd name="T51" fmla="*/ 124 h 268"/>
                <a:gd name="T52" fmla="*/ 125 w 202"/>
                <a:gd name="T53" fmla="*/ 124 h 268"/>
                <a:gd name="T54" fmla="*/ 112 w 202"/>
                <a:gd name="T55" fmla="*/ 117 h 268"/>
                <a:gd name="T56" fmla="*/ 115 w 202"/>
                <a:gd name="T57" fmla="*/ 102 h 268"/>
                <a:gd name="T58" fmla="*/ 181 w 202"/>
                <a:gd name="T59" fmla="*/ 16 h 268"/>
                <a:gd name="T60" fmla="*/ 92 w 202"/>
                <a:gd name="T61" fmla="*/ 16 h 268"/>
                <a:gd name="T62" fmla="*/ 81 w 202"/>
                <a:gd name="T63" fmla="*/ 23 h 268"/>
                <a:gd name="T64" fmla="*/ 18 w 202"/>
                <a:gd name="T65" fmla="*/ 138 h 268"/>
                <a:gd name="T66" fmla="*/ 31 w 202"/>
                <a:gd name="T67" fmla="*/ 138 h 268"/>
                <a:gd name="T68" fmla="*/ 45 w 202"/>
                <a:gd name="T69" fmla="*/ 144 h 268"/>
                <a:gd name="T70" fmla="*/ 46 w 202"/>
                <a:gd name="T71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268">
                  <a:moveTo>
                    <a:pt x="13" y="268"/>
                  </a:moveTo>
                  <a:cubicBezTo>
                    <a:pt x="13" y="268"/>
                    <a:pt x="13" y="268"/>
                    <a:pt x="13" y="268"/>
                  </a:cubicBezTo>
                  <a:cubicBezTo>
                    <a:pt x="10" y="268"/>
                    <a:pt x="7" y="266"/>
                    <a:pt x="5" y="264"/>
                  </a:cubicBezTo>
                  <a:cubicBezTo>
                    <a:pt x="2" y="259"/>
                    <a:pt x="4" y="253"/>
                    <a:pt x="5" y="251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155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0" y="154"/>
                    <a:pt x="5" y="151"/>
                    <a:pt x="2" y="147"/>
                  </a:cubicBezTo>
                  <a:cubicBezTo>
                    <a:pt x="0" y="142"/>
                    <a:pt x="0" y="137"/>
                    <a:pt x="3" y="131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72" y="7"/>
                    <a:pt x="83" y="0"/>
                    <a:pt x="9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2" y="0"/>
                    <a:pt x="197" y="3"/>
                    <a:pt x="199" y="8"/>
                  </a:cubicBezTo>
                  <a:cubicBezTo>
                    <a:pt x="202" y="12"/>
                    <a:pt x="201" y="18"/>
                    <a:pt x="197" y="23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8" y="108"/>
                    <a:pt x="171" y="113"/>
                    <a:pt x="172" y="115"/>
                  </a:cubicBezTo>
                  <a:cubicBezTo>
                    <a:pt x="172" y="118"/>
                    <a:pt x="174" y="123"/>
                    <a:pt x="166" y="129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19" y="266"/>
                    <a:pt x="16" y="268"/>
                    <a:pt x="13" y="268"/>
                  </a:cubicBezTo>
                  <a:close/>
                  <a:moveTo>
                    <a:pt x="46" y="159"/>
                  </a:moveTo>
                  <a:cubicBezTo>
                    <a:pt x="25" y="239"/>
                    <a:pt x="25" y="239"/>
                    <a:pt x="25" y="239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19" y="124"/>
                    <a:pt x="114" y="121"/>
                    <a:pt x="112" y="117"/>
                  </a:cubicBezTo>
                  <a:cubicBezTo>
                    <a:pt x="110" y="112"/>
                    <a:pt x="111" y="107"/>
                    <a:pt x="115" y="102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88" y="16"/>
                    <a:pt x="83" y="19"/>
                    <a:pt x="81" y="23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7" y="138"/>
                    <a:pt x="42" y="140"/>
                    <a:pt x="45" y="144"/>
                  </a:cubicBezTo>
                  <a:cubicBezTo>
                    <a:pt x="48" y="149"/>
                    <a:pt x="48" y="154"/>
                    <a:pt x="4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Freeform 144"/>
            <p:cNvSpPr>
              <a:spLocks noEditPoints="1"/>
            </p:cNvSpPr>
            <p:nvPr/>
          </p:nvSpPr>
          <p:spPr bwMode="auto">
            <a:xfrm>
              <a:off x="4822218" y="2968300"/>
              <a:ext cx="52388" cy="58738"/>
            </a:xfrm>
            <a:custGeom>
              <a:avLst/>
              <a:gdLst>
                <a:gd name="T0" fmla="*/ 4 w 62"/>
                <a:gd name="T1" fmla="*/ 68 h 68"/>
                <a:gd name="T2" fmla="*/ 3 w 62"/>
                <a:gd name="T3" fmla="*/ 67 h 68"/>
                <a:gd name="T4" fmla="*/ 1 w 62"/>
                <a:gd name="T5" fmla="*/ 62 h 68"/>
                <a:gd name="T6" fmla="*/ 5 w 62"/>
                <a:gd name="T7" fmla="*/ 56 h 68"/>
                <a:gd name="T8" fmla="*/ 10 w 62"/>
                <a:gd name="T9" fmla="*/ 54 h 68"/>
                <a:gd name="T10" fmla="*/ 12 w 62"/>
                <a:gd name="T11" fmla="*/ 59 h 68"/>
                <a:gd name="T12" fmla="*/ 8 w 62"/>
                <a:gd name="T13" fmla="*/ 66 h 68"/>
                <a:gd name="T14" fmla="*/ 4 w 62"/>
                <a:gd name="T15" fmla="*/ 68 h 68"/>
                <a:gd name="T16" fmla="*/ 16 w 62"/>
                <a:gd name="T17" fmla="*/ 48 h 68"/>
                <a:gd name="T18" fmla="*/ 14 w 62"/>
                <a:gd name="T19" fmla="*/ 47 h 68"/>
                <a:gd name="T20" fmla="*/ 12 w 62"/>
                <a:gd name="T21" fmla="*/ 42 h 68"/>
                <a:gd name="T22" fmla="*/ 29 w 62"/>
                <a:gd name="T23" fmla="*/ 11 h 68"/>
                <a:gd name="T24" fmla="*/ 48 w 62"/>
                <a:gd name="T25" fmla="*/ 0 h 68"/>
                <a:gd name="T26" fmla="*/ 58 w 62"/>
                <a:gd name="T27" fmla="*/ 0 h 68"/>
                <a:gd name="T28" fmla="*/ 62 w 62"/>
                <a:gd name="T29" fmla="*/ 4 h 68"/>
                <a:gd name="T30" fmla="*/ 58 w 62"/>
                <a:gd name="T31" fmla="*/ 8 h 68"/>
                <a:gd name="T32" fmla="*/ 48 w 62"/>
                <a:gd name="T33" fmla="*/ 8 h 68"/>
                <a:gd name="T34" fmla="*/ 36 w 62"/>
                <a:gd name="T35" fmla="*/ 15 h 68"/>
                <a:gd name="T36" fmla="*/ 19 w 62"/>
                <a:gd name="T37" fmla="*/ 46 h 68"/>
                <a:gd name="T38" fmla="*/ 16 w 62"/>
                <a:gd name="T3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68">
                  <a:moveTo>
                    <a:pt x="4" y="68"/>
                  </a:moveTo>
                  <a:cubicBezTo>
                    <a:pt x="4" y="68"/>
                    <a:pt x="3" y="68"/>
                    <a:pt x="3" y="67"/>
                  </a:cubicBezTo>
                  <a:cubicBezTo>
                    <a:pt x="1" y="66"/>
                    <a:pt x="0" y="64"/>
                    <a:pt x="1" y="6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4"/>
                    <a:pt x="8" y="53"/>
                    <a:pt x="10" y="54"/>
                  </a:cubicBezTo>
                  <a:cubicBezTo>
                    <a:pt x="12" y="55"/>
                    <a:pt x="13" y="58"/>
                    <a:pt x="12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6" y="68"/>
                    <a:pt x="4" y="68"/>
                  </a:cubicBezTo>
                  <a:close/>
                  <a:moveTo>
                    <a:pt x="16" y="48"/>
                  </a:moveTo>
                  <a:cubicBezTo>
                    <a:pt x="15" y="48"/>
                    <a:pt x="14" y="47"/>
                    <a:pt x="14" y="47"/>
                  </a:cubicBezTo>
                  <a:cubicBezTo>
                    <a:pt x="12" y="46"/>
                    <a:pt x="11" y="44"/>
                    <a:pt x="12" y="4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3" y="5"/>
                    <a:pt x="41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2" y="2"/>
                    <a:pt x="62" y="4"/>
                  </a:cubicBezTo>
                  <a:cubicBezTo>
                    <a:pt x="62" y="6"/>
                    <a:pt x="61" y="8"/>
                    <a:pt x="5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8"/>
                    <a:pt x="38" y="11"/>
                    <a:pt x="36" y="1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7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6953386" y="1336555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STRENGTHS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96464" y="1648709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53386" y="2498987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WEAKNESS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96464" y="2811141"/>
            <a:ext cx="387911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910309" y="366141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OPPORTUNITIES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953387" y="3973573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953386" y="4865373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>
                <a:solidFill>
                  <a:schemeClr val="bg1">
                    <a:lumMod val="50000"/>
                  </a:schemeClr>
                </a:solidFill>
                <a:ea typeface="Montserrat" charset="0"/>
                <a:cs typeface="Montserrat" charset="0"/>
              </a:rPr>
              <a:t>THREATS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996464" y="5177527"/>
            <a:ext cx="39221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</p:spTree>
    <p:extLst>
      <p:ext uri="{BB962C8B-B14F-4D97-AF65-F5344CB8AC3E}">
        <p14:creationId xmlns:p14="http://schemas.microsoft.com/office/powerpoint/2010/main" val="62749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7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10374</TotalTime>
  <Words>1543</Words>
  <Application>Microsoft Office PowerPoint</Application>
  <PresentationFormat>Widescreen</PresentationFormat>
  <Paragraphs>128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Montserrat Extra</vt:lpstr>
      <vt:lpstr>Montserrat Semi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582</cp:revision>
  <dcterms:created xsi:type="dcterms:W3CDTF">2016-05-23T07:31:44Z</dcterms:created>
  <dcterms:modified xsi:type="dcterms:W3CDTF">2021-03-09T07:07:29Z</dcterms:modified>
</cp:coreProperties>
</file>