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7"/>
  </p:notesMasterIdLst>
  <p:handoutMasterIdLst>
    <p:handoutMasterId r:id="rId28"/>
  </p:handoutMasterIdLst>
  <p:sldIdLst>
    <p:sldId id="265" r:id="rId2"/>
    <p:sldId id="258" r:id="rId3"/>
    <p:sldId id="275" r:id="rId4"/>
    <p:sldId id="622" r:id="rId5"/>
    <p:sldId id="328" r:id="rId6"/>
    <p:sldId id="329" r:id="rId7"/>
    <p:sldId id="285" r:id="rId8"/>
    <p:sldId id="286" r:id="rId9"/>
    <p:sldId id="624" r:id="rId10"/>
    <p:sldId id="325" r:id="rId11"/>
    <p:sldId id="322" r:id="rId12"/>
    <p:sldId id="287" r:id="rId13"/>
    <p:sldId id="627" r:id="rId14"/>
    <p:sldId id="324" r:id="rId15"/>
    <p:sldId id="315" r:id="rId16"/>
    <p:sldId id="335" r:id="rId17"/>
    <p:sldId id="628" r:id="rId18"/>
    <p:sldId id="629" r:id="rId19"/>
    <p:sldId id="326" r:id="rId20"/>
    <p:sldId id="631" r:id="rId21"/>
    <p:sldId id="333" r:id="rId22"/>
    <p:sldId id="331" r:id="rId23"/>
    <p:sldId id="634" r:id="rId24"/>
    <p:sldId id="274" r:id="rId25"/>
    <p:sldId id="103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2CF"/>
    <a:srgbClr val="7C665B"/>
    <a:srgbClr val="AD9589"/>
    <a:srgbClr val="AA9991"/>
    <a:srgbClr val="DDD5D2"/>
    <a:srgbClr val="84858A"/>
    <a:srgbClr val="96C0BE"/>
    <a:srgbClr val="325E7B"/>
    <a:srgbClr val="D2DB26"/>
    <a:srgbClr val="E2E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6" autoAdjust="0"/>
    <p:restoredTop sz="89890" autoAdjust="0"/>
  </p:normalViewPr>
  <p:slideViewPr>
    <p:cSldViewPr snapToGrid="0" showGuides="1">
      <p:cViewPr varScale="1">
        <p:scale>
          <a:sx n="68" d="100"/>
          <a:sy n="68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417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0E4A2-7D11-4E18-9A75-A485D9806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14F9B-EE01-44AF-831A-B7B502E13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18EC-D243-411C-A670-8EA9C971BC2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13D53-2789-419D-AFBA-066422E8F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93CD0-E56C-4C4B-84C3-D372AC8FC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A553-6097-4F58-8DBB-6604FD76E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151F-3243-44BB-AB22-58B7F9F85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AB2F-9069-4FFF-BEED-54CEF675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1702C-C5CD-41AB-A129-CEB4D906DF1B}" type="datetime1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69A49E-9B54-4649-A221-6FD2DE2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815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DB6E84-A541-48E6-85D8-E47E0B2DD93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" name="01.png">
            <a:extLst>
              <a:ext uri="{FF2B5EF4-FFF2-40B4-BE49-F238E27FC236}">
                <a16:creationId xmlns:a16="http://schemas.microsoft.com/office/drawing/2014/main" id="{30D48EDC-5447-450A-94DD-1A299DFD97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660" y="971506"/>
            <a:ext cx="2827818" cy="209244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01.png">
            <a:extLst>
              <a:ext uri="{FF2B5EF4-FFF2-40B4-BE49-F238E27FC236}">
                <a16:creationId xmlns:a16="http://schemas.microsoft.com/office/drawing/2014/main" id="{7F10B394-8EF5-43BD-86AA-2C3905A84A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5793" y="4039950"/>
            <a:ext cx="2827818" cy="209550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1435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B746319-9269-4F93-95AB-DDFF46F0D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01" y="1190066"/>
            <a:ext cx="2333064" cy="4134027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96B6C0E-E71E-43AF-AD57-53691AD087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36124" y="1190066"/>
            <a:ext cx="2333064" cy="4134027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F92D3EA-1FA0-4B02-9DF8-2AAAE8031B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8945" y="951380"/>
            <a:ext cx="2286000" cy="2286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02A09BC-845A-4BCB-B9BE-EA9BFB70B6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6362" y="951380"/>
            <a:ext cx="2286000" cy="2286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E1A3D6-D456-4AA4-8C31-C059D4740F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3780" y="951380"/>
            <a:ext cx="2286000" cy="2286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0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CDA407AA-72D6-4899-8A2E-1AC7E6AE1F74}"/>
              </a:ext>
            </a:extLst>
          </p:cNvPr>
          <p:cNvSpPr/>
          <p:nvPr userDrawn="1"/>
        </p:nvSpPr>
        <p:spPr>
          <a:xfrm>
            <a:off x="0" y="2476500"/>
            <a:ext cx="12192001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01.png">
            <a:extLst>
              <a:ext uri="{FF2B5EF4-FFF2-40B4-BE49-F238E27FC236}">
                <a16:creationId xmlns:a16="http://schemas.microsoft.com/office/drawing/2014/main" id="{87AE69F3-5848-4D87-B0F7-89EF6892F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5276" y="616909"/>
            <a:ext cx="1695649" cy="169564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01.png">
            <a:extLst>
              <a:ext uri="{FF2B5EF4-FFF2-40B4-BE49-F238E27FC236}">
                <a16:creationId xmlns:a16="http://schemas.microsoft.com/office/drawing/2014/main" id="{CF9DCD92-15C2-4E61-A376-B9079D26F4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81076" y="2581176"/>
            <a:ext cx="1695649" cy="169564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" name="01.png">
            <a:extLst>
              <a:ext uri="{FF2B5EF4-FFF2-40B4-BE49-F238E27FC236}">
                <a16:creationId xmlns:a16="http://schemas.microsoft.com/office/drawing/2014/main" id="{9B1396CD-FDC0-4E45-92B9-AB806E65E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5276" y="4545442"/>
            <a:ext cx="1695649" cy="169564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3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age">
            <a:extLst>
              <a:ext uri="{FF2B5EF4-FFF2-40B4-BE49-F238E27FC236}">
                <a16:creationId xmlns:a16="http://schemas.microsoft.com/office/drawing/2014/main" id="{165BFD87-1E5A-404D-BC37-4D7ADD0101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7833" y="1944886"/>
            <a:ext cx="2147260" cy="352699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5F161FD9-4E72-4A47-9BBC-DE34480B2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2370" y="1944886"/>
            <a:ext cx="2147260" cy="352699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B851E189-B4D6-457B-AC43-5B7AF74708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6908" y="1944886"/>
            <a:ext cx="2147260" cy="352699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15877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mg01.png">
            <a:extLst>
              <a:ext uri="{FF2B5EF4-FFF2-40B4-BE49-F238E27FC236}">
                <a16:creationId xmlns:a16="http://schemas.microsoft.com/office/drawing/2014/main" id="{C250A971-E31F-41EB-ABBD-89E00B4BB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2" y="1784350"/>
            <a:ext cx="3048001" cy="254000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img01.png">
            <a:extLst>
              <a:ext uri="{FF2B5EF4-FFF2-40B4-BE49-F238E27FC236}">
                <a16:creationId xmlns:a16="http://schemas.microsoft.com/office/drawing/2014/main" id="{43739981-8825-46C9-A89A-2DE7A36B5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0116" y="4322233"/>
            <a:ext cx="3048001" cy="2540001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img01.png">
            <a:extLst>
              <a:ext uri="{FF2B5EF4-FFF2-40B4-BE49-F238E27FC236}">
                <a16:creationId xmlns:a16="http://schemas.microsoft.com/office/drawing/2014/main" id="{404CFAD2-BF4E-47C6-8C9F-15DC9992AF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784350"/>
            <a:ext cx="3048001" cy="2540000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" name="img01.png">
            <a:extLst>
              <a:ext uri="{FF2B5EF4-FFF2-40B4-BE49-F238E27FC236}">
                <a16:creationId xmlns:a16="http://schemas.microsoft.com/office/drawing/2014/main" id="{A7F5DEC4-C9F9-427D-96C7-EFD9BE53E1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6699" y="4322233"/>
            <a:ext cx="3048001" cy="2540001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8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6.png"/>
          <p:cNvSpPr>
            <a:spLocks noGrp="1"/>
          </p:cNvSpPr>
          <p:nvPr>
            <p:ph type="pic" sz="quarter" idx="13"/>
          </p:nvPr>
        </p:nvSpPr>
        <p:spPr>
          <a:xfrm>
            <a:off x="1592787" y="1581755"/>
            <a:ext cx="3144309" cy="408573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155" name="placeholder6.png"/>
          <p:cNvSpPr>
            <a:spLocks noGrp="1"/>
          </p:cNvSpPr>
          <p:nvPr>
            <p:ph type="pic" sz="quarter" idx="14"/>
          </p:nvPr>
        </p:nvSpPr>
        <p:spPr>
          <a:xfrm>
            <a:off x="5741453" y="4371025"/>
            <a:ext cx="1162215" cy="128372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156" name="placeholder6.png"/>
          <p:cNvSpPr>
            <a:spLocks noGrp="1"/>
          </p:cNvSpPr>
          <p:nvPr>
            <p:ph type="pic" sz="quarter" idx="15"/>
          </p:nvPr>
        </p:nvSpPr>
        <p:spPr>
          <a:xfrm>
            <a:off x="6958779" y="4371025"/>
            <a:ext cx="1162215" cy="128372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157" name="placeholder6.png"/>
          <p:cNvSpPr>
            <a:spLocks noGrp="1"/>
          </p:cNvSpPr>
          <p:nvPr>
            <p:ph type="pic" sz="quarter" idx="16"/>
          </p:nvPr>
        </p:nvSpPr>
        <p:spPr>
          <a:xfrm>
            <a:off x="8176105" y="4371025"/>
            <a:ext cx="1162215" cy="128372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995506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01.png"/>
          <p:cNvSpPr>
            <a:spLocks noGrp="1"/>
          </p:cNvSpPr>
          <p:nvPr>
            <p:ph type="pic" sz="quarter" idx="13"/>
          </p:nvPr>
        </p:nvSpPr>
        <p:spPr>
          <a:xfrm>
            <a:off x="1266329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2" name="01.png"/>
          <p:cNvSpPr>
            <a:spLocks noGrp="1"/>
          </p:cNvSpPr>
          <p:nvPr>
            <p:ph type="pic" sz="quarter" idx="14"/>
          </p:nvPr>
        </p:nvSpPr>
        <p:spPr>
          <a:xfrm>
            <a:off x="3301504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3" name="01.png"/>
          <p:cNvSpPr>
            <a:spLocks noGrp="1"/>
          </p:cNvSpPr>
          <p:nvPr>
            <p:ph type="pic" sz="quarter" idx="15"/>
          </p:nvPr>
        </p:nvSpPr>
        <p:spPr>
          <a:xfrm>
            <a:off x="5336679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4" name="01.png"/>
          <p:cNvSpPr>
            <a:spLocks noGrp="1"/>
          </p:cNvSpPr>
          <p:nvPr>
            <p:ph type="pic" sz="quarter" idx="16"/>
          </p:nvPr>
        </p:nvSpPr>
        <p:spPr>
          <a:xfrm>
            <a:off x="7371854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5" name="01.png"/>
          <p:cNvSpPr>
            <a:spLocks noGrp="1"/>
          </p:cNvSpPr>
          <p:nvPr>
            <p:ph type="pic" sz="quarter" idx="17"/>
          </p:nvPr>
        </p:nvSpPr>
        <p:spPr>
          <a:xfrm>
            <a:off x="9407029" y="2665459"/>
            <a:ext cx="1518577" cy="264570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04485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06.png">
            <a:extLst>
              <a:ext uri="{FF2B5EF4-FFF2-40B4-BE49-F238E27FC236}">
                <a16:creationId xmlns:a16="http://schemas.microsoft.com/office/drawing/2014/main" id="{2F7D9D42-4E72-4071-9C6F-CF0E4E6E7E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7451" y="1612900"/>
            <a:ext cx="1997100" cy="375504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06.png">
            <a:extLst>
              <a:ext uri="{FF2B5EF4-FFF2-40B4-BE49-F238E27FC236}">
                <a16:creationId xmlns:a16="http://schemas.microsoft.com/office/drawing/2014/main" id="{0984AE6C-75B4-455B-B9C3-ACD78B7BF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2197" y="1900462"/>
            <a:ext cx="1691223" cy="317992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06.png">
            <a:extLst>
              <a:ext uri="{FF2B5EF4-FFF2-40B4-BE49-F238E27FC236}">
                <a16:creationId xmlns:a16="http://schemas.microsoft.com/office/drawing/2014/main" id="{399A1B03-76AD-4B6C-881C-50B700AD4A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92086" y="2036915"/>
            <a:ext cx="1546080" cy="290701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" name="06.png">
            <a:extLst>
              <a:ext uri="{FF2B5EF4-FFF2-40B4-BE49-F238E27FC236}">
                <a16:creationId xmlns:a16="http://schemas.microsoft.com/office/drawing/2014/main" id="{97DA2D84-176F-4C27-A9D8-0941A7F483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8581" y="1900462"/>
            <a:ext cx="1691224" cy="317992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0" name="06.png">
            <a:extLst>
              <a:ext uri="{FF2B5EF4-FFF2-40B4-BE49-F238E27FC236}">
                <a16:creationId xmlns:a16="http://schemas.microsoft.com/office/drawing/2014/main" id="{D8F1B1AD-05E4-402F-B872-265426A72A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53835" y="2036915"/>
            <a:ext cx="1546081" cy="290701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2348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Image"/>
          <p:cNvSpPr>
            <a:spLocks noGrp="1"/>
          </p:cNvSpPr>
          <p:nvPr>
            <p:ph type="pic" sz="quarter" idx="13"/>
          </p:nvPr>
        </p:nvSpPr>
        <p:spPr>
          <a:xfrm>
            <a:off x="3858568" y="918501"/>
            <a:ext cx="2226966" cy="245979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66" name="Image"/>
          <p:cNvSpPr>
            <a:spLocks noGrp="1"/>
          </p:cNvSpPr>
          <p:nvPr>
            <p:ph type="pic" sz="quarter" idx="14"/>
          </p:nvPr>
        </p:nvSpPr>
        <p:spPr>
          <a:xfrm>
            <a:off x="6191134" y="918501"/>
            <a:ext cx="2226966" cy="245979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67" name="Image"/>
          <p:cNvSpPr>
            <a:spLocks noGrp="1"/>
          </p:cNvSpPr>
          <p:nvPr>
            <p:ph type="pic" sz="quarter" idx="15"/>
          </p:nvPr>
        </p:nvSpPr>
        <p:spPr>
          <a:xfrm>
            <a:off x="8523700" y="918501"/>
            <a:ext cx="2226966" cy="245979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68" name="Image"/>
          <p:cNvSpPr>
            <a:spLocks noGrp="1"/>
          </p:cNvSpPr>
          <p:nvPr>
            <p:ph type="pic" sz="quarter" idx="16"/>
          </p:nvPr>
        </p:nvSpPr>
        <p:spPr>
          <a:xfrm>
            <a:off x="3858567" y="3479668"/>
            <a:ext cx="2226966" cy="245979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69" name="Image"/>
          <p:cNvSpPr>
            <a:spLocks noGrp="1"/>
          </p:cNvSpPr>
          <p:nvPr>
            <p:ph type="pic" sz="quarter" idx="17"/>
          </p:nvPr>
        </p:nvSpPr>
        <p:spPr>
          <a:xfrm>
            <a:off x="6191134" y="3479668"/>
            <a:ext cx="2226965" cy="245979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70" name="Image"/>
          <p:cNvSpPr>
            <a:spLocks noGrp="1"/>
          </p:cNvSpPr>
          <p:nvPr>
            <p:ph type="pic" sz="quarter" idx="18"/>
          </p:nvPr>
        </p:nvSpPr>
        <p:spPr>
          <a:xfrm>
            <a:off x="8523700" y="3479667"/>
            <a:ext cx="2226966" cy="245979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265466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D01DA5E-AFB7-4DDD-B015-E8804A6100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pct40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3809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D5DDD6FE-6C5E-4B73-B3A0-19652F015EF0}"/>
              </a:ext>
            </a:extLst>
          </p:cNvPr>
          <p:cNvSpPr/>
          <p:nvPr userDrawn="1"/>
        </p:nvSpPr>
        <p:spPr>
          <a:xfrm>
            <a:off x="6100233" y="-1"/>
            <a:ext cx="6096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06874130-E4DF-4700-BBB9-21A4BF9BEF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3039" y="1052016"/>
            <a:ext cx="3481458" cy="3481458"/>
          </a:xfrm>
          <a:custGeom>
            <a:avLst/>
            <a:gdLst>
              <a:gd name="connsiteX0" fmla="*/ 1125941 w 2251881"/>
              <a:gd name="connsiteY0" fmla="*/ 0 h 2251881"/>
              <a:gd name="connsiteX1" fmla="*/ 2251881 w 2251881"/>
              <a:gd name="connsiteY1" fmla="*/ 1125941 h 2251881"/>
              <a:gd name="connsiteX2" fmla="*/ 1125941 w 2251881"/>
              <a:gd name="connsiteY2" fmla="*/ 2251881 h 2251881"/>
              <a:gd name="connsiteX3" fmla="*/ 0 w 2251881"/>
              <a:gd name="connsiteY3" fmla="*/ 1125941 h 22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881" h="2251881">
                <a:moveTo>
                  <a:pt x="1125941" y="0"/>
                </a:moveTo>
                <a:lnTo>
                  <a:pt x="2251881" y="1125941"/>
                </a:lnTo>
                <a:lnTo>
                  <a:pt x="1125941" y="2251881"/>
                </a:lnTo>
                <a:lnTo>
                  <a:pt x="0" y="1125941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18A7B642-C32F-4F65-A685-40E037437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7504" y="1052016"/>
            <a:ext cx="3481458" cy="3481458"/>
          </a:xfrm>
          <a:custGeom>
            <a:avLst/>
            <a:gdLst>
              <a:gd name="connsiteX0" fmla="*/ 1125941 w 2251881"/>
              <a:gd name="connsiteY0" fmla="*/ 0 h 2251881"/>
              <a:gd name="connsiteX1" fmla="*/ 2251881 w 2251881"/>
              <a:gd name="connsiteY1" fmla="*/ 1125941 h 2251881"/>
              <a:gd name="connsiteX2" fmla="*/ 1125941 w 2251881"/>
              <a:gd name="connsiteY2" fmla="*/ 2251881 h 2251881"/>
              <a:gd name="connsiteX3" fmla="*/ 0 w 2251881"/>
              <a:gd name="connsiteY3" fmla="*/ 1125941 h 22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881" h="2251881">
                <a:moveTo>
                  <a:pt x="1125941" y="0"/>
                </a:moveTo>
                <a:lnTo>
                  <a:pt x="2251881" y="1125941"/>
                </a:lnTo>
                <a:lnTo>
                  <a:pt x="1125941" y="2251881"/>
                </a:lnTo>
                <a:lnTo>
                  <a:pt x="0" y="1125941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5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C83EFB34-72AC-41C6-946B-54DFD37BFE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3933" y="1902867"/>
            <a:ext cx="2411236" cy="2408800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C5C2E37D-FBE1-4F33-8376-186FCCE891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36597" y="1902867"/>
            <a:ext cx="2411236" cy="2408800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4F1C7E5D-FDEA-4881-95D1-7C775C5B2B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4133" y="1902867"/>
            <a:ext cx="2411236" cy="2408800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BA763201-6924-4AC7-A758-E8CDD9FC12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56035" y="1902867"/>
            <a:ext cx="2411236" cy="2408800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7483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77428" y="1795869"/>
            <a:ext cx="3496746" cy="2978396"/>
          </a:xfrm>
          <a:custGeom>
            <a:avLst/>
            <a:gdLst>
              <a:gd name="connsiteX0" fmla="*/ 2779912 w 6993491"/>
              <a:gd name="connsiteY0" fmla="*/ 0 h 5956791"/>
              <a:gd name="connsiteX1" fmla="*/ 6993491 w 6993491"/>
              <a:gd name="connsiteY1" fmla="*/ 0 h 5956791"/>
              <a:gd name="connsiteX2" fmla="*/ 4213578 w 6993491"/>
              <a:gd name="connsiteY2" fmla="*/ 5956791 h 5956791"/>
              <a:gd name="connsiteX3" fmla="*/ 0 w 6993491"/>
              <a:gd name="connsiteY3" fmla="*/ 5956791 h 5956791"/>
              <a:gd name="connsiteX4" fmla="*/ 0 w 6993491"/>
              <a:gd name="connsiteY4" fmla="*/ 5956789 h 59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3491" h="5956791">
                <a:moveTo>
                  <a:pt x="2779912" y="0"/>
                </a:moveTo>
                <a:lnTo>
                  <a:pt x="6993491" y="0"/>
                </a:lnTo>
                <a:lnTo>
                  <a:pt x="4213578" y="5956791"/>
                </a:lnTo>
                <a:lnTo>
                  <a:pt x="0" y="5956791"/>
                </a:lnTo>
                <a:lnTo>
                  <a:pt x="0" y="5956789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half" idx="14"/>
          </p:nvPr>
        </p:nvSpPr>
        <p:spPr>
          <a:xfrm>
            <a:off x="4220627" y="1333500"/>
            <a:ext cx="4039585" cy="3440765"/>
          </a:xfrm>
          <a:custGeom>
            <a:avLst/>
            <a:gdLst>
              <a:gd name="connsiteX0" fmla="*/ 3634984 w 9144614"/>
              <a:gd name="connsiteY0" fmla="*/ 0 h 7789035"/>
              <a:gd name="connsiteX1" fmla="*/ 9144614 w 9144614"/>
              <a:gd name="connsiteY1" fmla="*/ 0 h 7789035"/>
              <a:gd name="connsiteX2" fmla="*/ 5509630 w 9144614"/>
              <a:gd name="connsiteY2" fmla="*/ 7789035 h 7789035"/>
              <a:gd name="connsiteX3" fmla="*/ 0 w 9144614"/>
              <a:gd name="connsiteY3" fmla="*/ 7789035 h 77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14" h="7789035">
                <a:moveTo>
                  <a:pt x="3634984" y="0"/>
                </a:moveTo>
                <a:lnTo>
                  <a:pt x="9144614" y="0"/>
                </a:lnTo>
                <a:lnTo>
                  <a:pt x="5509630" y="7789035"/>
                </a:lnTo>
                <a:lnTo>
                  <a:pt x="0" y="7789035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217827" y="1795869"/>
            <a:ext cx="3496745" cy="2978396"/>
          </a:xfrm>
          <a:custGeom>
            <a:avLst/>
            <a:gdLst>
              <a:gd name="connsiteX0" fmla="*/ 2779912 w 6993490"/>
              <a:gd name="connsiteY0" fmla="*/ 0 h 5956791"/>
              <a:gd name="connsiteX1" fmla="*/ 6993490 w 6993490"/>
              <a:gd name="connsiteY1" fmla="*/ 0 h 5956791"/>
              <a:gd name="connsiteX2" fmla="*/ 4213578 w 6993490"/>
              <a:gd name="connsiteY2" fmla="*/ 5956791 h 5956791"/>
              <a:gd name="connsiteX3" fmla="*/ 0 w 6993490"/>
              <a:gd name="connsiteY3" fmla="*/ 5956791 h 5956791"/>
              <a:gd name="connsiteX4" fmla="*/ 0 w 6993490"/>
              <a:gd name="connsiteY4" fmla="*/ 5956789 h 59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3490" h="5956791">
                <a:moveTo>
                  <a:pt x="2779912" y="0"/>
                </a:moveTo>
                <a:lnTo>
                  <a:pt x="6993490" y="0"/>
                </a:lnTo>
                <a:lnTo>
                  <a:pt x="4213578" y="5956791"/>
                </a:lnTo>
                <a:lnTo>
                  <a:pt x="0" y="5956791"/>
                </a:lnTo>
                <a:lnTo>
                  <a:pt x="0" y="5956789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931030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2FEE38-4B20-49C8-AA3D-99C324829D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35231" y="1215369"/>
            <a:ext cx="3933210" cy="4541632"/>
          </a:xfrm>
          <a:custGeom>
            <a:avLst/>
            <a:gdLst>
              <a:gd name="connsiteX0" fmla="*/ 2086412 w 4172824"/>
              <a:gd name="connsiteY0" fmla="*/ 0 h 4818312"/>
              <a:gd name="connsiteX1" fmla="*/ 4172824 w 4172824"/>
              <a:gd name="connsiteY1" fmla="*/ 1204590 h 4818312"/>
              <a:gd name="connsiteX2" fmla="*/ 4172824 w 4172824"/>
              <a:gd name="connsiteY2" fmla="*/ 3613771 h 4818312"/>
              <a:gd name="connsiteX3" fmla="*/ 2086497 w 4172824"/>
              <a:gd name="connsiteY3" fmla="*/ 4818312 h 4818312"/>
              <a:gd name="connsiteX4" fmla="*/ 2086327 w 4172824"/>
              <a:gd name="connsiteY4" fmla="*/ 4818312 h 4818312"/>
              <a:gd name="connsiteX5" fmla="*/ 0 w 4172824"/>
              <a:gd name="connsiteY5" fmla="*/ 3613771 h 4818312"/>
              <a:gd name="connsiteX6" fmla="*/ 0 w 4172824"/>
              <a:gd name="connsiteY6" fmla="*/ 1204590 h 481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824" h="4818312">
                <a:moveTo>
                  <a:pt x="2086412" y="0"/>
                </a:moveTo>
                <a:lnTo>
                  <a:pt x="4172824" y="1204590"/>
                </a:lnTo>
                <a:lnTo>
                  <a:pt x="4172824" y="3613771"/>
                </a:lnTo>
                <a:lnTo>
                  <a:pt x="2086497" y="4818312"/>
                </a:lnTo>
                <a:lnTo>
                  <a:pt x="2086327" y="4818312"/>
                </a:lnTo>
                <a:lnTo>
                  <a:pt x="0" y="3613771"/>
                </a:lnTo>
                <a:lnTo>
                  <a:pt x="0" y="120459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5640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49"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"/>
          <p:cNvSpPr/>
          <p:nvPr/>
        </p:nvSpPr>
        <p:spPr>
          <a:xfrm>
            <a:off x="1675893" y="4290261"/>
            <a:ext cx="9434869" cy="1903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79" y="0"/>
                </a:moveTo>
                <a:lnTo>
                  <a:pt x="19421" y="0"/>
                </a:lnTo>
                <a:lnTo>
                  <a:pt x="19421" y="0"/>
                </a:lnTo>
                <a:cubicBezTo>
                  <a:pt x="20624" y="0"/>
                  <a:pt x="21600" y="4835"/>
                  <a:pt x="21600" y="10800"/>
                </a:cubicBezTo>
                <a:lnTo>
                  <a:pt x="21600" y="10800"/>
                </a:lnTo>
                <a:lnTo>
                  <a:pt x="21600" y="10800"/>
                </a:lnTo>
                <a:cubicBezTo>
                  <a:pt x="21600" y="13782"/>
                  <a:pt x="21356" y="16482"/>
                  <a:pt x="20962" y="18437"/>
                </a:cubicBezTo>
                <a:cubicBezTo>
                  <a:pt x="20568" y="20391"/>
                  <a:pt x="20023" y="21600"/>
                  <a:pt x="19421" y="21600"/>
                </a:cubicBezTo>
                <a:lnTo>
                  <a:pt x="19421" y="21600"/>
                </a:lnTo>
                <a:lnTo>
                  <a:pt x="2179" y="21600"/>
                </a:lnTo>
                <a:lnTo>
                  <a:pt x="2179" y="21600"/>
                </a:lnTo>
                <a:cubicBezTo>
                  <a:pt x="976" y="21600"/>
                  <a:pt x="0" y="16765"/>
                  <a:pt x="0" y="10800"/>
                </a:cubicBezTo>
                <a:lnTo>
                  <a:pt x="0" y="10800"/>
                </a:lnTo>
                <a:lnTo>
                  <a:pt x="0" y="10800"/>
                </a:lnTo>
                <a:cubicBezTo>
                  <a:pt x="0" y="4835"/>
                  <a:pt x="976" y="0"/>
                  <a:pt x="2179" y="0"/>
                </a:cubicBezTo>
                <a:lnTo>
                  <a:pt x="217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0" name="Shape"/>
          <p:cNvSpPr/>
          <p:nvPr/>
        </p:nvSpPr>
        <p:spPr>
          <a:xfrm>
            <a:off x="1163660" y="1772114"/>
            <a:ext cx="9434869" cy="1903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79" y="0"/>
                </a:moveTo>
                <a:lnTo>
                  <a:pt x="19421" y="0"/>
                </a:lnTo>
                <a:lnTo>
                  <a:pt x="19421" y="0"/>
                </a:lnTo>
                <a:cubicBezTo>
                  <a:pt x="20624" y="0"/>
                  <a:pt x="21600" y="4835"/>
                  <a:pt x="21600" y="10800"/>
                </a:cubicBezTo>
                <a:lnTo>
                  <a:pt x="21600" y="10800"/>
                </a:lnTo>
                <a:lnTo>
                  <a:pt x="21600" y="10800"/>
                </a:lnTo>
                <a:cubicBezTo>
                  <a:pt x="21600" y="13782"/>
                  <a:pt x="21356" y="16482"/>
                  <a:pt x="20962" y="18437"/>
                </a:cubicBezTo>
                <a:cubicBezTo>
                  <a:pt x="20568" y="20391"/>
                  <a:pt x="20023" y="21600"/>
                  <a:pt x="19421" y="21600"/>
                </a:cubicBezTo>
                <a:lnTo>
                  <a:pt x="19421" y="21600"/>
                </a:lnTo>
                <a:lnTo>
                  <a:pt x="2179" y="21600"/>
                </a:lnTo>
                <a:lnTo>
                  <a:pt x="2179" y="21600"/>
                </a:lnTo>
                <a:cubicBezTo>
                  <a:pt x="976" y="21600"/>
                  <a:pt x="0" y="16765"/>
                  <a:pt x="0" y="10800"/>
                </a:cubicBezTo>
                <a:lnTo>
                  <a:pt x="0" y="10800"/>
                </a:lnTo>
                <a:lnTo>
                  <a:pt x="0" y="10800"/>
                </a:lnTo>
                <a:cubicBezTo>
                  <a:pt x="0" y="4835"/>
                  <a:pt x="976" y="0"/>
                  <a:pt x="2179" y="0"/>
                </a:cubicBezTo>
                <a:lnTo>
                  <a:pt x="217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E88AB2-5076-46FA-A94B-1B2534F84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2258" y="1771354"/>
            <a:ext cx="2272487" cy="2272487"/>
          </a:xfrm>
          <a:custGeom>
            <a:avLst/>
            <a:gdLst>
              <a:gd name="connsiteX0" fmla="*/ 2272487 w 4544974"/>
              <a:gd name="connsiteY0" fmla="*/ 0 h 4544974"/>
              <a:gd name="connsiteX1" fmla="*/ 4544974 w 4544974"/>
              <a:gd name="connsiteY1" fmla="*/ 2272487 h 4544974"/>
              <a:gd name="connsiteX2" fmla="*/ 2272487 w 4544974"/>
              <a:gd name="connsiteY2" fmla="*/ 4544974 h 4544974"/>
              <a:gd name="connsiteX3" fmla="*/ 0 w 4544974"/>
              <a:gd name="connsiteY3" fmla="*/ 2272487 h 4544974"/>
              <a:gd name="connsiteX4" fmla="*/ 2272487 w 4544974"/>
              <a:gd name="connsiteY4" fmla="*/ 0 h 454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974" h="4544974">
                <a:moveTo>
                  <a:pt x="2272487" y="0"/>
                </a:moveTo>
                <a:cubicBezTo>
                  <a:pt x="3527547" y="0"/>
                  <a:pt x="4544974" y="1017427"/>
                  <a:pt x="4544974" y="2272487"/>
                </a:cubicBezTo>
                <a:cubicBezTo>
                  <a:pt x="4544974" y="3527547"/>
                  <a:pt x="3527547" y="4544974"/>
                  <a:pt x="2272487" y="4544974"/>
                </a:cubicBezTo>
                <a:cubicBezTo>
                  <a:pt x="1017427" y="4544974"/>
                  <a:pt x="0" y="3527547"/>
                  <a:pt x="0" y="2272487"/>
                </a:cubicBezTo>
                <a:cubicBezTo>
                  <a:pt x="0" y="1017427"/>
                  <a:pt x="1017427" y="0"/>
                  <a:pt x="2272487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B86C785-A9ED-445E-BF70-B9E160BCC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7255" y="3921971"/>
            <a:ext cx="2272487" cy="2272487"/>
          </a:xfrm>
          <a:custGeom>
            <a:avLst/>
            <a:gdLst>
              <a:gd name="connsiteX0" fmla="*/ 2272487 w 4544974"/>
              <a:gd name="connsiteY0" fmla="*/ 0 h 4544974"/>
              <a:gd name="connsiteX1" fmla="*/ 4544974 w 4544974"/>
              <a:gd name="connsiteY1" fmla="*/ 2272487 h 4544974"/>
              <a:gd name="connsiteX2" fmla="*/ 2272487 w 4544974"/>
              <a:gd name="connsiteY2" fmla="*/ 4544974 h 4544974"/>
              <a:gd name="connsiteX3" fmla="*/ 0 w 4544974"/>
              <a:gd name="connsiteY3" fmla="*/ 2272487 h 4544974"/>
              <a:gd name="connsiteX4" fmla="*/ 2272487 w 4544974"/>
              <a:gd name="connsiteY4" fmla="*/ 0 h 454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974" h="4544974">
                <a:moveTo>
                  <a:pt x="2272487" y="0"/>
                </a:moveTo>
                <a:cubicBezTo>
                  <a:pt x="3527547" y="0"/>
                  <a:pt x="4544974" y="1017427"/>
                  <a:pt x="4544974" y="2272487"/>
                </a:cubicBezTo>
                <a:cubicBezTo>
                  <a:pt x="4544974" y="3527547"/>
                  <a:pt x="3527547" y="4544974"/>
                  <a:pt x="2272487" y="4544974"/>
                </a:cubicBezTo>
                <a:cubicBezTo>
                  <a:pt x="1017427" y="4544974"/>
                  <a:pt x="0" y="3527547"/>
                  <a:pt x="0" y="2272487"/>
                </a:cubicBezTo>
                <a:cubicBezTo>
                  <a:pt x="0" y="1017427"/>
                  <a:pt x="1017427" y="0"/>
                  <a:pt x="2272487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441672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9D5899-ECD5-4C0D-ABBD-4137CBD882B7}"/>
              </a:ext>
            </a:extLst>
          </p:cNvPr>
          <p:cNvSpPr/>
          <p:nvPr userDrawn="1"/>
        </p:nvSpPr>
        <p:spPr>
          <a:xfrm rot="5400000">
            <a:off x="1024517" y="-259499"/>
            <a:ext cx="2815645" cy="4864680"/>
          </a:xfrm>
          <a:custGeom>
            <a:avLst/>
            <a:gdLst>
              <a:gd name="connsiteX0" fmla="*/ 0 w 5631290"/>
              <a:gd name="connsiteY0" fmla="*/ 9729359 h 9729359"/>
              <a:gd name="connsiteX1" fmla="*/ 0 w 5631290"/>
              <a:gd name="connsiteY1" fmla="*/ 2815644 h 9729359"/>
              <a:gd name="connsiteX2" fmla="*/ 2815645 w 5631290"/>
              <a:gd name="connsiteY2" fmla="*/ 0 h 9729359"/>
              <a:gd name="connsiteX3" fmla="*/ 5631290 w 5631290"/>
              <a:gd name="connsiteY3" fmla="*/ 2815644 h 9729359"/>
              <a:gd name="connsiteX4" fmla="*/ 5631289 w 5631290"/>
              <a:gd name="connsiteY4" fmla="*/ 9729359 h 972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1290" h="9729359">
                <a:moveTo>
                  <a:pt x="0" y="9729359"/>
                </a:moveTo>
                <a:lnTo>
                  <a:pt x="0" y="2815644"/>
                </a:lnTo>
                <a:cubicBezTo>
                  <a:pt x="0" y="1260606"/>
                  <a:pt x="1260607" y="0"/>
                  <a:pt x="2815645" y="0"/>
                </a:cubicBezTo>
                <a:cubicBezTo>
                  <a:pt x="4370683" y="0"/>
                  <a:pt x="5631290" y="1260606"/>
                  <a:pt x="5631290" y="2815644"/>
                </a:cubicBezTo>
                <a:lnTo>
                  <a:pt x="5631289" y="97293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EBD8867-B9FE-4263-AE7E-45CB6B41F3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13372" y="973052"/>
            <a:ext cx="2399578" cy="2399577"/>
          </a:xfrm>
          <a:custGeom>
            <a:avLst/>
            <a:gdLst>
              <a:gd name="connsiteX0" fmla="*/ 907311 w 1814623"/>
              <a:gd name="connsiteY0" fmla="*/ 0 h 1814622"/>
              <a:gd name="connsiteX1" fmla="*/ 1814623 w 1814623"/>
              <a:gd name="connsiteY1" fmla="*/ 907311 h 1814622"/>
              <a:gd name="connsiteX2" fmla="*/ 907311 w 1814623"/>
              <a:gd name="connsiteY2" fmla="*/ 1814622 h 1814622"/>
              <a:gd name="connsiteX3" fmla="*/ 4683 w 1814623"/>
              <a:gd name="connsiteY3" fmla="*/ 1000078 h 1814622"/>
              <a:gd name="connsiteX4" fmla="*/ 0 w 1814623"/>
              <a:gd name="connsiteY4" fmla="*/ 907331 h 1814622"/>
              <a:gd name="connsiteX5" fmla="*/ 0 w 1814623"/>
              <a:gd name="connsiteY5" fmla="*/ 907291 h 1814622"/>
              <a:gd name="connsiteX6" fmla="*/ 4683 w 1814623"/>
              <a:gd name="connsiteY6" fmla="*/ 814544 h 1814622"/>
              <a:gd name="connsiteX7" fmla="*/ 907311 w 1814623"/>
              <a:gd name="connsiteY7" fmla="*/ 0 h 1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623" h="1814622">
                <a:moveTo>
                  <a:pt x="907311" y="0"/>
                </a:moveTo>
                <a:cubicBezTo>
                  <a:pt x="1408406" y="0"/>
                  <a:pt x="1814623" y="406217"/>
                  <a:pt x="1814623" y="907311"/>
                </a:cubicBezTo>
                <a:cubicBezTo>
                  <a:pt x="1814623" y="1408405"/>
                  <a:pt x="1408406" y="1814622"/>
                  <a:pt x="907311" y="1814622"/>
                </a:cubicBezTo>
                <a:cubicBezTo>
                  <a:pt x="437535" y="1814622"/>
                  <a:pt x="51147" y="1457596"/>
                  <a:pt x="4683" y="1000078"/>
                </a:cubicBezTo>
                <a:lnTo>
                  <a:pt x="0" y="907331"/>
                </a:lnTo>
                <a:lnTo>
                  <a:pt x="0" y="907291"/>
                </a:lnTo>
                <a:lnTo>
                  <a:pt x="4683" y="814544"/>
                </a:lnTo>
                <a:cubicBezTo>
                  <a:pt x="51147" y="357027"/>
                  <a:pt x="437535" y="0"/>
                  <a:pt x="907311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4A320EF-269A-4259-A0BF-A02F328E5702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7963968" y="3580664"/>
            <a:ext cx="2743200" cy="2214191"/>
          </a:xfrm>
          <a:custGeom>
            <a:avLst/>
            <a:gdLst>
              <a:gd name="connsiteX0" fmla="*/ 5288522 w 10577046"/>
              <a:gd name="connsiteY0" fmla="*/ 0 h 8537327"/>
              <a:gd name="connsiteX1" fmla="*/ 10577046 w 10577046"/>
              <a:gd name="connsiteY1" fmla="*/ 8537327 h 8537327"/>
              <a:gd name="connsiteX2" fmla="*/ 0 w 10577046"/>
              <a:gd name="connsiteY2" fmla="*/ 8537327 h 85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77046" h="8537327">
                <a:moveTo>
                  <a:pt x="5288522" y="0"/>
                </a:moveTo>
                <a:lnTo>
                  <a:pt x="10577046" y="8537327"/>
                </a:lnTo>
                <a:lnTo>
                  <a:pt x="0" y="8537327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7162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7614-60F1-48B4-B3A6-330A8D5535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5267" y="877226"/>
            <a:ext cx="1968501" cy="3596278"/>
          </a:xfrm>
          <a:custGeom>
            <a:avLst/>
            <a:gdLst>
              <a:gd name="connsiteX0" fmla="*/ 1968500 w 3937001"/>
              <a:gd name="connsiteY0" fmla="*/ 0 h 7192555"/>
              <a:gd name="connsiteX1" fmla="*/ 3937001 w 3937001"/>
              <a:gd name="connsiteY1" fmla="*/ 1968501 h 7192555"/>
              <a:gd name="connsiteX2" fmla="*/ 3937000 w 3937001"/>
              <a:gd name="connsiteY2" fmla="*/ 5224055 h 7192555"/>
              <a:gd name="connsiteX3" fmla="*/ 2169767 w 3937001"/>
              <a:gd name="connsiteY3" fmla="*/ 7182393 h 7192555"/>
              <a:gd name="connsiteX4" fmla="*/ 1968518 w 3937001"/>
              <a:gd name="connsiteY4" fmla="*/ 7192555 h 7192555"/>
              <a:gd name="connsiteX5" fmla="*/ 1968500 w 3937001"/>
              <a:gd name="connsiteY5" fmla="*/ 7192555 h 7192555"/>
              <a:gd name="connsiteX6" fmla="*/ 10162 w 3937001"/>
              <a:gd name="connsiteY6" fmla="*/ 5425322 h 7192555"/>
              <a:gd name="connsiteX7" fmla="*/ 0 w 3937001"/>
              <a:gd name="connsiteY7" fmla="*/ 5224074 h 7192555"/>
              <a:gd name="connsiteX8" fmla="*/ 0 w 3937001"/>
              <a:gd name="connsiteY8" fmla="*/ 1968482 h 7192555"/>
              <a:gd name="connsiteX9" fmla="*/ 10162 w 3937001"/>
              <a:gd name="connsiteY9" fmla="*/ 1767234 h 7192555"/>
              <a:gd name="connsiteX10" fmla="*/ 1968500 w 3937001"/>
              <a:gd name="connsiteY10" fmla="*/ 0 h 719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7001" h="7192555">
                <a:moveTo>
                  <a:pt x="1968500" y="0"/>
                </a:moveTo>
                <a:cubicBezTo>
                  <a:pt x="3055673" y="0"/>
                  <a:pt x="3937001" y="881328"/>
                  <a:pt x="3937001" y="1968501"/>
                </a:cubicBezTo>
                <a:cubicBezTo>
                  <a:pt x="3937001" y="3053686"/>
                  <a:pt x="3937000" y="4138870"/>
                  <a:pt x="3937000" y="5224055"/>
                </a:cubicBezTo>
                <a:cubicBezTo>
                  <a:pt x="3937000" y="6243280"/>
                  <a:pt x="3162396" y="7081586"/>
                  <a:pt x="2169767" y="7182393"/>
                </a:cubicBezTo>
                <a:lnTo>
                  <a:pt x="1968518" y="7192555"/>
                </a:lnTo>
                <a:lnTo>
                  <a:pt x="1968500" y="7192555"/>
                </a:lnTo>
                <a:cubicBezTo>
                  <a:pt x="949275" y="7192555"/>
                  <a:pt x="110969" y="6417951"/>
                  <a:pt x="10162" y="5425322"/>
                </a:cubicBezTo>
                <a:lnTo>
                  <a:pt x="0" y="5224074"/>
                </a:lnTo>
                <a:lnTo>
                  <a:pt x="0" y="1968482"/>
                </a:lnTo>
                <a:lnTo>
                  <a:pt x="10162" y="1767234"/>
                </a:lnTo>
                <a:cubicBezTo>
                  <a:pt x="110969" y="774605"/>
                  <a:pt x="949275" y="0"/>
                  <a:pt x="1968500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0561CA-4BD1-472E-A9D0-C1A0B77F64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66256" y="877226"/>
            <a:ext cx="1968501" cy="3596278"/>
          </a:xfrm>
          <a:custGeom>
            <a:avLst/>
            <a:gdLst>
              <a:gd name="connsiteX0" fmla="*/ 1968500 w 3937001"/>
              <a:gd name="connsiteY0" fmla="*/ 0 h 7192555"/>
              <a:gd name="connsiteX1" fmla="*/ 3937001 w 3937001"/>
              <a:gd name="connsiteY1" fmla="*/ 1968501 h 7192555"/>
              <a:gd name="connsiteX2" fmla="*/ 3937000 w 3937001"/>
              <a:gd name="connsiteY2" fmla="*/ 5224055 h 7192555"/>
              <a:gd name="connsiteX3" fmla="*/ 2169767 w 3937001"/>
              <a:gd name="connsiteY3" fmla="*/ 7182393 h 7192555"/>
              <a:gd name="connsiteX4" fmla="*/ 1968518 w 3937001"/>
              <a:gd name="connsiteY4" fmla="*/ 7192555 h 7192555"/>
              <a:gd name="connsiteX5" fmla="*/ 1968500 w 3937001"/>
              <a:gd name="connsiteY5" fmla="*/ 7192555 h 7192555"/>
              <a:gd name="connsiteX6" fmla="*/ 10162 w 3937001"/>
              <a:gd name="connsiteY6" fmla="*/ 5425322 h 7192555"/>
              <a:gd name="connsiteX7" fmla="*/ 0 w 3937001"/>
              <a:gd name="connsiteY7" fmla="*/ 5224074 h 7192555"/>
              <a:gd name="connsiteX8" fmla="*/ 0 w 3937001"/>
              <a:gd name="connsiteY8" fmla="*/ 1968482 h 7192555"/>
              <a:gd name="connsiteX9" fmla="*/ 10162 w 3937001"/>
              <a:gd name="connsiteY9" fmla="*/ 1767234 h 7192555"/>
              <a:gd name="connsiteX10" fmla="*/ 1968500 w 3937001"/>
              <a:gd name="connsiteY10" fmla="*/ 0 h 719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7001" h="7192555">
                <a:moveTo>
                  <a:pt x="1968500" y="0"/>
                </a:moveTo>
                <a:cubicBezTo>
                  <a:pt x="3055673" y="0"/>
                  <a:pt x="3937001" y="881328"/>
                  <a:pt x="3937001" y="1968501"/>
                </a:cubicBezTo>
                <a:cubicBezTo>
                  <a:pt x="3937001" y="3053686"/>
                  <a:pt x="3937000" y="4138870"/>
                  <a:pt x="3937000" y="5224055"/>
                </a:cubicBezTo>
                <a:cubicBezTo>
                  <a:pt x="3937000" y="6243280"/>
                  <a:pt x="3162396" y="7081586"/>
                  <a:pt x="2169767" y="7182393"/>
                </a:cubicBezTo>
                <a:lnTo>
                  <a:pt x="1968518" y="7192555"/>
                </a:lnTo>
                <a:lnTo>
                  <a:pt x="1968500" y="7192555"/>
                </a:lnTo>
                <a:cubicBezTo>
                  <a:pt x="949275" y="7192555"/>
                  <a:pt x="110969" y="6417951"/>
                  <a:pt x="10162" y="5425322"/>
                </a:cubicBezTo>
                <a:lnTo>
                  <a:pt x="0" y="5224074"/>
                </a:lnTo>
                <a:lnTo>
                  <a:pt x="0" y="1968482"/>
                </a:lnTo>
                <a:lnTo>
                  <a:pt x="10162" y="1767234"/>
                </a:lnTo>
                <a:cubicBezTo>
                  <a:pt x="110969" y="774605"/>
                  <a:pt x="949275" y="0"/>
                  <a:pt x="1968500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10C5F83-2BAE-4A80-85A1-56DA998260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7243" y="877226"/>
            <a:ext cx="1968501" cy="3596278"/>
          </a:xfrm>
          <a:custGeom>
            <a:avLst/>
            <a:gdLst>
              <a:gd name="connsiteX0" fmla="*/ 1968500 w 3937001"/>
              <a:gd name="connsiteY0" fmla="*/ 0 h 7192555"/>
              <a:gd name="connsiteX1" fmla="*/ 3937001 w 3937001"/>
              <a:gd name="connsiteY1" fmla="*/ 1968501 h 7192555"/>
              <a:gd name="connsiteX2" fmla="*/ 3937000 w 3937001"/>
              <a:gd name="connsiteY2" fmla="*/ 5224055 h 7192555"/>
              <a:gd name="connsiteX3" fmla="*/ 2169767 w 3937001"/>
              <a:gd name="connsiteY3" fmla="*/ 7182393 h 7192555"/>
              <a:gd name="connsiteX4" fmla="*/ 1968518 w 3937001"/>
              <a:gd name="connsiteY4" fmla="*/ 7192555 h 7192555"/>
              <a:gd name="connsiteX5" fmla="*/ 1968500 w 3937001"/>
              <a:gd name="connsiteY5" fmla="*/ 7192555 h 7192555"/>
              <a:gd name="connsiteX6" fmla="*/ 10162 w 3937001"/>
              <a:gd name="connsiteY6" fmla="*/ 5425322 h 7192555"/>
              <a:gd name="connsiteX7" fmla="*/ 0 w 3937001"/>
              <a:gd name="connsiteY7" fmla="*/ 5224074 h 7192555"/>
              <a:gd name="connsiteX8" fmla="*/ 0 w 3937001"/>
              <a:gd name="connsiteY8" fmla="*/ 1968482 h 7192555"/>
              <a:gd name="connsiteX9" fmla="*/ 10162 w 3937001"/>
              <a:gd name="connsiteY9" fmla="*/ 1767234 h 7192555"/>
              <a:gd name="connsiteX10" fmla="*/ 1968500 w 3937001"/>
              <a:gd name="connsiteY10" fmla="*/ 0 h 719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7001" h="7192555">
                <a:moveTo>
                  <a:pt x="1968500" y="0"/>
                </a:moveTo>
                <a:cubicBezTo>
                  <a:pt x="3055673" y="0"/>
                  <a:pt x="3937001" y="881328"/>
                  <a:pt x="3937001" y="1968501"/>
                </a:cubicBezTo>
                <a:cubicBezTo>
                  <a:pt x="3937001" y="3053686"/>
                  <a:pt x="3937000" y="4138870"/>
                  <a:pt x="3937000" y="5224055"/>
                </a:cubicBezTo>
                <a:cubicBezTo>
                  <a:pt x="3937000" y="6243280"/>
                  <a:pt x="3162396" y="7081586"/>
                  <a:pt x="2169767" y="7182393"/>
                </a:cubicBezTo>
                <a:lnTo>
                  <a:pt x="1968518" y="7192555"/>
                </a:lnTo>
                <a:lnTo>
                  <a:pt x="1968500" y="7192555"/>
                </a:lnTo>
                <a:cubicBezTo>
                  <a:pt x="949275" y="7192555"/>
                  <a:pt x="110969" y="6417951"/>
                  <a:pt x="10162" y="5425322"/>
                </a:cubicBezTo>
                <a:lnTo>
                  <a:pt x="0" y="5224074"/>
                </a:lnTo>
                <a:lnTo>
                  <a:pt x="0" y="1968482"/>
                </a:lnTo>
                <a:lnTo>
                  <a:pt x="10162" y="1767234"/>
                </a:lnTo>
                <a:cubicBezTo>
                  <a:pt x="110969" y="774605"/>
                  <a:pt x="949275" y="0"/>
                  <a:pt x="1968500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F7EA20-E10F-4FF4-BFEA-7AF172E3FB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8233" y="877225"/>
            <a:ext cx="1968501" cy="3596278"/>
          </a:xfrm>
          <a:custGeom>
            <a:avLst/>
            <a:gdLst>
              <a:gd name="connsiteX0" fmla="*/ 1968500 w 3937001"/>
              <a:gd name="connsiteY0" fmla="*/ 0 h 7192555"/>
              <a:gd name="connsiteX1" fmla="*/ 3937001 w 3937001"/>
              <a:gd name="connsiteY1" fmla="*/ 1968501 h 7192555"/>
              <a:gd name="connsiteX2" fmla="*/ 3937000 w 3937001"/>
              <a:gd name="connsiteY2" fmla="*/ 5224055 h 7192555"/>
              <a:gd name="connsiteX3" fmla="*/ 2169767 w 3937001"/>
              <a:gd name="connsiteY3" fmla="*/ 7182393 h 7192555"/>
              <a:gd name="connsiteX4" fmla="*/ 1968518 w 3937001"/>
              <a:gd name="connsiteY4" fmla="*/ 7192555 h 7192555"/>
              <a:gd name="connsiteX5" fmla="*/ 1968500 w 3937001"/>
              <a:gd name="connsiteY5" fmla="*/ 7192555 h 7192555"/>
              <a:gd name="connsiteX6" fmla="*/ 10162 w 3937001"/>
              <a:gd name="connsiteY6" fmla="*/ 5425322 h 7192555"/>
              <a:gd name="connsiteX7" fmla="*/ 0 w 3937001"/>
              <a:gd name="connsiteY7" fmla="*/ 5224074 h 7192555"/>
              <a:gd name="connsiteX8" fmla="*/ 0 w 3937001"/>
              <a:gd name="connsiteY8" fmla="*/ 1968482 h 7192555"/>
              <a:gd name="connsiteX9" fmla="*/ 10162 w 3937001"/>
              <a:gd name="connsiteY9" fmla="*/ 1767234 h 7192555"/>
              <a:gd name="connsiteX10" fmla="*/ 1968500 w 3937001"/>
              <a:gd name="connsiteY10" fmla="*/ 0 h 719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7001" h="7192555">
                <a:moveTo>
                  <a:pt x="1968500" y="0"/>
                </a:moveTo>
                <a:cubicBezTo>
                  <a:pt x="3055673" y="0"/>
                  <a:pt x="3937001" y="881328"/>
                  <a:pt x="3937001" y="1968501"/>
                </a:cubicBezTo>
                <a:cubicBezTo>
                  <a:pt x="3937001" y="3053686"/>
                  <a:pt x="3937000" y="4138870"/>
                  <a:pt x="3937000" y="5224055"/>
                </a:cubicBezTo>
                <a:cubicBezTo>
                  <a:pt x="3937000" y="6243280"/>
                  <a:pt x="3162396" y="7081586"/>
                  <a:pt x="2169767" y="7182393"/>
                </a:cubicBezTo>
                <a:lnTo>
                  <a:pt x="1968518" y="7192555"/>
                </a:lnTo>
                <a:lnTo>
                  <a:pt x="1968500" y="7192555"/>
                </a:lnTo>
                <a:cubicBezTo>
                  <a:pt x="949275" y="7192555"/>
                  <a:pt x="110969" y="6417951"/>
                  <a:pt x="10162" y="5425322"/>
                </a:cubicBezTo>
                <a:lnTo>
                  <a:pt x="0" y="5224074"/>
                </a:lnTo>
                <a:lnTo>
                  <a:pt x="0" y="1968482"/>
                </a:lnTo>
                <a:lnTo>
                  <a:pt x="10162" y="1767234"/>
                </a:lnTo>
                <a:cubicBezTo>
                  <a:pt x="110969" y="774605"/>
                  <a:pt x="949275" y="0"/>
                  <a:pt x="1968500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423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7B281C-4AD4-46FC-896C-14783142D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6316" y="679079"/>
            <a:ext cx="1822075" cy="1822075"/>
          </a:xfrm>
          <a:custGeom>
            <a:avLst/>
            <a:gdLst>
              <a:gd name="connsiteX0" fmla="*/ 2487706 w 4975412"/>
              <a:gd name="connsiteY0" fmla="*/ 0 h 4975412"/>
              <a:gd name="connsiteX1" fmla="*/ 4975412 w 4975412"/>
              <a:gd name="connsiteY1" fmla="*/ 2487706 h 4975412"/>
              <a:gd name="connsiteX2" fmla="*/ 2487706 w 4975412"/>
              <a:gd name="connsiteY2" fmla="*/ 4975412 h 4975412"/>
              <a:gd name="connsiteX3" fmla="*/ 0 w 4975412"/>
              <a:gd name="connsiteY3" fmla="*/ 2487706 h 4975412"/>
              <a:gd name="connsiteX4" fmla="*/ 2487706 w 4975412"/>
              <a:gd name="connsiteY4" fmla="*/ 0 h 49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412" h="4975412">
                <a:moveTo>
                  <a:pt x="2487706" y="0"/>
                </a:moveTo>
                <a:cubicBezTo>
                  <a:pt x="3861628" y="0"/>
                  <a:pt x="4975412" y="1113784"/>
                  <a:pt x="4975412" y="2487706"/>
                </a:cubicBezTo>
                <a:cubicBezTo>
                  <a:pt x="4975412" y="3861628"/>
                  <a:pt x="3861628" y="4975412"/>
                  <a:pt x="2487706" y="4975412"/>
                </a:cubicBezTo>
                <a:cubicBezTo>
                  <a:pt x="1113784" y="4975412"/>
                  <a:pt x="0" y="3861628"/>
                  <a:pt x="0" y="2487706"/>
                </a:cubicBezTo>
                <a:cubicBezTo>
                  <a:pt x="0" y="1113784"/>
                  <a:pt x="1113784" y="0"/>
                  <a:pt x="24877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A11DAB-AD68-425E-A3B3-CF79F3354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3610" y="679079"/>
            <a:ext cx="1822075" cy="1822075"/>
          </a:xfrm>
          <a:custGeom>
            <a:avLst/>
            <a:gdLst>
              <a:gd name="connsiteX0" fmla="*/ 2487706 w 4975412"/>
              <a:gd name="connsiteY0" fmla="*/ 0 h 4975412"/>
              <a:gd name="connsiteX1" fmla="*/ 4975412 w 4975412"/>
              <a:gd name="connsiteY1" fmla="*/ 2487706 h 4975412"/>
              <a:gd name="connsiteX2" fmla="*/ 2487706 w 4975412"/>
              <a:gd name="connsiteY2" fmla="*/ 4975412 h 4975412"/>
              <a:gd name="connsiteX3" fmla="*/ 0 w 4975412"/>
              <a:gd name="connsiteY3" fmla="*/ 2487706 h 4975412"/>
              <a:gd name="connsiteX4" fmla="*/ 2487706 w 4975412"/>
              <a:gd name="connsiteY4" fmla="*/ 0 h 49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412" h="4975412">
                <a:moveTo>
                  <a:pt x="2487706" y="0"/>
                </a:moveTo>
                <a:cubicBezTo>
                  <a:pt x="3861628" y="0"/>
                  <a:pt x="4975412" y="1113784"/>
                  <a:pt x="4975412" y="2487706"/>
                </a:cubicBezTo>
                <a:cubicBezTo>
                  <a:pt x="4975412" y="3861628"/>
                  <a:pt x="3861628" y="4975412"/>
                  <a:pt x="2487706" y="4975412"/>
                </a:cubicBezTo>
                <a:cubicBezTo>
                  <a:pt x="1113784" y="4975412"/>
                  <a:pt x="0" y="3861628"/>
                  <a:pt x="0" y="2487706"/>
                </a:cubicBezTo>
                <a:cubicBezTo>
                  <a:pt x="0" y="1113784"/>
                  <a:pt x="1113784" y="0"/>
                  <a:pt x="24877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DA99FA-FFF3-4BEE-973E-546777F6B6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4963" y="679079"/>
            <a:ext cx="1822075" cy="1822075"/>
          </a:xfrm>
          <a:custGeom>
            <a:avLst/>
            <a:gdLst>
              <a:gd name="connsiteX0" fmla="*/ 2487706 w 4975412"/>
              <a:gd name="connsiteY0" fmla="*/ 0 h 4975412"/>
              <a:gd name="connsiteX1" fmla="*/ 4975412 w 4975412"/>
              <a:gd name="connsiteY1" fmla="*/ 2487706 h 4975412"/>
              <a:gd name="connsiteX2" fmla="*/ 2487706 w 4975412"/>
              <a:gd name="connsiteY2" fmla="*/ 4975412 h 4975412"/>
              <a:gd name="connsiteX3" fmla="*/ 0 w 4975412"/>
              <a:gd name="connsiteY3" fmla="*/ 2487706 h 4975412"/>
              <a:gd name="connsiteX4" fmla="*/ 2487706 w 4975412"/>
              <a:gd name="connsiteY4" fmla="*/ 0 h 49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412" h="4975412">
                <a:moveTo>
                  <a:pt x="2487706" y="0"/>
                </a:moveTo>
                <a:cubicBezTo>
                  <a:pt x="3861628" y="0"/>
                  <a:pt x="4975412" y="1113784"/>
                  <a:pt x="4975412" y="2487706"/>
                </a:cubicBezTo>
                <a:cubicBezTo>
                  <a:pt x="4975412" y="3861628"/>
                  <a:pt x="3861628" y="4975412"/>
                  <a:pt x="2487706" y="4975412"/>
                </a:cubicBezTo>
                <a:cubicBezTo>
                  <a:pt x="1113784" y="4975412"/>
                  <a:pt x="0" y="3861628"/>
                  <a:pt x="0" y="2487706"/>
                </a:cubicBezTo>
                <a:cubicBezTo>
                  <a:pt x="0" y="1113784"/>
                  <a:pt x="1113784" y="0"/>
                  <a:pt x="24877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AB2A9-7019-4272-8596-62CAE1C7D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7721" y="3711388"/>
            <a:ext cx="1822075" cy="1822075"/>
          </a:xfrm>
          <a:custGeom>
            <a:avLst/>
            <a:gdLst>
              <a:gd name="connsiteX0" fmla="*/ 2487706 w 4975412"/>
              <a:gd name="connsiteY0" fmla="*/ 0 h 4975412"/>
              <a:gd name="connsiteX1" fmla="*/ 4975412 w 4975412"/>
              <a:gd name="connsiteY1" fmla="*/ 2487706 h 4975412"/>
              <a:gd name="connsiteX2" fmla="*/ 2487706 w 4975412"/>
              <a:gd name="connsiteY2" fmla="*/ 4975412 h 4975412"/>
              <a:gd name="connsiteX3" fmla="*/ 0 w 4975412"/>
              <a:gd name="connsiteY3" fmla="*/ 2487706 h 4975412"/>
              <a:gd name="connsiteX4" fmla="*/ 2487706 w 4975412"/>
              <a:gd name="connsiteY4" fmla="*/ 0 h 49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412" h="4975412">
                <a:moveTo>
                  <a:pt x="2487706" y="0"/>
                </a:moveTo>
                <a:cubicBezTo>
                  <a:pt x="3861628" y="0"/>
                  <a:pt x="4975412" y="1113784"/>
                  <a:pt x="4975412" y="2487706"/>
                </a:cubicBezTo>
                <a:cubicBezTo>
                  <a:pt x="4975412" y="3861628"/>
                  <a:pt x="3861628" y="4975412"/>
                  <a:pt x="2487706" y="4975412"/>
                </a:cubicBezTo>
                <a:cubicBezTo>
                  <a:pt x="1113784" y="4975412"/>
                  <a:pt x="0" y="3861628"/>
                  <a:pt x="0" y="2487706"/>
                </a:cubicBezTo>
                <a:cubicBezTo>
                  <a:pt x="0" y="1113784"/>
                  <a:pt x="1113784" y="0"/>
                  <a:pt x="24877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D15D32D-2B7B-49C0-8533-D4DA085E6C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79074" y="3711388"/>
            <a:ext cx="1822075" cy="1822075"/>
          </a:xfrm>
          <a:custGeom>
            <a:avLst/>
            <a:gdLst>
              <a:gd name="connsiteX0" fmla="*/ 2487706 w 4975412"/>
              <a:gd name="connsiteY0" fmla="*/ 0 h 4975412"/>
              <a:gd name="connsiteX1" fmla="*/ 4975412 w 4975412"/>
              <a:gd name="connsiteY1" fmla="*/ 2487706 h 4975412"/>
              <a:gd name="connsiteX2" fmla="*/ 2487706 w 4975412"/>
              <a:gd name="connsiteY2" fmla="*/ 4975412 h 4975412"/>
              <a:gd name="connsiteX3" fmla="*/ 0 w 4975412"/>
              <a:gd name="connsiteY3" fmla="*/ 2487706 h 4975412"/>
              <a:gd name="connsiteX4" fmla="*/ 2487706 w 4975412"/>
              <a:gd name="connsiteY4" fmla="*/ 0 h 49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412" h="4975412">
                <a:moveTo>
                  <a:pt x="2487706" y="0"/>
                </a:moveTo>
                <a:cubicBezTo>
                  <a:pt x="3861628" y="0"/>
                  <a:pt x="4975412" y="1113784"/>
                  <a:pt x="4975412" y="2487706"/>
                </a:cubicBezTo>
                <a:cubicBezTo>
                  <a:pt x="4975412" y="3861628"/>
                  <a:pt x="3861628" y="4975412"/>
                  <a:pt x="2487706" y="4975412"/>
                </a:cubicBezTo>
                <a:cubicBezTo>
                  <a:pt x="1113784" y="4975412"/>
                  <a:pt x="0" y="3861628"/>
                  <a:pt x="0" y="2487706"/>
                </a:cubicBezTo>
                <a:cubicBezTo>
                  <a:pt x="0" y="1113784"/>
                  <a:pt x="1113784" y="0"/>
                  <a:pt x="2487706" y="0"/>
                </a:cubicBez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61B6119-C9C3-419F-A86B-6E5493F43C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9895" y="1190066"/>
            <a:ext cx="4249270" cy="4134027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53E504-A1AD-435E-AB25-EC19B8BB2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8102" y="1437277"/>
            <a:ext cx="3973824" cy="398344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53E504-A1AD-435E-AB25-EC19B8BB2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5311" y="1754266"/>
            <a:ext cx="3341378" cy="3349469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5" r:id="rId2"/>
    <p:sldLayoutId id="2147483848" r:id="rId3"/>
    <p:sldLayoutId id="2147483851" r:id="rId4"/>
    <p:sldLayoutId id="2147483854" r:id="rId5"/>
    <p:sldLayoutId id="2147483858" r:id="rId6"/>
    <p:sldLayoutId id="2147483861" r:id="rId7"/>
    <p:sldLayoutId id="2147483862" r:id="rId8"/>
    <p:sldLayoutId id="2147483863" r:id="rId9"/>
    <p:sldLayoutId id="2147483867" r:id="rId10"/>
    <p:sldLayoutId id="2147483868" r:id="rId11"/>
    <p:sldLayoutId id="2147483869" r:id="rId12"/>
    <p:sldLayoutId id="2147483871" r:id="rId13"/>
    <p:sldLayoutId id="2147483872" r:id="rId14"/>
    <p:sldLayoutId id="2147483875" r:id="rId15"/>
    <p:sldLayoutId id="2147483876" r:id="rId16"/>
    <p:sldLayoutId id="2147483878" r:id="rId17"/>
    <p:sldLayoutId id="2147483879" r:id="rId18"/>
    <p:sldLayoutId id="2147483882" r:id="rId19"/>
    <p:sldLayoutId id="2147483885" r:id="rId20"/>
    <p:sldLayoutId id="2147483887" r:id="rId21"/>
    <p:sldLayoutId id="2147483891" r:id="rId22"/>
    <p:sldLayoutId id="2147483895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7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1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g"/><Relationship Id="rId5" Type="http://schemas.openxmlformats.org/officeDocument/2006/relationships/image" Target="../media/image11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3CBDAB0-0A8A-4AA2-AAA1-5B88F252D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E3BD88-AD2A-4C9E-A543-946B4DFD5C9A}"/>
              </a:ext>
            </a:extLst>
          </p:cNvPr>
          <p:cNvSpPr/>
          <p:nvPr/>
        </p:nvSpPr>
        <p:spPr>
          <a:xfrm>
            <a:off x="3190461" y="0"/>
            <a:ext cx="5811078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031C1446-950B-4221-9E6E-C8352DC26724}"/>
              </a:ext>
            </a:extLst>
          </p:cNvPr>
          <p:cNvSpPr/>
          <p:nvPr/>
        </p:nvSpPr>
        <p:spPr>
          <a:xfrm>
            <a:off x="4112101" y="3410993"/>
            <a:ext cx="3973808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1800">
              <a:latin typeface="+mj-lt"/>
            </a:endParaRPr>
          </a:p>
        </p:txBody>
      </p:sp>
      <p:sp>
        <p:nvSpPr>
          <p:cNvPr id="8" name="Shape 123">
            <a:extLst>
              <a:ext uri="{FF2B5EF4-FFF2-40B4-BE49-F238E27FC236}">
                <a16:creationId xmlns:a16="http://schemas.microsoft.com/office/drawing/2014/main" id="{C8B9E6EC-7003-49DB-B079-70FFF17CC721}"/>
              </a:ext>
            </a:extLst>
          </p:cNvPr>
          <p:cNvSpPr/>
          <p:nvPr/>
        </p:nvSpPr>
        <p:spPr>
          <a:xfrm>
            <a:off x="4896152" y="4159300"/>
            <a:ext cx="2399695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" cap="all" spc="800">
                <a:solidFill>
                  <a:srgbClr val="D9925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+mj-lt"/>
              </a:rPr>
              <a:t>Minimal design</a:t>
            </a:r>
            <a:endParaRPr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0DFDADEE-4CCB-44A3-8818-BF6BE4F8BEE1}"/>
              </a:ext>
            </a:extLst>
          </p:cNvPr>
          <p:cNvSpPr/>
          <p:nvPr/>
        </p:nvSpPr>
        <p:spPr>
          <a:xfrm>
            <a:off x="4206382" y="3760625"/>
            <a:ext cx="3779240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3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POWERPOINT </a:t>
            </a:r>
            <a:r>
              <a:rPr sz="1200" dirty="0">
                <a:solidFill>
                  <a:schemeClr val="bg1"/>
                </a:solidFill>
                <a:latin typeface="+mj-lt"/>
              </a:rPr>
              <a:t>PRESENTATION TEMPLATE</a:t>
            </a: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4985E952-41EC-43D0-9198-93AFCB5F042F}"/>
              </a:ext>
            </a:extLst>
          </p:cNvPr>
          <p:cNvSpPr/>
          <p:nvPr/>
        </p:nvSpPr>
        <p:spPr>
          <a:xfrm>
            <a:off x="5182654" y="3389050"/>
            <a:ext cx="1826692" cy="584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6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800">
              <a:latin typeface="+mj-lt"/>
            </a:endParaRPr>
          </a:p>
        </p:txBody>
      </p:sp>
      <p:sp>
        <p:nvSpPr>
          <p:cNvPr id="11" name="Presentation title">
            <a:extLst>
              <a:ext uri="{FF2B5EF4-FFF2-40B4-BE49-F238E27FC236}">
                <a16:creationId xmlns:a16="http://schemas.microsoft.com/office/drawing/2014/main" id="{1D7B250D-C651-4432-9252-0283AC24D2F2}"/>
              </a:ext>
            </a:extLst>
          </p:cNvPr>
          <p:cNvSpPr txBox="1"/>
          <p:nvPr/>
        </p:nvSpPr>
        <p:spPr>
          <a:xfrm>
            <a:off x="3672355" y="2645160"/>
            <a:ext cx="4847289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800" b="0">
                <a:solidFill>
                  <a:srgbClr val="B4DB0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3200" b="1" spc="1000" dirty="0">
                <a:solidFill>
                  <a:schemeClr val="bg1"/>
                </a:solidFill>
                <a:latin typeface="+mn-lt"/>
              </a:rPr>
              <a:t>WORK WHEREVER</a:t>
            </a:r>
            <a:endParaRPr sz="3200" b="1" spc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9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FFA812-E83B-473E-BC0F-64140512497D}"/>
              </a:ext>
            </a:extLst>
          </p:cNvPr>
          <p:cNvSpPr/>
          <p:nvPr/>
        </p:nvSpPr>
        <p:spPr>
          <a:xfrm>
            <a:off x="8093054" y="2148295"/>
            <a:ext cx="2274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/>
              <a:t>Lorem Ipsum </a:t>
            </a:r>
          </a:p>
          <a:p>
            <a:r>
              <a:rPr lang="en-US" sz="2700" b="1" dirty="0"/>
              <a:t>Sit </a:t>
            </a:r>
            <a:r>
              <a:rPr lang="en-US" sz="2700" b="1" dirty="0" err="1"/>
              <a:t>Amet</a:t>
            </a:r>
            <a:endParaRPr lang="en-US" sz="2700" b="1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3917D81-4FAC-405A-87C1-03E505CDC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b="9886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E64924-FAFA-4B02-A182-DD22F8BBD69A}"/>
              </a:ext>
            </a:extLst>
          </p:cNvPr>
          <p:cNvSpPr/>
          <p:nvPr/>
        </p:nvSpPr>
        <p:spPr>
          <a:xfrm>
            <a:off x="8159970" y="3124788"/>
            <a:ext cx="2906064" cy="230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Nam dictum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nunc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porttitor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nisi pharetra id. Duis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finibus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Suspendisse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pretium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fermentu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5D9D1E54-1EFB-448F-9D8C-32773CB65D4E}"/>
              </a:ext>
            </a:extLst>
          </p:cNvPr>
          <p:cNvSpPr/>
          <p:nvPr/>
        </p:nvSpPr>
        <p:spPr>
          <a:xfrm>
            <a:off x="367396" y="5166829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3B984722-6F9C-49EE-8643-FA8021FAFBB9}"/>
              </a:ext>
            </a:extLst>
          </p:cNvPr>
          <p:cNvSpPr/>
          <p:nvPr/>
        </p:nvSpPr>
        <p:spPr>
          <a:xfrm>
            <a:off x="367395" y="5166829"/>
            <a:ext cx="3063240" cy="885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8" name="Lorem ipsum">
            <a:extLst>
              <a:ext uri="{FF2B5EF4-FFF2-40B4-BE49-F238E27FC236}">
                <a16:creationId xmlns:a16="http://schemas.microsoft.com/office/drawing/2014/main" id="{BE0E2138-9D66-4367-8FC2-6D9444EE5A91}"/>
              </a:ext>
            </a:extLst>
          </p:cNvPr>
          <p:cNvSpPr txBox="1"/>
          <p:nvPr/>
        </p:nvSpPr>
        <p:spPr>
          <a:xfrm>
            <a:off x="377946" y="4907461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29" name="78%">
            <a:extLst>
              <a:ext uri="{FF2B5EF4-FFF2-40B4-BE49-F238E27FC236}">
                <a16:creationId xmlns:a16="http://schemas.microsoft.com/office/drawing/2014/main" id="{B166B2DE-7B35-42ED-B52E-223C0F0272A3}"/>
              </a:ext>
            </a:extLst>
          </p:cNvPr>
          <p:cNvSpPr txBox="1"/>
          <p:nvPr/>
        </p:nvSpPr>
        <p:spPr>
          <a:xfrm>
            <a:off x="4439367" y="5071387"/>
            <a:ext cx="64627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78%</a:t>
            </a:r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82F25075-CCD6-4678-97F4-C21797C37561}"/>
              </a:ext>
            </a:extLst>
          </p:cNvPr>
          <p:cNvSpPr/>
          <p:nvPr/>
        </p:nvSpPr>
        <p:spPr>
          <a:xfrm>
            <a:off x="367396" y="5555263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532631A7-EDCE-4899-A7CE-FC50D3F65A4F}"/>
              </a:ext>
            </a:extLst>
          </p:cNvPr>
          <p:cNvSpPr/>
          <p:nvPr/>
        </p:nvSpPr>
        <p:spPr>
          <a:xfrm>
            <a:off x="367396" y="5555263"/>
            <a:ext cx="2880360" cy="885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Lorem ipsum">
            <a:extLst>
              <a:ext uri="{FF2B5EF4-FFF2-40B4-BE49-F238E27FC236}">
                <a16:creationId xmlns:a16="http://schemas.microsoft.com/office/drawing/2014/main" id="{10FE63FD-1A91-4861-B328-2506C1AFEE09}"/>
              </a:ext>
            </a:extLst>
          </p:cNvPr>
          <p:cNvSpPr txBox="1"/>
          <p:nvPr/>
        </p:nvSpPr>
        <p:spPr>
          <a:xfrm>
            <a:off x="377946" y="529589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3" name="86%">
            <a:extLst>
              <a:ext uri="{FF2B5EF4-FFF2-40B4-BE49-F238E27FC236}">
                <a16:creationId xmlns:a16="http://schemas.microsoft.com/office/drawing/2014/main" id="{D77AF9C3-361B-4F4A-9374-C9ED95908BB6}"/>
              </a:ext>
            </a:extLst>
          </p:cNvPr>
          <p:cNvSpPr txBox="1"/>
          <p:nvPr/>
        </p:nvSpPr>
        <p:spPr>
          <a:xfrm>
            <a:off x="4439366" y="5459821"/>
            <a:ext cx="63572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619BA29A-D8E8-42D1-B9CE-68C1C44E2E0C}"/>
              </a:ext>
            </a:extLst>
          </p:cNvPr>
          <p:cNvSpPr/>
          <p:nvPr/>
        </p:nvSpPr>
        <p:spPr>
          <a:xfrm>
            <a:off x="367396" y="5943697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5" name="Rectangle">
            <a:extLst>
              <a:ext uri="{FF2B5EF4-FFF2-40B4-BE49-F238E27FC236}">
                <a16:creationId xmlns:a16="http://schemas.microsoft.com/office/drawing/2014/main" id="{A78D3893-A75A-47E8-9FAF-0DF9C7F68F90}"/>
              </a:ext>
            </a:extLst>
          </p:cNvPr>
          <p:cNvSpPr/>
          <p:nvPr/>
        </p:nvSpPr>
        <p:spPr>
          <a:xfrm>
            <a:off x="367395" y="5943697"/>
            <a:ext cx="3657600" cy="8857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" name="Lorem ipsum">
            <a:extLst>
              <a:ext uri="{FF2B5EF4-FFF2-40B4-BE49-F238E27FC236}">
                <a16:creationId xmlns:a16="http://schemas.microsoft.com/office/drawing/2014/main" id="{7B3623F6-4C66-4C4B-A0B3-CC39719EED96}"/>
              </a:ext>
            </a:extLst>
          </p:cNvPr>
          <p:cNvSpPr txBox="1"/>
          <p:nvPr/>
        </p:nvSpPr>
        <p:spPr>
          <a:xfrm>
            <a:off x="369479" y="5684330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7" name="95%">
            <a:extLst>
              <a:ext uri="{FF2B5EF4-FFF2-40B4-BE49-F238E27FC236}">
                <a16:creationId xmlns:a16="http://schemas.microsoft.com/office/drawing/2014/main" id="{9A1CB417-E5F1-4E64-8645-D0BA1A63C088}"/>
              </a:ext>
            </a:extLst>
          </p:cNvPr>
          <p:cNvSpPr txBox="1"/>
          <p:nvPr/>
        </p:nvSpPr>
        <p:spPr>
          <a:xfrm>
            <a:off x="4430900" y="5848255"/>
            <a:ext cx="809384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95%</a:t>
            </a:r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92CF4329-86A7-48B8-9A6C-4AE197804A72}"/>
              </a:ext>
            </a:extLst>
          </p:cNvPr>
          <p:cNvSpPr/>
          <p:nvPr/>
        </p:nvSpPr>
        <p:spPr>
          <a:xfrm>
            <a:off x="367396" y="6316714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9" name="Rectangle">
            <a:extLst>
              <a:ext uri="{FF2B5EF4-FFF2-40B4-BE49-F238E27FC236}">
                <a16:creationId xmlns:a16="http://schemas.microsoft.com/office/drawing/2014/main" id="{20AFD33D-6102-4A16-8772-9E51115D5CAB}"/>
              </a:ext>
            </a:extLst>
          </p:cNvPr>
          <p:cNvSpPr/>
          <p:nvPr/>
        </p:nvSpPr>
        <p:spPr>
          <a:xfrm>
            <a:off x="367396" y="6316714"/>
            <a:ext cx="3566160" cy="88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" name="Lorem ipsum">
            <a:extLst>
              <a:ext uri="{FF2B5EF4-FFF2-40B4-BE49-F238E27FC236}">
                <a16:creationId xmlns:a16="http://schemas.microsoft.com/office/drawing/2014/main" id="{B49DE271-DB33-4C33-BCA5-9B6420E2B27A}"/>
              </a:ext>
            </a:extLst>
          </p:cNvPr>
          <p:cNvSpPr txBox="1"/>
          <p:nvPr/>
        </p:nvSpPr>
        <p:spPr>
          <a:xfrm>
            <a:off x="369479" y="6057347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1" name="95%">
            <a:extLst>
              <a:ext uri="{FF2B5EF4-FFF2-40B4-BE49-F238E27FC236}">
                <a16:creationId xmlns:a16="http://schemas.microsoft.com/office/drawing/2014/main" id="{8D524D17-D694-4877-AD8C-FECDB238A015}"/>
              </a:ext>
            </a:extLst>
          </p:cNvPr>
          <p:cNvSpPr txBox="1"/>
          <p:nvPr/>
        </p:nvSpPr>
        <p:spPr>
          <a:xfrm>
            <a:off x="4430899" y="6221273"/>
            <a:ext cx="492793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89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5C7356-6EA0-4B6A-B1D3-55E604FFC18F}"/>
              </a:ext>
            </a:extLst>
          </p:cNvPr>
          <p:cNvSpPr/>
          <p:nvPr/>
        </p:nvSpPr>
        <p:spPr>
          <a:xfrm>
            <a:off x="377946" y="3139107"/>
            <a:ext cx="3341377" cy="143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Nam dictum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nunc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porttitor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nisi pharetra id. Duis sed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finibus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Suspendisse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pretium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mi a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fermentu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4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083152-093E-44E9-9021-FEE1676886F6}"/>
              </a:ext>
            </a:extLst>
          </p:cNvPr>
          <p:cNvSpPr txBox="1"/>
          <p:nvPr/>
        </p:nvSpPr>
        <p:spPr>
          <a:xfrm>
            <a:off x="4181628" y="1080563"/>
            <a:ext cx="1410002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n-lt"/>
              </a:rPr>
              <a:t>OUR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6C02C-1536-4AB1-820F-6CD30AEA0DAE}"/>
              </a:ext>
            </a:extLst>
          </p:cNvPr>
          <p:cNvSpPr/>
          <p:nvPr/>
        </p:nvSpPr>
        <p:spPr>
          <a:xfrm>
            <a:off x="4181628" y="2142244"/>
            <a:ext cx="2378500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E9910-2002-4151-8EA0-EF5C78FA15A1}"/>
              </a:ext>
            </a:extLst>
          </p:cNvPr>
          <p:cNvSpPr/>
          <p:nvPr/>
        </p:nvSpPr>
        <p:spPr>
          <a:xfrm>
            <a:off x="4181628" y="1367127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171564-C9F9-4AC4-8E15-B26ECF3A6D79}"/>
              </a:ext>
            </a:extLst>
          </p:cNvPr>
          <p:cNvCxnSpPr/>
          <p:nvPr/>
        </p:nvCxnSpPr>
        <p:spPr>
          <a:xfrm>
            <a:off x="4239491" y="1873431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">
            <a:extLst>
              <a:ext uri="{FF2B5EF4-FFF2-40B4-BE49-F238E27FC236}">
                <a16:creationId xmlns:a16="http://schemas.microsoft.com/office/drawing/2014/main" id="{8E32F4C3-CF8E-407D-ADFB-6C716E322705}"/>
              </a:ext>
            </a:extLst>
          </p:cNvPr>
          <p:cNvSpPr/>
          <p:nvPr/>
        </p:nvSpPr>
        <p:spPr>
          <a:xfrm>
            <a:off x="7758546" y="1714094"/>
            <a:ext cx="2286000" cy="885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3" name="Rectangle">
            <a:extLst>
              <a:ext uri="{FF2B5EF4-FFF2-40B4-BE49-F238E27FC236}">
                <a16:creationId xmlns:a16="http://schemas.microsoft.com/office/drawing/2014/main" id="{ABED8A26-14B8-4720-A2E5-BDB187E8A42D}"/>
              </a:ext>
            </a:extLst>
          </p:cNvPr>
          <p:cNvSpPr/>
          <p:nvPr/>
        </p:nvSpPr>
        <p:spPr>
          <a:xfrm>
            <a:off x="7758546" y="1714094"/>
            <a:ext cx="1828800" cy="885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Lorem ipsum">
            <a:extLst>
              <a:ext uri="{FF2B5EF4-FFF2-40B4-BE49-F238E27FC236}">
                <a16:creationId xmlns:a16="http://schemas.microsoft.com/office/drawing/2014/main" id="{4F79BEB6-75B0-49DB-8B67-63DD74F1DE91}"/>
              </a:ext>
            </a:extLst>
          </p:cNvPr>
          <p:cNvSpPr txBox="1"/>
          <p:nvPr/>
        </p:nvSpPr>
        <p:spPr>
          <a:xfrm>
            <a:off x="7769097" y="145472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25" name="78%">
            <a:extLst>
              <a:ext uri="{FF2B5EF4-FFF2-40B4-BE49-F238E27FC236}">
                <a16:creationId xmlns:a16="http://schemas.microsoft.com/office/drawing/2014/main" id="{1BD6C3A9-9D71-4061-B765-74E7D3E6D760}"/>
              </a:ext>
            </a:extLst>
          </p:cNvPr>
          <p:cNvSpPr txBox="1"/>
          <p:nvPr/>
        </p:nvSpPr>
        <p:spPr>
          <a:xfrm>
            <a:off x="10105509" y="1618652"/>
            <a:ext cx="450335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78%</a:t>
            </a:r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6ECA1316-B242-44CB-8E0D-BD04A5D9659F}"/>
              </a:ext>
            </a:extLst>
          </p:cNvPr>
          <p:cNvSpPr/>
          <p:nvPr/>
        </p:nvSpPr>
        <p:spPr>
          <a:xfrm>
            <a:off x="7758546" y="2102528"/>
            <a:ext cx="2286000" cy="885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41DA0B1E-FF78-4280-BD92-C36825CBF2FE}"/>
              </a:ext>
            </a:extLst>
          </p:cNvPr>
          <p:cNvSpPr/>
          <p:nvPr/>
        </p:nvSpPr>
        <p:spPr>
          <a:xfrm>
            <a:off x="7758546" y="2102528"/>
            <a:ext cx="2011680" cy="885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8" name="Lorem ipsum">
            <a:extLst>
              <a:ext uri="{FF2B5EF4-FFF2-40B4-BE49-F238E27FC236}">
                <a16:creationId xmlns:a16="http://schemas.microsoft.com/office/drawing/2014/main" id="{D3C9909C-2518-45B3-A33B-EEC6977D5940}"/>
              </a:ext>
            </a:extLst>
          </p:cNvPr>
          <p:cNvSpPr txBox="1"/>
          <p:nvPr/>
        </p:nvSpPr>
        <p:spPr>
          <a:xfrm>
            <a:off x="7769097" y="1855835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29" name="86%">
            <a:extLst>
              <a:ext uri="{FF2B5EF4-FFF2-40B4-BE49-F238E27FC236}">
                <a16:creationId xmlns:a16="http://schemas.microsoft.com/office/drawing/2014/main" id="{EE5D5766-2FB4-4CD2-85FE-369F96767505}"/>
              </a:ext>
            </a:extLst>
          </p:cNvPr>
          <p:cNvSpPr txBox="1"/>
          <p:nvPr/>
        </p:nvSpPr>
        <p:spPr>
          <a:xfrm>
            <a:off x="10105509" y="2007086"/>
            <a:ext cx="497072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8C98E695-4D8C-4CEF-A27A-C948DABD9E1B}"/>
              </a:ext>
            </a:extLst>
          </p:cNvPr>
          <p:cNvSpPr/>
          <p:nvPr/>
        </p:nvSpPr>
        <p:spPr>
          <a:xfrm>
            <a:off x="7758546" y="2490962"/>
            <a:ext cx="2286000" cy="885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FF87500A-8797-4704-9031-2AB951D4518B}"/>
              </a:ext>
            </a:extLst>
          </p:cNvPr>
          <p:cNvSpPr/>
          <p:nvPr/>
        </p:nvSpPr>
        <p:spPr>
          <a:xfrm>
            <a:off x="7758546" y="2490962"/>
            <a:ext cx="2194560" cy="8857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Lorem ipsum">
            <a:extLst>
              <a:ext uri="{FF2B5EF4-FFF2-40B4-BE49-F238E27FC236}">
                <a16:creationId xmlns:a16="http://schemas.microsoft.com/office/drawing/2014/main" id="{65239680-E55A-4C87-9C7E-52331141ED86}"/>
              </a:ext>
            </a:extLst>
          </p:cNvPr>
          <p:cNvSpPr txBox="1"/>
          <p:nvPr/>
        </p:nvSpPr>
        <p:spPr>
          <a:xfrm>
            <a:off x="7760630" y="2244269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3" name="95%">
            <a:extLst>
              <a:ext uri="{FF2B5EF4-FFF2-40B4-BE49-F238E27FC236}">
                <a16:creationId xmlns:a16="http://schemas.microsoft.com/office/drawing/2014/main" id="{6B143682-F742-49D5-A04C-12E74DA710EF}"/>
              </a:ext>
            </a:extLst>
          </p:cNvPr>
          <p:cNvSpPr txBox="1"/>
          <p:nvPr/>
        </p:nvSpPr>
        <p:spPr>
          <a:xfrm>
            <a:off x="10097043" y="2395520"/>
            <a:ext cx="67880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95%</a:t>
            </a: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1C345799-8B2A-427F-B03E-CEFF717C5662}"/>
              </a:ext>
            </a:extLst>
          </p:cNvPr>
          <p:cNvSpPr/>
          <p:nvPr/>
        </p:nvSpPr>
        <p:spPr>
          <a:xfrm>
            <a:off x="7758546" y="2863979"/>
            <a:ext cx="2286000" cy="885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" name="Rectangle">
            <a:extLst>
              <a:ext uri="{FF2B5EF4-FFF2-40B4-BE49-F238E27FC236}">
                <a16:creationId xmlns:a16="http://schemas.microsoft.com/office/drawing/2014/main" id="{8DDFA1D0-A1DB-4763-9E5A-F31721F3966B}"/>
              </a:ext>
            </a:extLst>
          </p:cNvPr>
          <p:cNvSpPr/>
          <p:nvPr/>
        </p:nvSpPr>
        <p:spPr>
          <a:xfrm>
            <a:off x="7758546" y="2863979"/>
            <a:ext cx="1371600" cy="88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" name="Lorem ipsum">
            <a:extLst>
              <a:ext uri="{FF2B5EF4-FFF2-40B4-BE49-F238E27FC236}">
                <a16:creationId xmlns:a16="http://schemas.microsoft.com/office/drawing/2014/main" id="{556EE72D-9300-4A77-AE4A-9558365F80B0}"/>
              </a:ext>
            </a:extLst>
          </p:cNvPr>
          <p:cNvSpPr txBox="1"/>
          <p:nvPr/>
        </p:nvSpPr>
        <p:spPr>
          <a:xfrm>
            <a:off x="7760630" y="261728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7" name="95%">
            <a:extLst>
              <a:ext uri="{FF2B5EF4-FFF2-40B4-BE49-F238E27FC236}">
                <a16:creationId xmlns:a16="http://schemas.microsoft.com/office/drawing/2014/main" id="{7F465EA0-3401-400C-93FE-E248899A652B}"/>
              </a:ext>
            </a:extLst>
          </p:cNvPr>
          <p:cNvSpPr txBox="1"/>
          <p:nvPr/>
        </p:nvSpPr>
        <p:spPr>
          <a:xfrm>
            <a:off x="10097043" y="2768538"/>
            <a:ext cx="505538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89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0D6C6861-D691-4595-A821-78189ADCD45F}"/>
              </a:ext>
            </a:extLst>
          </p:cNvPr>
          <p:cNvSpPr/>
          <p:nvPr/>
        </p:nvSpPr>
        <p:spPr>
          <a:xfrm>
            <a:off x="1825449" y="4815445"/>
            <a:ext cx="228600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" name="Rectangle">
            <a:extLst>
              <a:ext uri="{FF2B5EF4-FFF2-40B4-BE49-F238E27FC236}">
                <a16:creationId xmlns:a16="http://schemas.microsoft.com/office/drawing/2014/main" id="{65C6E8FA-2F7A-4736-994F-4DE0B54A499B}"/>
              </a:ext>
            </a:extLst>
          </p:cNvPr>
          <p:cNvSpPr/>
          <p:nvPr/>
        </p:nvSpPr>
        <p:spPr>
          <a:xfrm>
            <a:off x="1825448" y="4815445"/>
            <a:ext cx="1828800" cy="885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" name="Lorem ipsum">
            <a:extLst>
              <a:ext uri="{FF2B5EF4-FFF2-40B4-BE49-F238E27FC236}">
                <a16:creationId xmlns:a16="http://schemas.microsoft.com/office/drawing/2014/main" id="{8523DE06-43ED-4385-8728-F002A3E30F81}"/>
              </a:ext>
            </a:extLst>
          </p:cNvPr>
          <p:cNvSpPr txBox="1"/>
          <p:nvPr/>
        </p:nvSpPr>
        <p:spPr>
          <a:xfrm>
            <a:off x="1835999" y="4556078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1" name="78%">
            <a:extLst>
              <a:ext uri="{FF2B5EF4-FFF2-40B4-BE49-F238E27FC236}">
                <a16:creationId xmlns:a16="http://schemas.microsoft.com/office/drawing/2014/main" id="{3BE2A6A4-18FD-4DAB-86E4-390861D244A1}"/>
              </a:ext>
            </a:extLst>
          </p:cNvPr>
          <p:cNvSpPr txBox="1"/>
          <p:nvPr/>
        </p:nvSpPr>
        <p:spPr>
          <a:xfrm>
            <a:off x="4172412" y="4720004"/>
            <a:ext cx="469648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78%</a:t>
            </a:r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36F9D6E4-2F95-4662-83FD-893DA1AF62CD}"/>
              </a:ext>
            </a:extLst>
          </p:cNvPr>
          <p:cNvSpPr/>
          <p:nvPr/>
        </p:nvSpPr>
        <p:spPr>
          <a:xfrm>
            <a:off x="1825449" y="5203879"/>
            <a:ext cx="228600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3" name="Rectangle">
            <a:extLst>
              <a:ext uri="{FF2B5EF4-FFF2-40B4-BE49-F238E27FC236}">
                <a16:creationId xmlns:a16="http://schemas.microsoft.com/office/drawing/2014/main" id="{AE202E70-4D28-45BE-B95D-9F503BDFBA58}"/>
              </a:ext>
            </a:extLst>
          </p:cNvPr>
          <p:cNvSpPr/>
          <p:nvPr/>
        </p:nvSpPr>
        <p:spPr>
          <a:xfrm>
            <a:off x="1825449" y="5203879"/>
            <a:ext cx="2011680" cy="885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4" name="Lorem ipsum">
            <a:extLst>
              <a:ext uri="{FF2B5EF4-FFF2-40B4-BE49-F238E27FC236}">
                <a16:creationId xmlns:a16="http://schemas.microsoft.com/office/drawing/2014/main" id="{914E140A-8FBA-4D31-9708-5EBD330F9229}"/>
              </a:ext>
            </a:extLst>
          </p:cNvPr>
          <p:cNvSpPr txBox="1"/>
          <p:nvPr/>
        </p:nvSpPr>
        <p:spPr>
          <a:xfrm>
            <a:off x="1835999" y="495718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5" name="86%">
            <a:extLst>
              <a:ext uri="{FF2B5EF4-FFF2-40B4-BE49-F238E27FC236}">
                <a16:creationId xmlns:a16="http://schemas.microsoft.com/office/drawing/2014/main" id="{FFD13961-2D81-459F-9634-43D1127E7CBF}"/>
              </a:ext>
            </a:extLst>
          </p:cNvPr>
          <p:cNvSpPr txBox="1"/>
          <p:nvPr/>
        </p:nvSpPr>
        <p:spPr>
          <a:xfrm>
            <a:off x="4172412" y="5108438"/>
            <a:ext cx="631613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46" name="Rectangle">
            <a:extLst>
              <a:ext uri="{FF2B5EF4-FFF2-40B4-BE49-F238E27FC236}">
                <a16:creationId xmlns:a16="http://schemas.microsoft.com/office/drawing/2014/main" id="{D565C54F-97EF-460C-A98C-EFCD272971B3}"/>
              </a:ext>
            </a:extLst>
          </p:cNvPr>
          <p:cNvSpPr/>
          <p:nvPr/>
        </p:nvSpPr>
        <p:spPr>
          <a:xfrm>
            <a:off x="1825449" y="5592313"/>
            <a:ext cx="228600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7" name="Rectangle">
            <a:extLst>
              <a:ext uri="{FF2B5EF4-FFF2-40B4-BE49-F238E27FC236}">
                <a16:creationId xmlns:a16="http://schemas.microsoft.com/office/drawing/2014/main" id="{F79747C1-E3F7-4A81-BAB1-15C662875EF6}"/>
              </a:ext>
            </a:extLst>
          </p:cNvPr>
          <p:cNvSpPr/>
          <p:nvPr/>
        </p:nvSpPr>
        <p:spPr>
          <a:xfrm>
            <a:off x="1825449" y="5592313"/>
            <a:ext cx="2194560" cy="8857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8" name="Lorem ipsum">
            <a:extLst>
              <a:ext uri="{FF2B5EF4-FFF2-40B4-BE49-F238E27FC236}">
                <a16:creationId xmlns:a16="http://schemas.microsoft.com/office/drawing/2014/main" id="{C87D775D-83F8-42EE-A5B5-9098A0F30C98}"/>
              </a:ext>
            </a:extLst>
          </p:cNvPr>
          <p:cNvSpPr txBox="1"/>
          <p:nvPr/>
        </p:nvSpPr>
        <p:spPr>
          <a:xfrm>
            <a:off x="1827532" y="5345620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9" name="95%">
            <a:extLst>
              <a:ext uri="{FF2B5EF4-FFF2-40B4-BE49-F238E27FC236}">
                <a16:creationId xmlns:a16="http://schemas.microsoft.com/office/drawing/2014/main" id="{2575801D-6833-4AC9-A5B7-43E6D12DECA5}"/>
              </a:ext>
            </a:extLst>
          </p:cNvPr>
          <p:cNvSpPr txBox="1"/>
          <p:nvPr/>
        </p:nvSpPr>
        <p:spPr>
          <a:xfrm>
            <a:off x="4163945" y="5496872"/>
            <a:ext cx="740408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95%</a:t>
            </a:r>
          </a:p>
        </p:txBody>
      </p:sp>
      <p:sp>
        <p:nvSpPr>
          <p:cNvPr id="50" name="Rectangle">
            <a:extLst>
              <a:ext uri="{FF2B5EF4-FFF2-40B4-BE49-F238E27FC236}">
                <a16:creationId xmlns:a16="http://schemas.microsoft.com/office/drawing/2014/main" id="{2380EC9F-3313-4EEF-B07E-A6463567C9D7}"/>
              </a:ext>
            </a:extLst>
          </p:cNvPr>
          <p:cNvSpPr/>
          <p:nvPr/>
        </p:nvSpPr>
        <p:spPr>
          <a:xfrm>
            <a:off x="1825449" y="5965331"/>
            <a:ext cx="228600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1" name="Rectangle">
            <a:extLst>
              <a:ext uri="{FF2B5EF4-FFF2-40B4-BE49-F238E27FC236}">
                <a16:creationId xmlns:a16="http://schemas.microsoft.com/office/drawing/2014/main" id="{8280506C-B833-47EF-9914-9E2741C249CE}"/>
              </a:ext>
            </a:extLst>
          </p:cNvPr>
          <p:cNvSpPr/>
          <p:nvPr/>
        </p:nvSpPr>
        <p:spPr>
          <a:xfrm>
            <a:off x="1825449" y="5965331"/>
            <a:ext cx="1371600" cy="88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2" name="Lorem ipsum">
            <a:extLst>
              <a:ext uri="{FF2B5EF4-FFF2-40B4-BE49-F238E27FC236}">
                <a16:creationId xmlns:a16="http://schemas.microsoft.com/office/drawing/2014/main" id="{79C4C133-6D45-4EEF-BA7B-03F53681C2D1}"/>
              </a:ext>
            </a:extLst>
          </p:cNvPr>
          <p:cNvSpPr txBox="1"/>
          <p:nvPr/>
        </p:nvSpPr>
        <p:spPr>
          <a:xfrm>
            <a:off x="1827532" y="5718638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53" name="95%">
            <a:extLst>
              <a:ext uri="{FF2B5EF4-FFF2-40B4-BE49-F238E27FC236}">
                <a16:creationId xmlns:a16="http://schemas.microsoft.com/office/drawing/2014/main" id="{7ED639CE-9EFD-461C-924D-9317DE526627}"/>
              </a:ext>
            </a:extLst>
          </p:cNvPr>
          <p:cNvSpPr txBox="1"/>
          <p:nvPr/>
        </p:nvSpPr>
        <p:spPr>
          <a:xfrm>
            <a:off x="4163945" y="5869889"/>
            <a:ext cx="478115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89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B157D7-5839-4346-A6C5-3FBB10956E24}"/>
              </a:ext>
            </a:extLst>
          </p:cNvPr>
          <p:cNvSpPr txBox="1"/>
          <p:nvPr/>
        </p:nvSpPr>
        <p:spPr>
          <a:xfrm>
            <a:off x="8177344" y="4248301"/>
            <a:ext cx="1410002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n-lt"/>
              </a:rPr>
              <a:t>OUR TEAM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F77E38-5C90-4780-AEC0-42B5DB071FE8}"/>
              </a:ext>
            </a:extLst>
          </p:cNvPr>
          <p:cNvSpPr/>
          <p:nvPr/>
        </p:nvSpPr>
        <p:spPr>
          <a:xfrm>
            <a:off x="8177344" y="5309983"/>
            <a:ext cx="2378500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64F175-AE95-40FB-93BB-5693B201DD78}"/>
              </a:ext>
            </a:extLst>
          </p:cNvPr>
          <p:cNvSpPr/>
          <p:nvPr/>
        </p:nvSpPr>
        <p:spPr>
          <a:xfrm>
            <a:off x="8177344" y="4534865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E46427-E4A8-4ABB-8F8F-0484BD3F32E3}"/>
              </a:ext>
            </a:extLst>
          </p:cNvPr>
          <p:cNvCxnSpPr/>
          <p:nvPr/>
        </p:nvCxnSpPr>
        <p:spPr>
          <a:xfrm>
            <a:off x="8235207" y="5041170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1FA730A-77F9-443E-865B-5571333DDB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b="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6C54822-3529-4286-A5EA-262B768782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b="3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59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AC5A20-456C-488F-AB8D-D2F4B1E03125}"/>
              </a:ext>
            </a:extLst>
          </p:cNvPr>
          <p:cNvSpPr txBox="1"/>
          <p:nvPr/>
        </p:nvSpPr>
        <p:spPr>
          <a:xfrm>
            <a:off x="3662083" y="1222969"/>
            <a:ext cx="1410002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n-lt"/>
              </a:rPr>
              <a:t>OUR 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1997A-14A9-490F-9CF8-0DADF8D64ED1}"/>
              </a:ext>
            </a:extLst>
          </p:cNvPr>
          <p:cNvSpPr/>
          <p:nvPr/>
        </p:nvSpPr>
        <p:spPr>
          <a:xfrm>
            <a:off x="3662083" y="1954117"/>
            <a:ext cx="2227730" cy="106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</a:t>
            </a: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7C6D4579-30BB-4F93-AEB1-56EAE01951F3}"/>
              </a:ext>
            </a:extLst>
          </p:cNvPr>
          <p:cNvSpPr/>
          <p:nvPr/>
        </p:nvSpPr>
        <p:spPr>
          <a:xfrm>
            <a:off x="9461352" y="4457695"/>
            <a:ext cx="182880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F97E9DCA-103E-4AEE-9CCC-C93D4FF6B7F6}"/>
              </a:ext>
            </a:extLst>
          </p:cNvPr>
          <p:cNvSpPr/>
          <p:nvPr/>
        </p:nvSpPr>
        <p:spPr>
          <a:xfrm>
            <a:off x="9461352" y="4457695"/>
            <a:ext cx="1684631" cy="45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4" name="Lorem ipsum">
            <a:extLst>
              <a:ext uri="{FF2B5EF4-FFF2-40B4-BE49-F238E27FC236}">
                <a16:creationId xmlns:a16="http://schemas.microsoft.com/office/drawing/2014/main" id="{EE16A7E1-7125-4A6D-8205-59279D556048}"/>
              </a:ext>
            </a:extLst>
          </p:cNvPr>
          <p:cNvSpPr txBox="1"/>
          <p:nvPr/>
        </p:nvSpPr>
        <p:spPr>
          <a:xfrm>
            <a:off x="9471903" y="4198328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15" name="78%">
            <a:extLst>
              <a:ext uri="{FF2B5EF4-FFF2-40B4-BE49-F238E27FC236}">
                <a16:creationId xmlns:a16="http://schemas.microsoft.com/office/drawing/2014/main" id="{E6390A0E-6FF3-41FD-A519-E71E70D23FA0}"/>
              </a:ext>
            </a:extLst>
          </p:cNvPr>
          <p:cNvSpPr txBox="1"/>
          <p:nvPr/>
        </p:nvSpPr>
        <p:spPr>
          <a:xfrm>
            <a:off x="11409626" y="4362254"/>
            <a:ext cx="590116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9</a:t>
            </a:r>
            <a:r>
              <a:rPr sz="1000" dirty="0">
                <a:latin typeface="+mn-lt"/>
              </a:rPr>
              <a:t>8%</a:t>
            </a: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9714E0A8-D9F8-4714-B2B5-2C5472295907}"/>
              </a:ext>
            </a:extLst>
          </p:cNvPr>
          <p:cNvSpPr/>
          <p:nvPr/>
        </p:nvSpPr>
        <p:spPr>
          <a:xfrm>
            <a:off x="9461352" y="4846129"/>
            <a:ext cx="182880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9BFB69C0-D545-4CBC-A826-9AB1F8F70FB4}"/>
              </a:ext>
            </a:extLst>
          </p:cNvPr>
          <p:cNvSpPr/>
          <p:nvPr/>
        </p:nvSpPr>
        <p:spPr>
          <a:xfrm>
            <a:off x="9461352" y="4846129"/>
            <a:ext cx="1508760" cy="4572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8" name="Lorem ipsum">
            <a:extLst>
              <a:ext uri="{FF2B5EF4-FFF2-40B4-BE49-F238E27FC236}">
                <a16:creationId xmlns:a16="http://schemas.microsoft.com/office/drawing/2014/main" id="{EE2FE521-D349-4A2B-892D-A2BB6E50E543}"/>
              </a:ext>
            </a:extLst>
          </p:cNvPr>
          <p:cNvSpPr txBox="1"/>
          <p:nvPr/>
        </p:nvSpPr>
        <p:spPr>
          <a:xfrm>
            <a:off x="9471903" y="4586762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19" name="86%">
            <a:extLst>
              <a:ext uri="{FF2B5EF4-FFF2-40B4-BE49-F238E27FC236}">
                <a16:creationId xmlns:a16="http://schemas.microsoft.com/office/drawing/2014/main" id="{B1A1D3B0-E281-43F5-8C02-8CC0E19962A3}"/>
              </a:ext>
            </a:extLst>
          </p:cNvPr>
          <p:cNvSpPr txBox="1"/>
          <p:nvPr/>
        </p:nvSpPr>
        <p:spPr>
          <a:xfrm>
            <a:off x="11409626" y="4750688"/>
            <a:ext cx="472220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14226F62-B26C-4643-993A-6F583E6D2F9E}"/>
              </a:ext>
            </a:extLst>
          </p:cNvPr>
          <p:cNvSpPr/>
          <p:nvPr/>
        </p:nvSpPr>
        <p:spPr>
          <a:xfrm>
            <a:off x="9461352" y="5234563"/>
            <a:ext cx="182880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D8D88072-2541-43CD-87BE-96B5BB1DB207}"/>
              </a:ext>
            </a:extLst>
          </p:cNvPr>
          <p:cNvSpPr/>
          <p:nvPr/>
        </p:nvSpPr>
        <p:spPr>
          <a:xfrm>
            <a:off x="9461352" y="5234563"/>
            <a:ext cx="1325880" cy="4572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2" name="Lorem ipsum">
            <a:extLst>
              <a:ext uri="{FF2B5EF4-FFF2-40B4-BE49-F238E27FC236}">
                <a16:creationId xmlns:a16="http://schemas.microsoft.com/office/drawing/2014/main" id="{F8113369-D5EE-4F1B-93C4-212567396613}"/>
              </a:ext>
            </a:extLst>
          </p:cNvPr>
          <p:cNvSpPr txBox="1"/>
          <p:nvPr/>
        </p:nvSpPr>
        <p:spPr>
          <a:xfrm>
            <a:off x="9463436" y="497519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23" name="95%">
            <a:extLst>
              <a:ext uri="{FF2B5EF4-FFF2-40B4-BE49-F238E27FC236}">
                <a16:creationId xmlns:a16="http://schemas.microsoft.com/office/drawing/2014/main" id="{5A4F07A2-CD1F-481C-A5E5-2B8018657658}"/>
              </a:ext>
            </a:extLst>
          </p:cNvPr>
          <p:cNvSpPr txBox="1"/>
          <p:nvPr/>
        </p:nvSpPr>
        <p:spPr>
          <a:xfrm>
            <a:off x="11401159" y="5139122"/>
            <a:ext cx="480687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7</a:t>
            </a:r>
            <a:r>
              <a:rPr sz="1000" dirty="0">
                <a:latin typeface="+mn-lt"/>
              </a:rPr>
              <a:t>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AF2637-CED0-4181-97BC-D17E3D61050B}"/>
              </a:ext>
            </a:extLst>
          </p:cNvPr>
          <p:cNvSpPr txBox="1"/>
          <p:nvPr/>
        </p:nvSpPr>
        <p:spPr>
          <a:xfrm>
            <a:off x="9390530" y="1222969"/>
            <a:ext cx="1410002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n-lt"/>
              </a:rPr>
              <a:t>OUR TEAM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93E6AE-892C-452D-89A1-9EAD1F58BDF2}"/>
              </a:ext>
            </a:extLst>
          </p:cNvPr>
          <p:cNvSpPr/>
          <p:nvPr/>
        </p:nvSpPr>
        <p:spPr>
          <a:xfrm>
            <a:off x="9390530" y="1954117"/>
            <a:ext cx="2227730" cy="106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</a:t>
            </a: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F00E5384-2D85-4864-B6CB-A62D61F65D9B}"/>
              </a:ext>
            </a:extLst>
          </p:cNvPr>
          <p:cNvSpPr/>
          <p:nvPr/>
        </p:nvSpPr>
        <p:spPr>
          <a:xfrm>
            <a:off x="3736541" y="4457695"/>
            <a:ext cx="182880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8" name="Rectangle">
            <a:extLst>
              <a:ext uri="{FF2B5EF4-FFF2-40B4-BE49-F238E27FC236}">
                <a16:creationId xmlns:a16="http://schemas.microsoft.com/office/drawing/2014/main" id="{CE1BB5B5-F889-4DA2-812E-0B48DC28849E}"/>
              </a:ext>
            </a:extLst>
          </p:cNvPr>
          <p:cNvSpPr/>
          <p:nvPr/>
        </p:nvSpPr>
        <p:spPr>
          <a:xfrm>
            <a:off x="3736540" y="4457695"/>
            <a:ext cx="1639024" cy="45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9" name="Lorem ipsum">
            <a:extLst>
              <a:ext uri="{FF2B5EF4-FFF2-40B4-BE49-F238E27FC236}">
                <a16:creationId xmlns:a16="http://schemas.microsoft.com/office/drawing/2014/main" id="{C1D4B197-A209-4944-9E31-7D6B6F94A316}"/>
              </a:ext>
            </a:extLst>
          </p:cNvPr>
          <p:cNvSpPr txBox="1"/>
          <p:nvPr/>
        </p:nvSpPr>
        <p:spPr>
          <a:xfrm>
            <a:off x="3747091" y="4198328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0" name="78%">
            <a:extLst>
              <a:ext uri="{FF2B5EF4-FFF2-40B4-BE49-F238E27FC236}">
                <a16:creationId xmlns:a16="http://schemas.microsoft.com/office/drawing/2014/main" id="{204CBE06-C78D-4EB0-9D59-65C313C47FED}"/>
              </a:ext>
            </a:extLst>
          </p:cNvPr>
          <p:cNvSpPr txBox="1"/>
          <p:nvPr/>
        </p:nvSpPr>
        <p:spPr>
          <a:xfrm>
            <a:off x="5684814" y="4362254"/>
            <a:ext cx="529968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9</a:t>
            </a:r>
            <a:r>
              <a:rPr sz="1000" dirty="0">
                <a:latin typeface="+mn-lt"/>
              </a:rPr>
              <a:t>8%</a:t>
            </a:r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DDA0A316-2B68-41B3-941E-7E29DF71E695}"/>
              </a:ext>
            </a:extLst>
          </p:cNvPr>
          <p:cNvSpPr/>
          <p:nvPr/>
        </p:nvSpPr>
        <p:spPr>
          <a:xfrm>
            <a:off x="3736541" y="4846129"/>
            <a:ext cx="182880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434950B2-CC1A-43BF-B2E7-B3FDD283C700}"/>
              </a:ext>
            </a:extLst>
          </p:cNvPr>
          <p:cNvSpPr/>
          <p:nvPr/>
        </p:nvSpPr>
        <p:spPr>
          <a:xfrm>
            <a:off x="3736541" y="4846129"/>
            <a:ext cx="1508760" cy="4572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" name="Lorem ipsum">
            <a:extLst>
              <a:ext uri="{FF2B5EF4-FFF2-40B4-BE49-F238E27FC236}">
                <a16:creationId xmlns:a16="http://schemas.microsoft.com/office/drawing/2014/main" id="{B92E4CA4-DDC9-4B69-8FA6-D0FECAF9846A}"/>
              </a:ext>
            </a:extLst>
          </p:cNvPr>
          <p:cNvSpPr txBox="1"/>
          <p:nvPr/>
        </p:nvSpPr>
        <p:spPr>
          <a:xfrm>
            <a:off x="3747091" y="4586762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4" name="86%">
            <a:extLst>
              <a:ext uri="{FF2B5EF4-FFF2-40B4-BE49-F238E27FC236}">
                <a16:creationId xmlns:a16="http://schemas.microsoft.com/office/drawing/2014/main" id="{872634D8-BB05-4BFA-A7DB-16C1C014C018}"/>
              </a:ext>
            </a:extLst>
          </p:cNvPr>
          <p:cNvSpPr txBox="1"/>
          <p:nvPr/>
        </p:nvSpPr>
        <p:spPr>
          <a:xfrm>
            <a:off x="5684814" y="4750688"/>
            <a:ext cx="411186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35" name="Rectangle">
            <a:extLst>
              <a:ext uri="{FF2B5EF4-FFF2-40B4-BE49-F238E27FC236}">
                <a16:creationId xmlns:a16="http://schemas.microsoft.com/office/drawing/2014/main" id="{606AAAF7-A7BF-4C20-AB46-2CE9049DE0B3}"/>
              </a:ext>
            </a:extLst>
          </p:cNvPr>
          <p:cNvSpPr/>
          <p:nvPr/>
        </p:nvSpPr>
        <p:spPr>
          <a:xfrm>
            <a:off x="3736541" y="5234563"/>
            <a:ext cx="1828800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id="{5B723DAE-F9BF-40BF-BC7C-0687CDDB63B2}"/>
              </a:ext>
            </a:extLst>
          </p:cNvPr>
          <p:cNvSpPr/>
          <p:nvPr/>
        </p:nvSpPr>
        <p:spPr>
          <a:xfrm>
            <a:off x="3736540" y="5234563"/>
            <a:ext cx="1325880" cy="4572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" name="Lorem ipsum">
            <a:extLst>
              <a:ext uri="{FF2B5EF4-FFF2-40B4-BE49-F238E27FC236}">
                <a16:creationId xmlns:a16="http://schemas.microsoft.com/office/drawing/2014/main" id="{7021E331-EB96-4396-9AF4-5874D3496AF2}"/>
              </a:ext>
            </a:extLst>
          </p:cNvPr>
          <p:cNvSpPr txBox="1"/>
          <p:nvPr/>
        </p:nvSpPr>
        <p:spPr>
          <a:xfrm>
            <a:off x="3738624" y="497519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8" name="95%">
            <a:extLst>
              <a:ext uri="{FF2B5EF4-FFF2-40B4-BE49-F238E27FC236}">
                <a16:creationId xmlns:a16="http://schemas.microsoft.com/office/drawing/2014/main" id="{3ABCAFBE-85FF-47EF-906C-D28E45C1E8B1}"/>
              </a:ext>
            </a:extLst>
          </p:cNvPr>
          <p:cNvSpPr txBox="1"/>
          <p:nvPr/>
        </p:nvSpPr>
        <p:spPr>
          <a:xfrm>
            <a:off x="5676348" y="5139122"/>
            <a:ext cx="456855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7</a:t>
            </a:r>
            <a:r>
              <a:rPr sz="1000" dirty="0">
                <a:latin typeface="+mn-lt"/>
              </a:rPr>
              <a:t>5%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34F472-897A-43A9-B466-C73CC53DFBE9}"/>
              </a:ext>
            </a:extLst>
          </p:cNvPr>
          <p:cNvSpPr/>
          <p:nvPr/>
        </p:nvSpPr>
        <p:spPr>
          <a:xfrm>
            <a:off x="3662083" y="1625960"/>
            <a:ext cx="1713481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FBDC5B-2407-466E-8A6B-08B40B3D631E}"/>
              </a:ext>
            </a:extLst>
          </p:cNvPr>
          <p:cNvSpPr/>
          <p:nvPr/>
        </p:nvSpPr>
        <p:spPr>
          <a:xfrm>
            <a:off x="9390530" y="1625960"/>
            <a:ext cx="1755453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9406A85-505A-49F3-98E9-30EDF00550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766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7D1EE6-26F5-4075-90D1-3C2BA4E3E3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" b="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203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FD56F6-D923-42A3-A7FC-6B7C978921E2}"/>
              </a:ext>
            </a:extLst>
          </p:cNvPr>
          <p:cNvSpPr txBox="1"/>
          <p:nvPr/>
        </p:nvSpPr>
        <p:spPr>
          <a:xfrm>
            <a:off x="1247214" y="3545691"/>
            <a:ext cx="1446883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j-lt"/>
              </a:rPr>
              <a:t>OUR TEAM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D818DD-DA91-46D0-A77A-F1F1ED2F7D92}"/>
              </a:ext>
            </a:extLst>
          </p:cNvPr>
          <p:cNvSpPr/>
          <p:nvPr/>
        </p:nvSpPr>
        <p:spPr>
          <a:xfrm>
            <a:off x="1247215" y="4219946"/>
            <a:ext cx="2286000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+mj-lt"/>
              </a:rPr>
              <a:t>Lorem ipsum dolor sit </a:t>
            </a:r>
            <a:r>
              <a:rPr lang="en-US" sz="1000" dirty="0" err="1">
                <a:latin typeface="+mj-lt"/>
              </a:rPr>
              <a:t>amet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consectetur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adipiscing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Etiam</a:t>
            </a:r>
            <a:r>
              <a:rPr lang="en-US" sz="1000" dirty="0">
                <a:latin typeface="+mj-lt"/>
              </a:rPr>
              <a:t> et convallis </a:t>
            </a:r>
            <a:r>
              <a:rPr lang="en-US" sz="1000" dirty="0" err="1">
                <a:latin typeface="+mj-lt"/>
              </a:rPr>
              <a:t>orci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sed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velit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nec</a:t>
            </a:r>
            <a:r>
              <a:rPr lang="en-US" sz="1000" dirty="0">
                <a:latin typeface="+mj-lt"/>
              </a:rPr>
              <a:t> mi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FECD3-9608-45C2-B030-A2D3CD72404F}"/>
              </a:ext>
            </a:extLst>
          </p:cNvPr>
          <p:cNvSpPr txBox="1"/>
          <p:nvPr/>
        </p:nvSpPr>
        <p:spPr>
          <a:xfrm>
            <a:off x="4956361" y="3545691"/>
            <a:ext cx="1446883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j-lt"/>
              </a:rPr>
              <a:t>OUR TEAM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53C872-A974-4DA1-9F50-50FE90236957}"/>
              </a:ext>
            </a:extLst>
          </p:cNvPr>
          <p:cNvSpPr/>
          <p:nvPr/>
        </p:nvSpPr>
        <p:spPr>
          <a:xfrm>
            <a:off x="4956362" y="4219946"/>
            <a:ext cx="2286000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+mj-lt"/>
              </a:rPr>
              <a:t>Lorem ipsum dolor sit </a:t>
            </a:r>
            <a:r>
              <a:rPr lang="en-US" sz="1000" dirty="0" err="1">
                <a:latin typeface="+mj-lt"/>
              </a:rPr>
              <a:t>amet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consectetur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adipiscing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Etiam</a:t>
            </a:r>
            <a:r>
              <a:rPr lang="en-US" sz="1000" dirty="0">
                <a:latin typeface="+mj-lt"/>
              </a:rPr>
              <a:t> et convallis </a:t>
            </a:r>
            <a:r>
              <a:rPr lang="en-US" sz="1000" dirty="0" err="1">
                <a:latin typeface="+mj-lt"/>
              </a:rPr>
              <a:t>orci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sed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velit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nec</a:t>
            </a:r>
            <a:r>
              <a:rPr lang="en-US" sz="1000" dirty="0">
                <a:latin typeface="+mj-lt"/>
              </a:rPr>
              <a:t> mi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84562-C781-4459-81BF-11C9CD391E0E}"/>
              </a:ext>
            </a:extLst>
          </p:cNvPr>
          <p:cNvSpPr txBox="1"/>
          <p:nvPr/>
        </p:nvSpPr>
        <p:spPr>
          <a:xfrm>
            <a:off x="8723779" y="3545691"/>
            <a:ext cx="1446883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sz="1700" dirty="0">
                <a:latin typeface="+mj-lt"/>
              </a:rPr>
              <a:t>OUR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DDE4F8-9955-48F8-A727-3B460ABEE397}"/>
              </a:ext>
            </a:extLst>
          </p:cNvPr>
          <p:cNvSpPr/>
          <p:nvPr/>
        </p:nvSpPr>
        <p:spPr>
          <a:xfrm>
            <a:off x="8723780" y="4219946"/>
            <a:ext cx="2286000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+mj-lt"/>
              </a:rPr>
              <a:t>Lorem ipsum dolor sit </a:t>
            </a:r>
            <a:r>
              <a:rPr lang="en-US" sz="1000" dirty="0" err="1">
                <a:latin typeface="+mj-lt"/>
              </a:rPr>
              <a:t>amet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consectetur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adipiscing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Etiam</a:t>
            </a:r>
            <a:r>
              <a:rPr lang="en-US" sz="1000" dirty="0">
                <a:latin typeface="+mj-lt"/>
              </a:rPr>
              <a:t> et convallis </a:t>
            </a:r>
            <a:r>
              <a:rPr lang="en-US" sz="1000" dirty="0" err="1">
                <a:latin typeface="+mj-lt"/>
              </a:rPr>
              <a:t>orci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sed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velit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nec</a:t>
            </a:r>
            <a:r>
              <a:rPr lang="en-US" sz="1000" dirty="0">
                <a:latin typeface="+mj-lt"/>
              </a:rPr>
              <a:t> mi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2CAC1D-9B5E-42B3-99B2-7A6F22979B7B}"/>
              </a:ext>
            </a:extLst>
          </p:cNvPr>
          <p:cNvSpPr/>
          <p:nvPr/>
        </p:nvSpPr>
        <p:spPr>
          <a:xfrm>
            <a:off x="1247215" y="5381127"/>
            <a:ext cx="455010" cy="443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latin typeface="+mj-lt"/>
            </a:endParaRPr>
          </a:p>
        </p:txBody>
      </p:sp>
      <p:sp>
        <p:nvSpPr>
          <p:cNvPr id="29" name="Freeform 106">
            <a:extLst>
              <a:ext uri="{FF2B5EF4-FFF2-40B4-BE49-F238E27FC236}">
                <a16:creationId xmlns:a16="http://schemas.microsoft.com/office/drawing/2014/main" id="{8EAC9E09-827B-40F1-9E64-D62A67F179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76766" y="5534253"/>
            <a:ext cx="189132" cy="13716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CA0C05-11DD-450B-9D21-41CC63CDA7D7}"/>
              </a:ext>
            </a:extLst>
          </p:cNvPr>
          <p:cNvSpPr/>
          <p:nvPr/>
        </p:nvSpPr>
        <p:spPr>
          <a:xfrm>
            <a:off x="1787547" y="5510500"/>
            <a:ext cx="1926077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latin typeface="+mj-lt"/>
              </a:rPr>
              <a:t>Lorem ipsum dolor@mail.com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276B3D-B706-458D-83B8-E8A57E2575F0}"/>
              </a:ext>
            </a:extLst>
          </p:cNvPr>
          <p:cNvSpPr/>
          <p:nvPr/>
        </p:nvSpPr>
        <p:spPr>
          <a:xfrm>
            <a:off x="4956362" y="5381127"/>
            <a:ext cx="455010" cy="443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latin typeface="+mj-lt"/>
            </a:endParaRPr>
          </a:p>
        </p:txBody>
      </p:sp>
      <p:sp>
        <p:nvSpPr>
          <p:cNvPr id="32" name="Freeform 106">
            <a:extLst>
              <a:ext uri="{FF2B5EF4-FFF2-40B4-BE49-F238E27FC236}">
                <a16:creationId xmlns:a16="http://schemas.microsoft.com/office/drawing/2014/main" id="{B4FC584F-A323-48DC-9C83-E95EC8BD11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85913" y="5534253"/>
            <a:ext cx="189132" cy="13716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5C259-1ED0-4EFC-9497-6EA066935623}"/>
              </a:ext>
            </a:extLst>
          </p:cNvPr>
          <p:cNvSpPr/>
          <p:nvPr/>
        </p:nvSpPr>
        <p:spPr>
          <a:xfrm>
            <a:off x="5496693" y="5510500"/>
            <a:ext cx="1791329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latin typeface="+mj-lt"/>
              </a:rPr>
              <a:t>Lorem ipsum dolor@mail.com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ED40C-FF2C-47E5-921C-BE3FE64D659F}"/>
              </a:ext>
            </a:extLst>
          </p:cNvPr>
          <p:cNvSpPr/>
          <p:nvPr/>
        </p:nvSpPr>
        <p:spPr>
          <a:xfrm>
            <a:off x="8723780" y="5381127"/>
            <a:ext cx="455010" cy="443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>
              <a:latin typeface="+mj-lt"/>
            </a:endParaRPr>
          </a:p>
        </p:txBody>
      </p:sp>
      <p:sp>
        <p:nvSpPr>
          <p:cNvPr id="35" name="Freeform 106">
            <a:extLst>
              <a:ext uri="{FF2B5EF4-FFF2-40B4-BE49-F238E27FC236}">
                <a16:creationId xmlns:a16="http://schemas.microsoft.com/office/drawing/2014/main" id="{3093C315-D117-4060-AE48-75B3D39B24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53331" y="5534253"/>
            <a:ext cx="189132" cy="13716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2BE911-5585-4EF0-A0A2-BF8509F4E4E7}"/>
              </a:ext>
            </a:extLst>
          </p:cNvPr>
          <p:cNvSpPr/>
          <p:nvPr/>
        </p:nvSpPr>
        <p:spPr>
          <a:xfrm>
            <a:off x="9264111" y="5510500"/>
            <a:ext cx="1791329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latin typeface="+mj-lt"/>
              </a:rPr>
              <a:t>Lorem ipsum dolor@mail.com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975725-77A9-460F-A987-F115EF95965B}"/>
              </a:ext>
            </a:extLst>
          </p:cNvPr>
          <p:cNvSpPr/>
          <p:nvPr/>
        </p:nvSpPr>
        <p:spPr>
          <a:xfrm>
            <a:off x="1247215" y="3857333"/>
            <a:ext cx="1547224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  <a:latin typeface="+mj-lt"/>
              </a:rPr>
              <a:t>SAMPLE TEXT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BF021B-14D7-48E0-98D1-875D920F83C2}"/>
              </a:ext>
            </a:extLst>
          </p:cNvPr>
          <p:cNvSpPr/>
          <p:nvPr/>
        </p:nvSpPr>
        <p:spPr>
          <a:xfrm>
            <a:off x="4956362" y="3857333"/>
            <a:ext cx="1547224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  <a:latin typeface="+mj-lt"/>
              </a:rPr>
              <a:t>SAMPLE TEXT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12932F-41C0-4CE0-B213-3301CC7E38C4}"/>
              </a:ext>
            </a:extLst>
          </p:cNvPr>
          <p:cNvSpPr/>
          <p:nvPr/>
        </p:nvSpPr>
        <p:spPr>
          <a:xfrm>
            <a:off x="8723780" y="3857333"/>
            <a:ext cx="1547224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  <a:latin typeface="+mj-lt"/>
              </a:rPr>
              <a:t>SAMPLE TEXT HERE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414CE72-FBE3-4C2C-9FB7-2BFEB2051F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34A6695-71E7-4203-8E31-BC227FB1AD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EE9B08C-83E1-483D-BCE0-C3B3D3D7F7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26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8166EBA-6BCD-42EF-A0AB-42795E8A3EC8}"/>
              </a:ext>
            </a:extLst>
          </p:cNvPr>
          <p:cNvSpPr/>
          <p:nvPr/>
        </p:nvSpPr>
        <p:spPr>
          <a:xfrm>
            <a:off x="3887732" y="2740456"/>
            <a:ext cx="18022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 IPSUM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AD4A1-0879-4690-87F4-4753B008E9CB}"/>
              </a:ext>
            </a:extLst>
          </p:cNvPr>
          <p:cNvSpPr/>
          <p:nvPr/>
        </p:nvSpPr>
        <p:spPr>
          <a:xfrm>
            <a:off x="3887732" y="3068199"/>
            <a:ext cx="2871941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accent6"/>
                </a:solidFill>
              </a:rPr>
              <a:t>PREMIUM PRESENTATION TEMPLATE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7DFDF4D-60D1-4522-A51D-41F865FFF1E1}"/>
              </a:ext>
            </a:extLst>
          </p:cNvPr>
          <p:cNvSpPr/>
          <p:nvPr/>
        </p:nvSpPr>
        <p:spPr>
          <a:xfrm>
            <a:off x="3887732" y="3527859"/>
            <a:ext cx="3505242" cy="47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4A7588-C81E-4B4F-B1C7-CFDD2D70DE47}"/>
              </a:ext>
            </a:extLst>
          </p:cNvPr>
          <p:cNvCxnSpPr/>
          <p:nvPr/>
        </p:nvCxnSpPr>
        <p:spPr>
          <a:xfrm>
            <a:off x="3887732" y="3442855"/>
            <a:ext cx="113607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013AE-541F-4BFE-B18C-993B1464AE10}"/>
              </a:ext>
            </a:extLst>
          </p:cNvPr>
          <p:cNvSpPr/>
          <p:nvPr/>
        </p:nvSpPr>
        <p:spPr>
          <a:xfrm>
            <a:off x="6732418" y="5027367"/>
            <a:ext cx="18022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 IPSUM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FA29D0-CC41-4F04-B291-57E3DDA39B4D}"/>
              </a:ext>
            </a:extLst>
          </p:cNvPr>
          <p:cNvSpPr/>
          <p:nvPr/>
        </p:nvSpPr>
        <p:spPr>
          <a:xfrm>
            <a:off x="5662687" y="5355109"/>
            <a:ext cx="2871941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dirty="0">
                <a:solidFill>
                  <a:schemeClr val="accent6"/>
                </a:solidFill>
              </a:rPr>
              <a:t>YOUR SAMPLE TEXT HERE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BB7676A9-0835-41E7-BCBE-AC2A9B27B0A3}"/>
              </a:ext>
            </a:extLst>
          </p:cNvPr>
          <p:cNvSpPr/>
          <p:nvPr/>
        </p:nvSpPr>
        <p:spPr>
          <a:xfrm>
            <a:off x="5029386" y="5814770"/>
            <a:ext cx="3505242" cy="47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B6CDAE-54A4-4F6E-B344-D901D282CFAA}"/>
              </a:ext>
            </a:extLst>
          </p:cNvPr>
          <p:cNvCxnSpPr/>
          <p:nvPr/>
        </p:nvCxnSpPr>
        <p:spPr>
          <a:xfrm>
            <a:off x="7398555" y="5729766"/>
            <a:ext cx="113607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EE41826-97DC-41C4-880A-FC1A56AB6D05}"/>
              </a:ext>
            </a:extLst>
          </p:cNvPr>
          <p:cNvSpPr/>
          <p:nvPr/>
        </p:nvSpPr>
        <p:spPr>
          <a:xfrm>
            <a:off x="6732418" y="1101578"/>
            <a:ext cx="18022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 IPSUM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571684-EC2D-4438-8754-A5BBE80CED00}"/>
              </a:ext>
            </a:extLst>
          </p:cNvPr>
          <p:cNvSpPr/>
          <p:nvPr/>
        </p:nvSpPr>
        <p:spPr>
          <a:xfrm>
            <a:off x="5662687" y="1429320"/>
            <a:ext cx="2871941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dirty="0">
                <a:solidFill>
                  <a:schemeClr val="accent6"/>
                </a:solidFill>
              </a:rPr>
              <a:t>YOUR SAMPLE TEXT HERE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A2662858-F4D0-4592-BD58-EF56510A775E}"/>
              </a:ext>
            </a:extLst>
          </p:cNvPr>
          <p:cNvSpPr/>
          <p:nvPr/>
        </p:nvSpPr>
        <p:spPr>
          <a:xfrm>
            <a:off x="5029386" y="1888981"/>
            <a:ext cx="3505242" cy="47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FABDB0-F056-45CB-8C4A-9FD23C74A72F}"/>
              </a:ext>
            </a:extLst>
          </p:cNvPr>
          <p:cNvCxnSpPr/>
          <p:nvPr/>
        </p:nvCxnSpPr>
        <p:spPr>
          <a:xfrm>
            <a:off x="7398555" y="1803977"/>
            <a:ext cx="113607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CBC5E4F-F7DA-450F-BC6D-513BCE3CD4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DC28BB-2442-48A7-AED6-B1369517D0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572346A-6C42-4F35-8633-6064ADDC0C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543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0A7C0B0-0AF1-49BF-AD8E-5653C63F6B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436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0683F45-9100-4C33-A5F4-EB710EE635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436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A4E8FA1-5E3F-40E1-A812-48AE6960866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4365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58ACD0-9F4E-460E-99CD-8372176492AB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4E6CF4-5B9D-46A0-AB03-ABAE3245D7FA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E01FB5-8D65-4BCF-9763-9EB4CADB3E67}"/>
              </a:ext>
            </a:extLst>
          </p:cNvPr>
          <p:cNvSpPr/>
          <p:nvPr/>
        </p:nvSpPr>
        <p:spPr>
          <a:xfrm>
            <a:off x="2137833" y="4696691"/>
            <a:ext cx="2147259" cy="775191"/>
          </a:xfrm>
          <a:prstGeom prst="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812DB4-FDD9-40B5-ADAF-3125B5276787}"/>
              </a:ext>
            </a:extLst>
          </p:cNvPr>
          <p:cNvSpPr/>
          <p:nvPr/>
        </p:nvSpPr>
        <p:spPr>
          <a:xfrm>
            <a:off x="5022369" y="4696691"/>
            <a:ext cx="2147259" cy="775191"/>
          </a:xfrm>
          <a:prstGeom prst="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989249-46E8-4082-BDD0-3D61C8E6E527}"/>
              </a:ext>
            </a:extLst>
          </p:cNvPr>
          <p:cNvSpPr/>
          <p:nvPr/>
        </p:nvSpPr>
        <p:spPr>
          <a:xfrm>
            <a:off x="7906904" y="4696691"/>
            <a:ext cx="2147259" cy="775191"/>
          </a:xfrm>
          <a:prstGeom prst="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56755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F311D9D-D3D3-474D-ADCB-FBC2AA03BB2E}"/>
              </a:ext>
            </a:extLst>
          </p:cNvPr>
          <p:cNvSpPr/>
          <p:nvPr/>
        </p:nvSpPr>
        <p:spPr>
          <a:xfrm>
            <a:off x="3264189" y="2381879"/>
            <a:ext cx="20578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YOUR 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353DB-010C-4C5A-A69A-858E8A07D55A}"/>
              </a:ext>
            </a:extLst>
          </p:cNvPr>
          <p:cNvSpPr/>
          <p:nvPr/>
        </p:nvSpPr>
        <p:spPr>
          <a:xfrm>
            <a:off x="3264190" y="2683970"/>
            <a:ext cx="2109668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YOUR SAMPLE TEXT HERE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37E3730-AE64-419F-9CF3-D7372965A688}"/>
              </a:ext>
            </a:extLst>
          </p:cNvPr>
          <p:cNvSpPr/>
          <p:nvPr/>
        </p:nvSpPr>
        <p:spPr>
          <a:xfrm>
            <a:off x="3264190" y="3396774"/>
            <a:ext cx="210966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F690FA-69C1-40E7-A6A6-ADA68A3C08E4}"/>
              </a:ext>
            </a:extLst>
          </p:cNvPr>
          <p:cNvCxnSpPr>
            <a:cxnSpLocks/>
          </p:cNvCxnSpPr>
          <p:nvPr/>
        </p:nvCxnSpPr>
        <p:spPr>
          <a:xfrm>
            <a:off x="3335262" y="3209246"/>
            <a:ext cx="116663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8D6733D-72AE-47E2-A289-719B6476DD58}"/>
              </a:ext>
            </a:extLst>
          </p:cNvPr>
          <p:cNvSpPr/>
          <p:nvPr/>
        </p:nvSpPr>
        <p:spPr>
          <a:xfrm>
            <a:off x="9426864" y="2381879"/>
            <a:ext cx="20578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YOUR NAME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C33CC0-D64E-411A-9DE0-E79520C1D20C}"/>
              </a:ext>
            </a:extLst>
          </p:cNvPr>
          <p:cNvSpPr/>
          <p:nvPr/>
        </p:nvSpPr>
        <p:spPr>
          <a:xfrm>
            <a:off x="9426865" y="2683970"/>
            <a:ext cx="2109668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YOUR SAMPLE TEXT HERE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D33F5C4E-856D-4857-B9FC-1B5385280B74}"/>
              </a:ext>
            </a:extLst>
          </p:cNvPr>
          <p:cNvSpPr/>
          <p:nvPr/>
        </p:nvSpPr>
        <p:spPr>
          <a:xfrm>
            <a:off x="9426865" y="3396774"/>
            <a:ext cx="210966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DA76CA-5ECC-4326-A7E2-F7A06F232E0E}"/>
              </a:ext>
            </a:extLst>
          </p:cNvPr>
          <p:cNvCxnSpPr>
            <a:cxnSpLocks/>
          </p:cNvCxnSpPr>
          <p:nvPr/>
        </p:nvCxnSpPr>
        <p:spPr>
          <a:xfrm>
            <a:off x="9497937" y="3209246"/>
            <a:ext cx="116663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7028B4-136E-4A60-A5D6-77E33BCB9C6B}"/>
              </a:ext>
            </a:extLst>
          </p:cNvPr>
          <p:cNvSpPr/>
          <p:nvPr/>
        </p:nvSpPr>
        <p:spPr>
          <a:xfrm>
            <a:off x="6829918" y="4774657"/>
            <a:ext cx="20578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YOUR NAME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5DF59D-ECA4-41A5-8009-B05012186D3E}"/>
              </a:ext>
            </a:extLst>
          </p:cNvPr>
          <p:cNvSpPr/>
          <p:nvPr/>
        </p:nvSpPr>
        <p:spPr>
          <a:xfrm>
            <a:off x="6779498" y="5076748"/>
            <a:ext cx="2109668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YOUR SAMPLE TEXT HERE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EF4A5885-5114-4B7D-955E-50CDF046AC97}"/>
              </a:ext>
            </a:extLst>
          </p:cNvPr>
          <p:cNvSpPr/>
          <p:nvPr/>
        </p:nvSpPr>
        <p:spPr>
          <a:xfrm>
            <a:off x="6779498" y="5789552"/>
            <a:ext cx="210966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407C02-8BCF-4ACB-9670-08A9D66C5203}"/>
              </a:ext>
            </a:extLst>
          </p:cNvPr>
          <p:cNvCxnSpPr>
            <a:cxnSpLocks/>
          </p:cNvCxnSpPr>
          <p:nvPr/>
        </p:nvCxnSpPr>
        <p:spPr>
          <a:xfrm>
            <a:off x="7697834" y="5602024"/>
            <a:ext cx="116663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30909AE-D61E-46A3-A2E1-EEADBBFDA521}"/>
              </a:ext>
            </a:extLst>
          </p:cNvPr>
          <p:cNvSpPr/>
          <p:nvPr/>
        </p:nvSpPr>
        <p:spPr>
          <a:xfrm>
            <a:off x="723334" y="4774657"/>
            <a:ext cx="20578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YOUR NAME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865458-3F6A-46C0-B57B-9883088AB383}"/>
              </a:ext>
            </a:extLst>
          </p:cNvPr>
          <p:cNvSpPr/>
          <p:nvPr/>
        </p:nvSpPr>
        <p:spPr>
          <a:xfrm>
            <a:off x="672915" y="5076748"/>
            <a:ext cx="2109668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YOUR SAMPLE TEXT HERE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0E9E549F-B018-471A-BDFE-F784961D590A}"/>
              </a:ext>
            </a:extLst>
          </p:cNvPr>
          <p:cNvSpPr/>
          <p:nvPr/>
        </p:nvSpPr>
        <p:spPr>
          <a:xfrm>
            <a:off x="672915" y="5789552"/>
            <a:ext cx="210966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362B39-EE73-4E1B-8B12-B1143ADA5C70}"/>
              </a:ext>
            </a:extLst>
          </p:cNvPr>
          <p:cNvCxnSpPr>
            <a:cxnSpLocks/>
          </p:cNvCxnSpPr>
          <p:nvPr/>
        </p:nvCxnSpPr>
        <p:spPr>
          <a:xfrm>
            <a:off x="1591250" y="5602024"/>
            <a:ext cx="1166631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585A456-282C-4196-A91D-118F06A300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4232" y="1784350"/>
            <a:ext cx="3048001" cy="2540001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1F941B-2A2E-4B34-8372-A2535B6044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7" b="20167"/>
          <a:stretch/>
        </p:blipFill>
        <p:spPr>
          <a:xfrm>
            <a:off x="3050116" y="4322233"/>
            <a:ext cx="3048001" cy="2540001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04F99D5-C49A-4F92-9DD4-DC7BDA7C76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>
          <a:xfrm>
            <a:off x="6095999" y="1784350"/>
            <a:ext cx="3048001" cy="254000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FAF8E17-4F50-42DE-A58C-64280CE16D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9156699" y="4322233"/>
            <a:ext cx="3048001" cy="2540001"/>
          </a:xfr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46ED46-D77A-4573-808F-405F3FF5533B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791BB9-3C1F-4C77-96D5-100F92F24134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27727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9223BA-E518-4B72-8DD3-91E465C585C1}"/>
              </a:ext>
            </a:extLst>
          </p:cNvPr>
          <p:cNvSpPr/>
          <p:nvPr/>
        </p:nvSpPr>
        <p:spPr>
          <a:xfrm>
            <a:off x="5741453" y="2542963"/>
            <a:ext cx="418230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diam </a:t>
            </a:r>
            <a:r>
              <a:rPr lang="en-US" sz="1050" dirty="0" err="1"/>
              <a:t>nonummy</a:t>
            </a:r>
            <a:r>
              <a:rPr lang="en-US" sz="1050" dirty="0"/>
              <a:t> </a:t>
            </a:r>
            <a:r>
              <a:rPr lang="en-US" sz="1050" dirty="0" err="1"/>
              <a:t>nibh</a:t>
            </a:r>
            <a:r>
              <a:rPr lang="en-US" sz="1050" dirty="0"/>
              <a:t> </a:t>
            </a:r>
            <a:r>
              <a:rPr lang="en-US" sz="1050" dirty="0" err="1"/>
              <a:t>euismod</a:t>
            </a:r>
            <a:r>
              <a:rPr lang="en-US" sz="1050" dirty="0"/>
              <a:t> </a:t>
            </a:r>
            <a:r>
              <a:rPr lang="en-US" sz="1050" dirty="0" err="1"/>
              <a:t>tincidunt</a:t>
            </a:r>
            <a:r>
              <a:rPr lang="en-US" sz="1050" dirty="0"/>
              <a:t> </a:t>
            </a:r>
            <a:r>
              <a:rPr lang="en-US" sz="1050" dirty="0" err="1"/>
              <a:t>ut</a:t>
            </a:r>
            <a:r>
              <a:rPr lang="en-US" sz="1050" dirty="0"/>
              <a:t> </a:t>
            </a:r>
            <a:r>
              <a:rPr lang="en-US" sz="1050" dirty="0" err="1"/>
              <a:t>laoreet</a:t>
            </a:r>
            <a:r>
              <a:rPr lang="en-US" sz="1050" dirty="0"/>
              <a:t> dolore magna </a:t>
            </a:r>
            <a:r>
              <a:rPr lang="en-US" sz="1050" dirty="0" err="1"/>
              <a:t>aliquam</a:t>
            </a:r>
            <a:r>
              <a:rPr lang="en-US" sz="1050" dirty="0"/>
              <a:t> </a:t>
            </a:r>
            <a:r>
              <a:rPr lang="en-US" sz="1050" dirty="0" err="1"/>
              <a:t>erat</a:t>
            </a:r>
            <a:endParaRPr lang="en-US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AD4C67-BDBB-4F02-A018-A594B0F319FB}"/>
              </a:ext>
            </a:extLst>
          </p:cNvPr>
          <p:cNvSpPr/>
          <p:nvPr/>
        </p:nvSpPr>
        <p:spPr>
          <a:xfrm>
            <a:off x="5741454" y="1391507"/>
            <a:ext cx="25224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Lorem Ipsum </a:t>
            </a:r>
          </a:p>
          <a:p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19C1F7-7FCF-4601-84A9-7B8490D204DE}"/>
              </a:ext>
            </a:extLst>
          </p:cNvPr>
          <p:cNvSpPr/>
          <p:nvPr/>
        </p:nvSpPr>
        <p:spPr>
          <a:xfrm>
            <a:off x="5741454" y="3301207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2AF42-6EE5-4AE6-9E2D-7345705DDC8B}"/>
              </a:ext>
            </a:extLst>
          </p:cNvPr>
          <p:cNvSpPr/>
          <p:nvPr/>
        </p:nvSpPr>
        <p:spPr>
          <a:xfrm>
            <a:off x="9393381" y="4362977"/>
            <a:ext cx="1162215" cy="1283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7D2DA1A-ADFC-4C9C-83DB-1598EB5C6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r="2434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0C97E94-1B51-46EB-BD71-6A419251AD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16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964971B-2BD9-41C8-8CCB-FE05B4C648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b="1321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B4644B6-A17A-4132-93FB-2B8A65D83DB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r="13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9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8">
            <a:extLst>
              <a:ext uri="{FF2B5EF4-FFF2-40B4-BE49-F238E27FC236}">
                <a16:creationId xmlns:a16="http://schemas.microsoft.com/office/drawing/2014/main" id="{12FB4E34-DED8-4A35-BB7F-6DC4C0302C1E}"/>
              </a:ext>
            </a:extLst>
          </p:cNvPr>
          <p:cNvSpPr/>
          <p:nvPr/>
        </p:nvSpPr>
        <p:spPr>
          <a:xfrm>
            <a:off x="1548373" y="5494036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1" name="WEB DESIGNER">
            <a:extLst>
              <a:ext uri="{FF2B5EF4-FFF2-40B4-BE49-F238E27FC236}">
                <a16:creationId xmlns:a16="http://schemas.microsoft.com/office/drawing/2014/main" id="{B309B52F-D83C-402A-ACAE-3E3EE0A6624C}"/>
              </a:ext>
            </a:extLst>
          </p:cNvPr>
          <p:cNvSpPr txBox="1"/>
          <p:nvPr/>
        </p:nvSpPr>
        <p:spPr>
          <a:xfrm>
            <a:off x="1374249" y="5755646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C9687702-BCF9-40C9-B44F-190968DEAAA5}"/>
              </a:ext>
            </a:extLst>
          </p:cNvPr>
          <p:cNvSpPr/>
          <p:nvPr/>
        </p:nvSpPr>
        <p:spPr>
          <a:xfrm>
            <a:off x="3550355" y="5494036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3" name="WEB DESIGNER">
            <a:extLst>
              <a:ext uri="{FF2B5EF4-FFF2-40B4-BE49-F238E27FC236}">
                <a16:creationId xmlns:a16="http://schemas.microsoft.com/office/drawing/2014/main" id="{6A8BA419-2E47-4C5A-89CE-10A43586728C}"/>
              </a:ext>
            </a:extLst>
          </p:cNvPr>
          <p:cNvSpPr txBox="1"/>
          <p:nvPr/>
        </p:nvSpPr>
        <p:spPr>
          <a:xfrm>
            <a:off x="3376231" y="5755646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05F78CC8-5138-4DF0-9AD8-A5EAF03063C1}"/>
              </a:ext>
            </a:extLst>
          </p:cNvPr>
          <p:cNvSpPr/>
          <p:nvPr/>
        </p:nvSpPr>
        <p:spPr>
          <a:xfrm>
            <a:off x="5618756" y="5494036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5" name="WEB DESIGNER">
            <a:extLst>
              <a:ext uri="{FF2B5EF4-FFF2-40B4-BE49-F238E27FC236}">
                <a16:creationId xmlns:a16="http://schemas.microsoft.com/office/drawing/2014/main" id="{BBEC2381-0883-404B-A6A5-DB6CDFA9FDCA}"/>
              </a:ext>
            </a:extLst>
          </p:cNvPr>
          <p:cNvSpPr txBox="1"/>
          <p:nvPr/>
        </p:nvSpPr>
        <p:spPr>
          <a:xfrm>
            <a:off x="5444632" y="5755646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8EDBC2B6-CD66-418E-B418-00A4F71433D2}"/>
              </a:ext>
            </a:extLst>
          </p:cNvPr>
          <p:cNvSpPr/>
          <p:nvPr/>
        </p:nvSpPr>
        <p:spPr>
          <a:xfrm>
            <a:off x="7635015" y="5494036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7" name="WEB DESIGNER">
            <a:extLst>
              <a:ext uri="{FF2B5EF4-FFF2-40B4-BE49-F238E27FC236}">
                <a16:creationId xmlns:a16="http://schemas.microsoft.com/office/drawing/2014/main" id="{C1D925FA-720A-4FA2-ACA9-0F77F1DCDD99}"/>
              </a:ext>
            </a:extLst>
          </p:cNvPr>
          <p:cNvSpPr txBox="1"/>
          <p:nvPr/>
        </p:nvSpPr>
        <p:spPr>
          <a:xfrm>
            <a:off x="7460891" y="5755646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3B59035C-0F7E-4471-A0CE-A9223867CBE7}"/>
              </a:ext>
            </a:extLst>
          </p:cNvPr>
          <p:cNvSpPr/>
          <p:nvPr/>
        </p:nvSpPr>
        <p:spPr>
          <a:xfrm>
            <a:off x="9651274" y="5494036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9" name="WEB DESIGNER">
            <a:extLst>
              <a:ext uri="{FF2B5EF4-FFF2-40B4-BE49-F238E27FC236}">
                <a16:creationId xmlns:a16="http://schemas.microsoft.com/office/drawing/2014/main" id="{1C01EA5A-DB7F-44C7-95A1-7ED631096FB5}"/>
              </a:ext>
            </a:extLst>
          </p:cNvPr>
          <p:cNvSpPr txBox="1"/>
          <p:nvPr/>
        </p:nvSpPr>
        <p:spPr>
          <a:xfrm>
            <a:off x="9477150" y="5755646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9B10511-9838-47AA-AFDD-1B20F2D206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r="2999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1871B64-356F-493B-A86C-AD1D5A1B62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884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3EB345D-4DA8-4767-9FB4-8936277302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88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CFD0445-F8F0-4DFB-BDE5-3A57C45260E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884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6D90928-72B9-4691-B01C-82927019ED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884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076DE1-0F3C-4CFC-B464-3B1B5BC7F5F4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F7370-517D-4821-9806-25E9D728C4DE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4AA50E-3B18-4E24-A875-AE2CA8B34C71}"/>
              </a:ext>
            </a:extLst>
          </p:cNvPr>
          <p:cNvSpPr/>
          <p:nvPr/>
        </p:nvSpPr>
        <p:spPr>
          <a:xfrm>
            <a:off x="4023897" y="1476225"/>
            <a:ext cx="418230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diam </a:t>
            </a:r>
            <a:r>
              <a:rPr lang="en-US" sz="1050" dirty="0" err="1"/>
              <a:t>nonummy</a:t>
            </a:r>
            <a:r>
              <a:rPr lang="en-US" sz="1050" dirty="0"/>
              <a:t> </a:t>
            </a:r>
            <a:r>
              <a:rPr lang="en-US" sz="1050" dirty="0" err="1"/>
              <a:t>nibh</a:t>
            </a:r>
            <a:r>
              <a:rPr lang="en-US" sz="1050" dirty="0"/>
              <a:t> </a:t>
            </a:r>
            <a:r>
              <a:rPr lang="en-US" sz="1050" dirty="0" err="1"/>
              <a:t>euismod</a:t>
            </a:r>
            <a:r>
              <a:rPr lang="en-US" sz="1050" dirty="0"/>
              <a:t> </a:t>
            </a:r>
            <a:r>
              <a:rPr lang="en-US" sz="1050" dirty="0" err="1"/>
              <a:t>tincidunt</a:t>
            </a:r>
            <a:r>
              <a:rPr lang="en-US" sz="1050" dirty="0"/>
              <a:t> </a:t>
            </a:r>
            <a:r>
              <a:rPr lang="en-US" sz="1050" dirty="0" err="1"/>
              <a:t>ut</a:t>
            </a:r>
            <a:r>
              <a:rPr lang="en-US" sz="1050" dirty="0"/>
              <a:t> </a:t>
            </a:r>
            <a:r>
              <a:rPr lang="en-US" sz="1050" dirty="0" err="1"/>
              <a:t>laoreet</a:t>
            </a:r>
            <a:r>
              <a:rPr lang="en-US" sz="1050" dirty="0"/>
              <a:t> dolore magna </a:t>
            </a:r>
            <a:r>
              <a:rPr lang="en-US" sz="1050" dirty="0" err="1"/>
              <a:t>aliquam</a:t>
            </a:r>
            <a:r>
              <a:rPr lang="en-US" sz="1050" dirty="0"/>
              <a:t> </a:t>
            </a:r>
            <a:r>
              <a:rPr lang="en-US" sz="1050" dirty="0" err="1"/>
              <a:t>erat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70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8">
            <a:extLst>
              <a:ext uri="{FF2B5EF4-FFF2-40B4-BE49-F238E27FC236}">
                <a16:creationId xmlns:a16="http://schemas.microsoft.com/office/drawing/2014/main" id="{0BFCD876-802A-44AB-B66A-322BF5A3B96D}"/>
              </a:ext>
            </a:extLst>
          </p:cNvPr>
          <p:cNvSpPr/>
          <p:nvPr/>
        </p:nvSpPr>
        <p:spPr>
          <a:xfrm>
            <a:off x="5618756" y="5632582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29" name="WEB DESIGNER">
            <a:extLst>
              <a:ext uri="{FF2B5EF4-FFF2-40B4-BE49-F238E27FC236}">
                <a16:creationId xmlns:a16="http://schemas.microsoft.com/office/drawing/2014/main" id="{E1353A04-93E4-4EAF-8E46-688230CD28CF}"/>
              </a:ext>
            </a:extLst>
          </p:cNvPr>
          <p:cNvSpPr txBox="1"/>
          <p:nvPr/>
        </p:nvSpPr>
        <p:spPr>
          <a:xfrm>
            <a:off x="5444632" y="5894192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41053B68-33ED-4B6F-B002-DDF1610186AD}"/>
              </a:ext>
            </a:extLst>
          </p:cNvPr>
          <p:cNvSpPr/>
          <p:nvPr/>
        </p:nvSpPr>
        <p:spPr>
          <a:xfrm>
            <a:off x="3640596" y="5334117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1" name="WEB DESIGNER">
            <a:extLst>
              <a:ext uri="{FF2B5EF4-FFF2-40B4-BE49-F238E27FC236}">
                <a16:creationId xmlns:a16="http://schemas.microsoft.com/office/drawing/2014/main" id="{2B0117E2-AE84-4303-B3FA-FC24BC637802}"/>
              </a:ext>
            </a:extLst>
          </p:cNvPr>
          <p:cNvSpPr txBox="1"/>
          <p:nvPr/>
        </p:nvSpPr>
        <p:spPr>
          <a:xfrm>
            <a:off x="3466472" y="5595727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98C38DB-1546-4F16-9D3C-A62898CF2F08}"/>
              </a:ext>
            </a:extLst>
          </p:cNvPr>
          <p:cNvSpPr/>
          <p:nvPr/>
        </p:nvSpPr>
        <p:spPr>
          <a:xfrm>
            <a:off x="7639323" y="5334117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3" name="WEB DESIGNER">
            <a:extLst>
              <a:ext uri="{FF2B5EF4-FFF2-40B4-BE49-F238E27FC236}">
                <a16:creationId xmlns:a16="http://schemas.microsoft.com/office/drawing/2014/main" id="{3FCD446F-E5BC-4678-833E-0A00A342A1C2}"/>
              </a:ext>
            </a:extLst>
          </p:cNvPr>
          <p:cNvSpPr txBox="1"/>
          <p:nvPr/>
        </p:nvSpPr>
        <p:spPr>
          <a:xfrm>
            <a:off x="7465199" y="5595727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AEAEB0D2-9ABC-47B5-BB84-4D3BD10FB210}"/>
              </a:ext>
            </a:extLst>
          </p:cNvPr>
          <p:cNvSpPr/>
          <p:nvPr/>
        </p:nvSpPr>
        <p:spPr>
          <a:xfrm>
            <a:off x="1891882" y="5111070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5" name="WEB DESIGNER">
            <a:extLst>
              <a:ext uri="{FF2B5EF4-FFF2-40B4-BE49-F238E27FC236}">
                <a16:creationId xmlns:a16="http://schemas.microsoft.com/office/drawing/2014/main" id="{83C0E8B9-B284-4AA3-B0FA-23125ED1979A}"/>
              </a:ext>
            </a:extLst>
          </p:cNvPr>
          <p:cNvSpPr txBox="1"/>
          <p:nvPr/>
        </p:nvSpPr>
        <p:spPr>
          <a:xfrm>
            <a:off x="1717758" y="5372680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A840263-6D8A-4265-8423-596183F61235}"/>
              </a:ext>
            </a:extLst>
          </p:cNvPr>
          <p:cNvSpPr/>
          <p:nvPr/>
        </p:nvSpPr>
        <p:spPr>
          <a:xfrm>
            <a:off x="9312708" y="5111070"/>
            <a:ext cx="95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LOREM</a:t>
            </a:r>
          </a:p>
        </p:txBody>
      </p:sp>
      <p:sp>
        <p:nvSpPr>
          <p:cNvPr id="37" name="WEB DESIGNER">
            <a:extLst>
              <a:ext uri="{FF2B5EF4-FFF2-40B4-BE49-F238E27FC236}">
                <a16:creationId xmlns:a16="http://schemas.microsoft.com/office/drawing/2014/main" id="{24881553-FB93-48AC-AFF7-FCBD9D05BAA3}"/>
              </a:ext>
            </a:extLst>
          </p:cNvPr>
          <p:cNvSpPr txBox="1"/>
          <p:nvPr/>
        </p:nvSpPr>
        <p:spPr>
          <a:xfrm>
            <a:off x="9138584" y="5372680"/>
            <a:ext cx="1302736" cy="31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4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sz="1200" dirty="0">
                <a:latin typeface="+mn-lt"/>
              </a:rPr>
              <a:t>WEB DESIGNER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5DB8CAD-51B8-4C70-AC9D-1E29A0692B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7" r="3225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245B998-75D4-4EBE-81CE-5347630B64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r="10085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44ACAA-DAA2-4A72-8A6A-3148DDFB6E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10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F9DBAF4-269A-4B22-88E2-1F3E32CE6EE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r="32260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E7CFFDD-CDDD-483A-BA63-7D0DC360801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6753"/>
          <a:stretch>
            <a:fillRect/>
          </a:stretch>
        </p:blipFill>
        <p:spPr/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61E2476-9C87-4C05-A2AD-E0792F6F2AE4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35289F-3069-451B-9B66-8410859B9806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109134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9DB8B86-8711-487C-ABF9-F74D82CE28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7700"/>
          <a:stretch>
            <a:fillRect/>
          </a:stretch>
        </p:blipFill>
        <p:spPr/>
      </p:pic>
      <p:pic>
        <p:nvPicPr>
          <p:cNvPr id="119" name="photo-1454598430975-bfe9eb6d6a50.jpg"/>
          <p:cNvPicPr>
            <a:picLocks noChangeAspect="1"/>
          </p:cNvPicPr>
          <p:nvPr/>
        </p:nvPicPr>
        <p:blipFill>
          <a:blip r:embed="rId3">
            <a:alphaModFix amt="12997"/>
          </a:blip>
          <a:srcRect l="11609" r="9276"/>
          <a:stretch>
            <a:fillRect/>
          </a:stretch>
        </p:blipFill>
        <p:spPr>
          <a:xfrm>
            <a:off x="2027292" y="42"/>
            <a:ext cx="8137416" cy="6857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54" y="1943"/>
                </a:moveTo>
                <a:lnTo>
                  <a:pt x="14015" y="0"/>
                </a:lnTo>
                <a:lnTo>
                  <a:pt x="7508" y="0"/>
                </a:lnTo>
                <a:lnTo>
                  <a:pt x="2980" y="2378"/>
                </a:lnTo>
                <a:lnTo>
                  <a:pt x="0" y="11530"/>
                </a:lnTo>
                <a:lnTo>
                  <a:pt x="3347" y="20501"/>
                </a:lnTo>
                <a:lnTo>
                  <a:pt x="5743" y="21600"/>
                </a:lnTo>
                <a:lnTo>
                  <a:pt x="15699" y="21600"/>
                </a:lnTo>
                <a:lnTo>
                  <a:pt x="18620" y="20066"/>
                </a:lnTo>
                <a:lnTo>
                  <a:pt x="21600" y="10914"/>
                </a:lnTo>
                <a:lnTo>
                  <a:pt x="18254" y="1943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 w="12700">
            <a:noFill/>
            <a:miter lim="400000"/>
          </a:ln>
          <a:effectLst/>
        </p:spPr>
      </p:pic>
      <p:sp>
        <p:nvSpPr>
          <p:cNvPr id="120" name="Shape 120"/>
          <p:cNvSpPr/>
          <p:nvPr/>
        </p:nvSpPr>
        <p:spPr>
          <a:xfrm>
            <a:off x="3589941" y="922941"/>
            <a:ext cx="5012119" cy="5012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6FF2AF-20D8-4037-A71A-5E2E77B9DA50}"/>
              </a:ext>
            </a:extLst>
          </p:cNvPr>
          <p:cNvSpPr/>
          <p:nvPr/>
        </p:nvSpPr>
        <p:spPr>
          <a:xfrm>
            <a:off x="4782658" y="2262826"/>
            <a:ext cx="2626684" cy="313091"/>
          </a:xfrm>
          <a:prstGeom prst="roundRect">
            <a:avLst>
              <a:gd name="adj" fmla="val 50000"/>
            </a:avLst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6" name="NATURE">
            <a:extLst>
              <a:ext uri="{FF2B5EF4-FFF2-40B4-BE49-F238E27FC236}">
                <a16:creationId xmlns:a16="http://schemas.microsoft.com/office/drawing/2014/main" id="{2EA5749B-7FBC-4A93-9002-A9401FF03E07}"/>
              </a:ext>
            </a:extLst>
          </p:cNvPr>
          <p:cNvSpPr txBox="1"/>
          <p:nvPr/>
        </p:nvSpPr>
        <p:spPr>
          <a:xfrm>
            <a:off x="4398099" y="2870933"/>
            <a:ext cx="3395801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en-US" sz="8000" b="1" spc="700" dirty="0">
                <a:solidFill>
                  <a:srgbClr val="503B60"/>
                </a:solidFill>
                <a:latin typeface="+mn-lt"/>
              </a:rPr>
              <a:t>COVER</a:t>
            </a:r>
            <a:endParaRPr sz="8000" b="1" spc="700" dirty="0">
              <a:solidFill>
                <a:srgbClr val="503B60"/>
              </a:solidFill>
              <a:latin typeface="+mn-lt"/>
            </a:endParaRPr>
          </a:p>
        </p:txBody>
      </p:sp>
      <p:sp>
        <p:nvSpPr>
          <p:cNvPr id="17" name="Presentation title">
            <a:extLst>
              <a:ext uri="{FF2B5EF4-FFF2-40B4-BE49-F238E27FC236}">
                <a16:creationId xmlns:a16="http://schemas.microsoft.com/office/drawing/2014/main" id="{41D8F9BC-1298-4031-9A65-20A0A1A9F772}"/>
              </a:ext>
            </a:extLst>
          </p:cNvPr>
          <p:cNvSpPr txBox="1"/>
          <p:nvPr/>
        </p:nvSpPr>
        <p:spPr>
          <a:xfrm>
            <a:off x="4592575" y="2294691"/>
            <a:ext cx="3006849" cy="24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600" b="0" cap="all" spc="754">
                <a:solidFill>
                  <a:srgbClr val="A4C91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/>
            <a:r>
              <a:rPr sz="1100" dirty="0">
                <a:solidFill>
                  <a:schemeClr val="tx1"/>
                </a:solidFill>
                <a:latin typeface="+mn-lt"/>
              </a:rPr>
              <a:t>Presentation title</a:t>
            </a:r>
          </a:p>
        </p:txBody>
      </p:sp>
      <p:sp>
        <p:nvSpPr>
          <p:cNvPr id="18" name="Modern and Minimal design Creative Template">
            <a:extLst>
              <a:ext uri="{FF2B5EF4-FFF2-40B4-BE49-F238E27FC236}">
                <a16:creationId xmlns:a16="http://schemas.microsoft.com/office/drawing/2014/main" id="{091C0964-920F-454C-BDFC-2253B1789E78}"/>
              </a:ext>
            </a:extLst>
          </p:cNvPr>
          <p:cNvSpPr txBox="1"/>
          <p:nvPr/>
        </p:nvSpPr>
        <p:spPr>
          <a:xfrm>
            <a:off x="4385608" y="4280158"/>
            <a:ext cx="3438570" cy="206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600" b="0" spc="364">
                <a:solidFill>
                  <a:srgbClr val="92929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/>
            <a:r>
              <a:rPr sz="900" dirty="0">
                <a:solidFill>
                  <a:srgbClr val="503B60"/>
                </a:solidFill>
                <a:latin typeface="+mn-lt"/>
              </a:rPr>
              <a:t>Modern and Minimal design Template</a:t>
            </a:r>
          </a:p>
        </p:txBody>
      </p:sp>
    </p:spTree>
    <p:extLst>
      <p:ext uri="{BB962C8B-B14F-4D97-AF65-F5344CB8AC3E}">
        <p14:creationId xmlns:p14="http://schemas.microsoft.com/office/powerpoint/2010/main" val="23400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6CBF252-8262-4CFF-8E0B-7A3BA45F699D}"/>
              </a:ext>
            </a:extLst>
          </p:cNvPr>
          <p:cNvCxnSpPr>
            <a:cxnSpLocks/>
          </p:cNvCxnSpPr>
          <p:nvPr/>
        </p:nvCxnSpPr>
        <p:spPr>
          <a:xfrm>
            <a:off x="1519128" y="1247611"/>
            <a:ext cx="0" cy="426137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778584B2-828F-4911-AB3D-434A4F99C210}"/>
              </a:ext>
            </a:extLst>
          </p:cNvPr>
          <p:cNvGrpSpPr/>
          <p:nvPr/>
        </p:nvGrpSpPr>
        <p:grpSpPr>
          <a:xfrm>
            <a:off x="1267900" y="1145275"/>
            <a:ext cx="502456" cy="502456"/>
            <a:chOff x="2535800" y="2564029"/>
            <a:chExt cx="1004911" cy="100491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BBA90A4-466C-44CB-930F-7376338F87F1}"/>
                </a:ext>
              </a:extLst>
            </p:cNvPr>
            <p:cNvSpPr/>
            <p:nvPr/>
          </p:nvSpPr>
          <p:spPr>
            <a:xfrm>
              <a:off x="2535800" y="2564029"/>
              <a:ext cx="1004911" cy="10049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+mj-lt"/>
              </a:endParaRPr>
            </a:p>
          </p:txBody>
        </p:sp>
        <p:sp>
          <p:nvSpPr>
            <p:cNvPr id="72" name="Freeform 110">
              <a:extLst>
                <a:ext uri="{FF2B5EF4-FFF2-40B4-BE49-F238E27FC236}">
                  <a16:creationId xmlns:a16="http://schemas.microsoft.com/office/drawing/2014/main" id="{0D1D1997-4820-4043-9DA1-BF93914FB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968" y="2920407"/>
              <a:ext cx="410353" cy="332042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17145" tIns="8573" rIns="17145" bIns="8573" anchor="ctr"/>
            <a:lstStyle/>
            <a:p>
              <a:endParaRPr lang="en-US" sz="450" dirty="0">
                <a:latin typeface="+mj-lt"/>
              </a:endParaRPr>
            </a:p>
          </p:txBody>
        </p:sp>
      </p:grp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A1676010-48AD-475A-A6FC-02AAAECAF01E}"/>
              </a:ext>
            </a:extLst>
          </p:cNvPr>
          <p:cNvGrpSpPr/>
          <p:nvPr/>
        </p:nvGrpSpPr>
        <p:grpSpPr>
          <a:xfrm>
            <a:off x="1267900" y="1976274"/>
            <a:ext cx="502456" cy="502456"/>
            <a:chOff x="2535800" y="4467298"/>
            <a:chExt cx="1004911" cy="100491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EA6C889-653A-46C7-8580-873730BFA274}"/>
                </a:ext>
              </a:extLst>
            </p:cNvPr>
            <p:cNvSpPr/>
            <p:nvPr/>
          </p:nvSpPr>
          <p:spPr>
            <a:xfrm>
              <a:off x="2535800" y="4467298"/>
              <a:ext cx="1004911" cy="10049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dirty="0">
                <a:latin typeface="+mj-lt"/>
              </a:endParaRPr>
            </a:p>
          </p:txBody>
        </p:sp>
        <p:sp>
          <p:nvSpPr>
            <p:cNvPr id="77" name="Freeform 161">
              <a:extLst>
                <a:ext uri="{FF2B5EF4-FFF2-40B4-BE49-F238E27FC236}">
                  <a16:creationId xmlns:a16="http://schemas.microsoft.com/office/drawing/2014/main" id="{85317563-84A1-40F8-9FB8-D8DC01C4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351" y="4765541"/>
              <a:ext cx="395264" cy="342949"/>
            </a:xfrm>
            <a:custGeom>
              <a:avLst/>
              <a:gdLst>
                <a:gd name="T0" fmla="*/ 215449 w 479"/>
                <a:gd name="T1" fmla="*/ 175196 h 417"/>
                <a:gd name="T2" fmla="*/ 215449 w 479"/>
                <a:gd name="T3" fmla="*/ 175196 h 417"/>
                <a:gd name="T4" fmla="*/ 115838 w 479"/>
                <a:gd name="T5" fmla="*/ 0 h 417"/>
                <a:gd name="T6" fmla="*/ 107725 w 479"/>
                <a:gd name="T7" fmla="*/ 0 h 417"/>
                <a:gd name="T8" fmla="*/ 99611 w 479"/>
                <a:gd name="T9" fmla="*/ 0 h 417"/>
                <a:gd name="T10" fmla="*/ 0 w 479"/>
                <a:gd name="T11" fmla="*/ 175196 h 417"/>
                <a:gd name="T12" fmla="*/ 0 w 479"/>
                <a:gd name="T13" fmla="*/ 183282 h 417"/>
                <a:gd name="T14" fmla="*/ 7662 w 479"/>
                <a:gd name="T15" fmla="*/ 186876 h 417"/>
                <a:gd name="T16" fmla="*/ 207787 w 479"/>
                <a:gd name="T17" fmla="*/ 186876 h 417"/>
                <a:gd name="T18" fmla="*/ 215449 w 479"/>
                <a:gd name="T19" fmla="*/ 183282 h 417"/>
                <a:gd name="T20" fmla="*/ 215449 w 479"/>
                <a:gd name="T21" fmla="*/ 175196 h 417"/>
                <a:gd name="T22" fmla="*/ 119444 w 479"/>
                <a:gd name="T23" fmla="*/ 167110 h 417"/>
                <a:gd name="T24" fmla="*/ 119444 w 479"/>
                <a:gd name="T25" fmla="*/ 167110 h 417"/>
                <a:gd name="T26" fmla="*/ 95555 w 479"/>
                <a:gd name="T27" fmla="*/ 167110 h 417"/>
                <a:gd name="T28" fmla="*/ 95555 w 479"/>
                <a:gd name="T29" fmla="*/ 143301 h 417"/>
                <a:gd name="T30" fmla="*/ 119444 w 479"/>
                <a:gd name="T31" fmla="*/ 143301 h 417"/>
                <a:gd name="T32" fmla="*/ 119444 w 479"/>
                <a:gd name="T33" fmla="*/ 167110 h 417"/>
                <a:gd name="T34" fmla="*/ 119444 w 479"/>
                <a:gd name="T35" fmla="*/ 127579 h 417"/>
                <a:gd name="T36" fmla="*/ 119444 w 479"/>
                <a:gd name="T37" fmla="*/ 127579 h 417"/>
                <a:gd name="T38" fmla="*/ 95555 w 479"/>
                <a:gd name="T39" fmla="*/ 127579 h 417"/>
                <a:gd name="T40" fmla="*/ 95555 w 479"/>
                <a:gd name="T41" fmla="*/ 60196 h 417"/>
                <a:gd name="T42" fmla="*/ 119444 w 479"/>
                <a:gd name="T43" fmla="*/ 60196 h 417"/>
                <a:gd name="T44" fmla="*/ 119444 w 479"/>
                <a:gd name="T45" fmla="*/ 127579 h 4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9" h="417">
                  <a:moveTo>
                    <a:pt x="478" y="390"/>
                  </a:moveTo>
                  <a:lnTo>
                    <a:pt x="478" y="390"/>
                  </a:ln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8" y="0"/>
                    <a:pt x="239" y="0"/>
                  </a:cubicBezTo>
                  <a:cubicBezTo>
                    <a:pt x="230" y="0"/>
                    <a:pt x="230" y="0"/>
                    <a:pt x="221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0" y="408"/>
                    <a:pt x="0" y="408"/>
                  </a:cubicBezTo>
                  <a:cubicBezTo>
                    <a:pt x="8" y="416"/>
                    <a:pt x="8" y="416"/>
                    <a:pt x="17" y="416"/>
                  </a:cubicBezTo>
                  <a:cubicBezTo>
                    <a:pt x="461" y="416"/>
                    <a:pt x="461" y="416"/>
                    <a:pt x="461" y="416"/>
                  </a:cubicBezTo>
                  <a:cubicBezTo>
                    <a:pt x="470" y="416"/>
                    <a:pt x="470" y="416"/>
                    <a:pt x="478" y="408"/>
                  </a:cubicBezTo>
                  <a:cubicBezTo>
                    <a:pt x="478" y="408"/>
                    <a:pt x="478" y="399"/>
                    <a:pt x="478" y="390"/>
                  </a:cubicBezTo>
                  <a:close/>
                  <a:moveTo>
                    <a:pt x="265" y="372"/>
                  </a:moveTo>
                  <a:lnTo>
                    <a:pt x="265" y="372"/>
                  </a:lnTo>
                  <a:cubicBezTo>
                    <a:pt x="212" y="372"/>
                    <a:pt x="212" y="372"/>
                    <a:pt x="212" y="372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65" y="319"/>
                    <a:pt x="265" y="319"/>
                    <a:pt x="265" y="319"/>
                  </a:cubicBezTo>
                  <a:lnTo>
                    <a:pt x="265" y="372"/>
                  </a:lnTo>
                  <a:close/>
                  <a:moveTo>
                    <a:pt x="265" y="284"/>
                  </a:moveTo>
                  <a:lnTo>
                    <a:pt x="265" y="284"/>
                  </a:lnTo>
                  <a:cubicBezTo>
                    <a:pt x="212" y="284"/>
                    <a:pt x="212" y="284"/>
                    <a:pt x="212" y="28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65" y="134"/>
                    <a:pt x="265" y="134"/>
                    <a:pt x="265" y="134"/>
                  </a:cubicBezTo>
                  <a:lnTo>
                    <a:pt x="265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17145" tIns="8573" rIns="17145" bIns="8573" anchor="ctr"/>
            <a:lstStyle/>
            <a:p>
              <a:endParaRPr lang="en-US" sz="450" dirty="0">
                <a:latin typeface="+mj-lt"/>
              </a:endParaRPr>
            </a:p>
          </p:txBody>
        </p:sp>
      </p:grpSp>
      <p:grpSp>
        <p:nvGrpSpPr>
          <p:cNvPr id="757" name="Group 756">
            <a:extLst>
              <a:ext uri="{FF2B5EF4-FFF2-40B4-BE49-F238E27FC236}">
                <a16:creationId xmlns:a16="http://schemas.microsoft.com/office/drawing/2014/main" id="{616F586E-DBC5-4ADB-8AF9-2EE1D1B75445}"/>
              </a:ext>
            </a:extLst>
          </p:cNvPr>
          <p:cNvGrpSpPr/>
          <p:nvPr/>
        </p:nvGrpSpPr>
        <p:grpSpPr>
          <a:xfrm>
            <a:off x="1267900" y="2807273"/>
            <a:ext cx="502456" cy="502456"/>
            <a:chOff x="2535800" y="6370567"/>
            <a:chExt cx="1004911" cy="1004911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C8371DD-F5F1-468A-B5F7-12183C545CAB}"/>
                </a:ext>
              </a:extLst>
            </p:cNvPr>
            <p:cNvSpPr/>
            <p:nvPr/>
          </p:nvSpPr>
          <p:spPr>
            <a:xfrm>
              <a:off x="2535800" y="6370567"/>
              <a:ext cx="1004911" cy="10049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+mj-lt"/>
              </a:endParaRPr>
            </a:p>
          </p:txBody>
        </p:sp>
        <p:sp>
          <p:nvSpPr>
            <p:cNvPr id="78" name="Freeform 133">
              <a:extLst>
                <a:ext uri="{FF2B5EF4-FFF2-40B4-BE49-F238E27FC236}">
                  <a16:creationId xmlns:a16="http://schemas.microsoft.com/office/drawing/2014/main" id="{634EE4DF-2392-4B5C-808F-0032FC547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450" y="6673102"/>
              <a:ext cx="378318" cy="362221"/>
            </a:xfrm>
            <a:custGeom>
              <a:avLst/>
              <a:gdLst>
                <a:gd name="T0" fmla="*/ 191410 w 497"/>
                <a:gd name="T1" fmla="*/ 71438 h 480"/>
                <a:gd name="T2" fmla="*/ 191410 w 497"/>
                <a:gd name="T3" fmla="*/ 71438 h 480"/>
                <a:gd name="T4" fmla="*/ 167540 w 497"/>
                <a:gd name="T5" fmla="*/ 8037 h 480"/>
                <a:gd name="T6" fmla="*/ 155830 w 497"/>
                <a:gd name="T7" fmla="*/ 4018 h 480"/>
                <a:gd name="T8" fmla="*/ 4053 w 497"/>
                <a:gd name="T9" fmla="*/ 59829 h 480"/>
                <a:gd name="T10" fmla="*/ 0 w 497"/>
                <a:gd name="T11" fmla="*/ 71438 h 480"/>
                <a:gd name="T12" fmla="*/ 23870 w 497"/>
                <a:gd name="T13" fmla="*/ 134839 h 480"/>
                <a:gd name="T14" fmla="*/ 23870 w 497"/>
                <a:gd name="T15" fmla="*/ 99120 h 480"/>
                <a:gd name="T16" fmla="*/ 51793 w 497"/>
                <a:gd name="T17" fmla="*/ 71438 h 480"/>
                <a:gd name="T18" fmla="*/ 91426 w 497"/>
                <a:gd name="T19" fmla="*/ 71438 h 480"/>
                <a:gd name="T20" fmla="*/ 139166 w 497"/>
                <a:gd name="T21" fmla="*/ 39737 h 480"/>
                <a:gd name="T22" fmla="*/ 167540 w 497"/>
                <a:gd name="T23" fmla="*/ 71438 h 480"/>
                <a:gd name="T24" fmla="*/ 191410 w 497"/>
                <a:gd name="T25" fmla="*/ 71438 h 480"/>
                <a:gd name="T26" fmla="*/ 215280 w 497"/>
                <a:gd name="T27" fmla="*/ 91083 h 480"/>
                <a:gd name="T28" fmla="*/ 215280 w 497"/>
                <a:gd name="T29" fmla="*/ 91083 h 480"/>
                <a:gd name="T30" fmla="*/ 51793 w 497"/>
                <a:gd name="T31" fmla="*/ 91083 h 480"/>
                <a:gd name="T32" fmla="*/ 43686 w 497"/>
                <a:gd name="T33" fmla="*/ 99120 h 480"/>
                <a:gd name="T34" fmla="*/ 43686 w 497"/>
                <a:gd name="T35" fmla="*/ 206276 h 480"/>
                <a:gd name="T36" fmla="*/ 51793 w 497"/>
                <a:gd name="T37" fmla="*/ 213867 h 480"/>
                <a:gd name="T38" fmla="*/ 215280 w 497"/>
                <a:gd name="T39" fmla="*/ 213867 h 480"/>
                <a:gd name="T40" fmla="*/ 223387 w 497"/>
                <a:gd name="T41" fmla="*/ 206276 h 480"/>
                <a:gd name="T42" fmla="*/ 223387 w 497"/>
                <a:gd name="T43" fmla="*/ 99120 h 480"/>
                <a:gd name="T44" fmla="*/ 215280 w 497"/>
                <a:gd name="T45" fmla="*/ 91083 h 480"/>
                <a:gd name="T46" fmla="*/ 203570 w 497"/>
                <a:gd name="T47" fmla="*/ 190203 h 480"/>
                <a:gd name="T48" fmla="*/ 203570 w 497"/>
                <a:gd name="T49" fmla="*/ 190203 h 480"/>
                <a:gd name="T50" fmla="*/ 67556 w 497"/>
                <a:gd name="T51" fmla="*/ 190203 h 480"/>
                <a:gd name="T52" fmla="*/ 67556 w 497"/>
                <a:gd name="T53" fmla="*/ 174576 h 480"/>
                <a:gd name="T54" fmla="*/ 87823 w 497"/>
                <a:gd name="T55" fmla="*/ 122783 h 480"/>
                <a:gd name="T56" fmla="*/ 119350 w 497"/>
                <a:gd name="T57" fmla="*/ 162521 h 480"/>
                <a:gd name="T58" fmla="*/ 147723 w 497"/>
                <a:gd name="T59" fmla="*/ 134839 h 480"/>
                <a:gd name="T60" fmla="*/ 187357 w 497"/>
                <a:gd name="T61" fmla="*/ 118765 h 480"/>
                <a:gd name="T62" fmla="*/ 203570 w 497"/>
                <a:gd name="T63" fmla="*/ 154930 h 480"/>
                <a:gd name="T64" fmla="*/ 203570 w 497"/>
                <a:gd name="T65" fmla="*/ 19020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17145" tIns="8573" rIns="17145" bIns="8573" anchor="ctr"/>
            <a:lstStyle/>
            <a:p>
              <a:endParaRPr lang="en-US" sz="450" dirty="0">
                <a:latin typeface="+mj-lt"/>
              </a:endParaRPr>
            </a:p>
          </p:txBody>
        </p:sp>
      </p:grpSp>
      <p:grpSp>
        <p:nvGrpSpPr>
          <p:cNvPr id="758" name="Group 757">
            <a:extLst>
              <a:ext uri="{FF2B5EF4-FFF2-40B4-BE49-F238E27FC236}">
                <a16:creationId xmlns:a16="http://schemas.microsoft.com/office/drawing/2014/main" id="{15A5262C-8B56-4998-80EE-94CBE5767049}"/>
              </a:ext>
            </a:extLst>
          </p:cNvPr>
          <p:cNvGrpSpPr/>
          <p:nvPr/>
        </p:nvGrpSpPr>
        <p:grpSpPr>
          <a:xfrm>
            <a:off x="1267900" y="3638272"/>
            <a:ext cx="502456" cy="502456"/>
            <a:chOff x="2535800" y="8273835"/>
            <a:chExt cx="1004911" cy="100491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06E8620-2F95-4B28-AF23-ED76B16B08A1}"/>
                </a:ext>
              </a:extLst>
            </p:cNvPr>
            <p:cNvSpPr/>
            <p:nvPr/>
          </p:nvSpPr>
          <p:spPr>
            <a:xfrm>
              <a:off x="2535800" y="8273835"/>
              <a:ext cx="1004911" cy="10049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+mj-lt"/>
              </a:endParaRPr>
            </a:p>
          </p:txBody>
        </p:sp>
        <p:sp>
          <p:nvSpPr>
            <p:cNvPr id="79" name="Freeform 117">
              <a:extLst>
                <a:ext uri="{FF2B5EF4-FFF2-40B4-BE49-F238E27FC236}">
                  <a16:creationId xmlns:a16="http://schemas.microsoft.com/office/drawing/2014/main" id="{2EC7F1A8-8CB8-4BB8-9F6A-CD4D46B0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973" y="8604955"/>
              <a:ext cx="372341" cy="343919"/>
            </a:xfrm>
            <a:custGeom>
              <a:avLst/>
              <a:gdLst>
                <a:gd name="T0" fmla="*/ 119736 w 462"/>
                <a:gd name="T1" fmla="*/ 0 h 427"/>
                <a:gd name="T2" fmla="*/ 119736 w 462"/>
                <a:gd name="T3" fmla="*/ 0 h 427"/>
                <a:gd name="T4" fmla="*/ 119736 w 462"/>
                <a:gd name="T5" fmla="*/ 0 h 427"/>
                <a:gd name="T6" fmla="*/ 31960 w 462"/>
                <a:gd name="T7" fmla="*/ 35988 h 427"/>
                <a:gd name="T8" fmla="*/ 36011 w 462"/>
                <a:gd name="T9" fmla="*/ 64329 h 427"/>
                <a:gd name="T10" fmla="*/ 0 w 462"/>
                <a:gd name="T11" fmla="*/ 107965 h 427"/>
                <a:gd name="T12" fmla="*/ 51765 w 462"/>
                <a:gd name="T13" fmla="*/ 143504 h 427"/>
                <a:gd name="T14" fmla="*/ 103981 w 462"/>
                <a:gd name="T15" fmla="*/ 119661 h 427"/>
                <a:gd name="T16" fmla="*/ 103981 w 462"/>
                <a:gd name="T17" fmla="*/ 112014 h 427"/>
                <a:gd name="T18" fmla="*/ 119736 w 462"/>
                <a:gd name="T19" fmla="*/ 95819 h 427"/>
                <a:gd name="T20" fmla="*/ 135941 w 462"/>
                <a:gd name="T21" fmla="*/ 112014 h 427"/>
                <a:gd name="T22" fmla="*/ 119736 w 462"/>
                <a:gd name="T23" fmla="*/ 127759 h 427"/>
                <a:gd name="T24" fmla="*/ 51765 w 462"/>
                <a:gd name="T25" fmla="*/ 159698 h 427"/>
                <a:gd name="T26" fmla="*/ 51765 w 462"/>
                <a:gd name="T27" fmla="*/ 167346 h 427"/>
                <a:gd name="T28" fmla="*/ 119736 w 462"/>
                <a:gd name="T29" fmla="*/ 191638 h 427"/>
                <a:gd name="T30" fmla="*/ 119736 w 462"/>
                <a:gd name="T31" fmla="*/ 191638 h 427"/>
                <a:gd name="T32" fmla="*/ 183655 w 462"/>
                <a:gd name="T33" fmla="*/ 167346 h 427"/>
                <a:gd name="T34" fmla="*/ 203911 w 462"/>
                <a:gd name="T35" fmla="*/ 35988 h 427"/>
                <a:gd name="T36" fmla="*/ 119736 w 462"/>
                <a:gd name="T37" fmla="*/ 0 h 427"/>
                <a:gd name="T38" fmla="*/ 16205 w 462"/>
                <a:gd name="T39" fmla="*/ 103916 h 427"/>
                <a:gd name="T40" fmla="*/ 16205 w 462"/>
                <a:gd name="T41" fmla="*/ 103916 h 427"/>
                <a:gd name="T42" fmla="*/ 40062 w 462"/>
                <a:gd name="T43" fmla="*/ 80074 h 427"/>
                <a:gd name="T44" fmla="*/ 47714 w 462"/>
                <a:gd name="T45" fmla="*/ 127759 h 427"/>
                <a:gd name="T46" fmla="*/ 16205 w 462"/>
                <a:gd name="T47" fmla="*/ 103916 h 427"/>
                <a:gd name="T48" fmla="*/ 119736 w 462"/>
                <a:gd name="T49" fmla="*/ 59831 h 427"/>
                <a:gd name="T50" fmla="*/ 119736 w 462"/>
                <a:gd name="T51" fmla="*/ 59831 h 427"/>
                <a:gd name="T52" fmla="*/ 47714 w 462"/>
                <a:gd name="T53" fmla="*/ 35988 h 427"/>
                <a:gd name="T54" fmla="*/ 119736 w 462"/>
                <a:gd name="T55" fmla="*/ 16195 h 427"/>
                <a:gd name="T56" fmla="*/ 187256 w 462"/>
                <a:gd name="T57" fmla="*/ 35988 h 427"/>
                <a:gd name="T58" fmla="*/ 119736 w 462"/>
                <a:gd name="T59" fmla="*/ 59831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2" h="427">
                  <a:moveTo>
                    <a:pt x="266" y="0"/>
                  </a:moveTo>
                  <a:lnTo>
                    <a:pt x="266" y="0"/>
                  </a:lnTo>
                  <a:cubicBezTo>
                    <a:pt x="142" y="0"/>
                    <a:pt x="62" y="45"/>
                    <a:pt x="71" y="80"/>
                  </a:cubicBezTo>
                  <a:cubicBezTo>
                    <a:pt x="71" y="89"/>
                    <a:pt x="71" y="116"/>
                    <a:pt x="80" y="143"/>
                  </a:cubicBezTo>
                  <a:cubicBezTo>
                    <a:pt x="18" y="169"/>
                    <a:pt x="0" y="205"/>
                    <a:pt x="0" y="240"/>
                  </a:cubicBezTo>
                  <a:cubicBezTo>
                    <a:pt x="9" y="275"/>
                    <a:pt x="36" y="311"/>
                    <a:pt x="115" y="319"/>
                  </a:cubicBezTo>
                  <a:cubicBezTo>
                    <a:pt x="151" y="319"/>
                    <a:pt x="204" y="302"/>
                    <a:pt x="231" y="266"/>
                  </a:cubicBezTo>
                  <a:cubicBezTo>
                    <a:pt x="231" y="258"/>
                    <a:pt x="231" y="249"/>
                    <a:pt x="231" y="249"/>
                  </a:cubicBezTo>
                  <a:cubicBezTo>
                    <a:pt x="231" y="222"/>
                    <a:pt x="249" y="213"/>
                    <a:pt x="266" y="213"/>
                  </a:cubicBezTo>
                  <a:cubicBezTo>
                    <a:pt x="284" y="213"/>
                    <a:pt x="302" y="222"/>
                    <a:pt x="302" y="249"/>
                  </a:cubicBezTo>
                  <a:cubicBezTo>
                    <a:pt x="302" y="266"/>
                    <a:pt x="284" y="284"/>
                    <a:pt x="266" y="284"/>
                  </a:cubicBezTo>
                  <a:cubicBezTo>
                    <a:pt x="222" y="328"/>
                    <a:pt x="169" y="355"/>
                    <a:pt x="115" y="355"/>
                  </a:cubicBezTo>
                  <a:cubicBezTo>
                    <a:pt x="115" y="364"/>
                    <a:pt x="115" y="364"/>
                    <a:pt x="115" y="372"/>
                  </a:cubicBezTo>
                  <a:cubicBezTo>
                    <a:pt x="115" y="381"/>
                    <a:pt x="178" y="426"/>
                    <a:pt x="266" y="426"/>
                  </a:cubicBezTo>
                  <a:cubicBezTo>
                    <a:pt x="355" y="426"/>
                    <a:pt x="408" y="381"/>
                    <a:pt x="408" y="372"/>
                  </a:cubicBezTo>
                  <a:cubicBezTo>
                    <a:pt x="416" y="355"/>
                    <a:pt x="453" y="116"/>
                    <a:pt x="453" y="80"/>
                  </a:cubicBezTo>
                  <a:cubicBezTo>
                    <a:pt x="461" y="45"/>
                    <a:pt x="381" y="0"/>
                    <a:pt x="266" y="0"/>
                  </a:cubicBezTo>
                  <a:close/>
                  <a:moveTo>
                    <a:pt x="36" y="231"/>
                  </a:moveTo>
                  <a:lnTo>
                    <a:pt x="36" y="231"/>
                  </a:lnTo>
                  <a:cubicBezTo>
                    <a:pt x="36" y="222"/>
                    <a:pt x="53" y="196"/>
                    <a:pt x="89" y="178"/>
                  </a:cubicBezTo>
                  <a:cubicBezTo>
                    <a:pt x="89" y="213"/>
                    <a:pt x="98" y="249"/>
                    <a:pt x="106" y="284"/>
                  </a:cubicBezTo>
                  <a:cubicBezTo>
                    <a:pt x="62" y="275"/>
                    <a:pt x="44" y="258"/>
                    <a:pt x="36" y="231"/>
                  </a:cubicBezTo>
                  <a:close/>
                  <a:moveTo>
                    <a:pt x="266" y="133"/>
                  </a:moveTo>
                  <a:lnTo>
                    <a:pt x="266" y="133"/>
                  </a:lnTo>
                  <a:cubicBezTo>
                    <a:pt x="178" y="133"/>
                    <a:pt x="106" y="98"/>
                    <a:pt x="106" y="80"/>
                  </a:cubicBezTo>
                  <a:cubicBezTo>
                    <a:pt x="106" y="71"/>
                    <a:pt x="178" y="36"/>
                    <a:pt x="266" y="36"/>
                  </a:cubicBezTo>
                  <a:cubicBezTo>
                    <a:pt x="355" y="36"/>
                    <a:pt x="416" y="71"/>
                    <a:pt x="416" y="80"/>
                  </a:cubicBezTo>
                  <a:cubicBezTo>
                    <a:pt x="416" y="98"/>
                    <a:pt x="355" y="133"/>
                    <a:pt x="266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17145" tIns="8573" rIns="17145" bIns="8573" anchor="ctr"/>
            <a:lstStyle/>
            <a:p>
              <a:endParaRPr lang="en-US" sz="450" dirty="0">
                <a:latin typeface="+mj-lt"/>
              </a:endParaRPr>
            </a:p>
          </p:txBody>
        </p:sp>
      </p:grpSp>
      <p:grpSp>
        <p:nvGrpSpPr>
          <p:cNvPr id="759" name="Group 758">
            <a:extLst>
              <a:ext uri="{FF2B5EF4-FFF2-40B4-BE49-F238E27FC236}">
                <a16:creationId xmlns:a16="http://schemas.microsoft.com/office/drawing/2014/main" id="{C2A1159C-B039-40F6-B3C3-E15977089DDE}"/>
              </a:ext>
            </a:extLst>
          </p:cNvPr>
          <p:cNvGrpSpPr/>
          <p:nvPr/>
        </p:nvGrpSpPr>
        <p:grpSpPr>
          <a:xfrm>
            <a:off x="1267900" y="4469271"/>
            <a:ext cx="502456" cy="502456"/>
            <a:chOff x="2535800" y="9663162"/>
            <a:chExt cx="1004911" cy="100491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3D1F334-736F-47CA-B3E9-3DD1B7B9384C}"/>
                </a:ext>
              </a:extLst>
            </p:cNvPr>
            <p:cNvSpPr/>
            <p:nvPr/>
          </p:nvSpPr>
          <p:spPr>
            <a:xfrm>
              <a:off x="2535800" y="9663162"/>
              <a:ext cx="1004911" cy="10049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+mj-lt"/>
              </a:endParaRPr>
            </a:p>
          </p:txBody>
        </p:sp>
        <p:sp>
          <p:nvSpPr>
            <p:cNvPr id="80" name="Freeform 131">
              <a:extLst>
                <a:ext uri="{FF2B5EF4-FFF2-40B4-BE49-F238E27FC236}">
                  <a16:creationId xmlns:a16="http://schemas.microsoft.com/office/drawing/2014/main" id="{59A41217-2E96-41E5-A208-DD99295F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486" y="10028800"/>
              <a:ext cx="403747" cy="266175"/>
            </a:xfrm>
            <a:custGeom>
              <a:avLst/>
              <a:gdLst>
                <a:gd name="T0" fmla="*/ 164291 w 497"/>
                <a:gd name="T1" fmla="*/ 37791 h 329"/>
                <a:gd name="T2" fmla="*/ 164291 w 497"/>
                <a:gd name="T3" fmla="*/ 37791 h 329"/>
                <a:gd name="T4" fmla="*/ 153080 w 497"/>
                <a:gd name="T5" fmla="*/ 41656 h 329"/>
                <a:gd name="T6" fmla="*/ 99179 w 497"/>
                <a:gd name="T7" fmla="*/ 0 h 329"/>
                <a:gd name="T8" fmla="*/ 41827 w 497"/>
                <a:gd name="T9" fmla="*/ 56687 h 329"/>
                <a:gd name="T10" fmla="*/ 41827 w 497"/>
                <a:gd name="T11" fmla="*/ 64417 h 329"/>
                <a:gd name="T12" fmla="*/ 38378 w 497"/>
                <a:gd name="T13" fmla="*/ 64417 h 329"/>
                <a:gd name="T14" fmla="*/ 0 w 497"/>
                <a:gd name="T15" fmla="*/ 102208 h 329"/>
                <a:gd name="T16" fmla="*/ 38378 w 497"/>
                <a:gd name="T17" fmla="*/ 140859 h 329"/>
                <a:gd name="T18" fmla="*/ 164291 w 497"/>
                <a:gd name="T19" fmla="*/ 140859 h 329"/>
                <a:gd name="T20" fmla="*/ 213881 w 497"/>
                <a:gd name="T21" fmla="*/ 87178 h 329"/>
                <a:gd name="T22" fmla="*/ 164291 w 497"/>
                <a:gd name="T23" fmla="*/ 37791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7" h="329">
                  <a:moveTo>
                    <a:pt x="381" y="88"/>
                  </a:moveTo>
                  <a:lnTo>
                    <a:pt x="381" y="88"/>
                  </a:lnTo>
                  <a:cubicBezTo>
                    <a:pt x="372" y="88"/>
                    <a:pt x="363" y="88"/>
                    <a:pt x="355" y="97"/>
                  </a:cubicBezTo>
                  <a:cubicBezTo>
                    <a:pt x="346" y="44"/>
                    <a:pt x="293" y="0"/>
                    <a:pt x="230" y="0"/>
                  </a:cubicBezTo>
                  <a:cubicBezTo>
                    <a:pt x="159" y="0"/>
                    <a:pt x="97" y="62"/>
                    <a:pt x="97" y="132"/>
                  </a:cubicBezTo>
                  <a:cubicBezTo>
                    <a:pt x="97" y="132"/>
                    <a:pt x="97" y="141"/>
                    <a:pt x="97" y="150"/>
                  </a:cubicBezTo>
                  <a:cubicBezTo>
                    <a:pt x="97" y="150"/>
                    <a:pt x="97" y="150"/>
                    <a:pt x="89" y="150"/>
                  </a:cubicBezTo>
                  <a:cubicBezTo>
                    <a:pt x="44" y="150"/>
                    <a:pt x="0" y="185"/>
                    <a:pt x="0" y="238"/>
                  </a:cubicBezTo>
                  <a:cubicBezTo>
                    <a:pt x="0" y="283"/>
                    <a:pt x="44" y="328"/>
                    <a:pt x="89" y="32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443" y="328"/>
                    <a:pt x="496" y="275"/>
                    <a:pt x="496" y="203"/>
                  </a:cubicBezTo>
                  <a:cubicBezTo>
                    <a:pt x="496" y="141"/>
                    <a:pt x="443" y="88"/>
                    <a:pt x="381" y="8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endParaRPr lang="en-US" sz="450" dirty="0">
                <a:latin typeface="+mj-lt"/>
              </a:endParaRPr>
            </a:p>
          </p:txBody>
        </p:sp>
      </p:grpSp>
      <p:sp>
        <p:nvSpPr>
          <p:cNvPr id="81" name="Rectangle 28">
            <a:extLst>
              <a:ext uri="{FF2B5EF4-FFF2-40B4-BE49-F238E27FC236}">
                <a16:creationId xmlns:a16="http://schemas.microsoft.com/office/drawing/2014/main" id="{490F60BE-64C3-496A-BE28-84FCB1F0795F}"/>
              </a:ext>
            </a:extLst>
          </p:cNvPr>
          <p:cNvSpPr/>
          <p:nvPr/>
        </p:nvSpPr>
        <p:spPr>
          <a:xfrm>
            <a:off x="1899440" y="1275327"/>
            <a:ext cx="172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82" name="Rectangle 28">
            <a:extLst>
              <a:ext uri="{FF2B5EF4-FFF2-40B4-BE49-F238E27FC236}">
                <a16:creationId xmlns:a16="http://schemas.microsoft.com/office/drawing/2014/main" id="{9D9C435B-F13A-4E42-B88E-E73680EB36B0}"/>
              </a:ext>
            </a:extLst>
          </p:cNvPr>
          <p:cNvSpPr/>
          <p:nvPr/>
        </p:nvSpPr>
        <p:spPr>
          <a:xfrm>
            <a:off x="1899440" y="2096696"/>
            <a:ext cx="172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2BCE9307-86DA-46B2-8C4F-D892A9D5629C}"/>
              </a:ext>
            </a:extLst>
          </p:cNvPr>
          <p:cNvSpPr/>
          <p:nvPr/>
        </p:nvSpPr>
        <p:spPr>
          <a:xfrm>
            <a:off x="1899440" y="2927695"/>
            <a:ext cx="172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B86D229-8D6F-469F-914A-F54B9B8AA346}"/>
              </a:ext>
            </a:extLst>
          </p:cNvPr>
          <p:cNvSpPr/>
          <p:nvPr/>
        </p:nvSpPr>
        <p:spPr>
          <a:xfrm>
            <a:off x="1899440" y="3758694"/>
            <a:ext cx="172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A02634D-BE12-4307-8B81-684199B8048F}"/>
              </a:ext>
            </a:extLst>
          </p:cNvPr>
          <p:cNvSpPr/>
          <p:nvPr/>
        </p:nvSpPr>
        <p:spPr>
          <a:xfrm>
            <a:off x="1899440" y="5394222"/>
            <a:ext cx="172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790623E-36D0-47DC-9909-C8F7511DFE13}"/>
              </a:ext>
            </a:extLst>
          </p:cNvPr>
          <p:cNvGrpSpPr/>
          <p:nvPr/>
        </p:nvGrpSpPr>
        <p:grpSpPr>
          <a:xfrm>
            <a:off x="1267900" y="5300271"/>
            <a:ext cx="502456" cy="502456"/>
            <a:chOff x="2535800" y="10874021"/>
            <a:chExt cx="1004911" cy="100491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6393AAB-7E33-4053-B84C-9802EDD493BC}"/>
                </a:ext>
              </a:extLst>
            </p:cNvPr>
            <p:cNvSpPr/>
            <p:nvPr/>
          </p:nvSpPr>
          <p:spPr>
            <a:xfrm>
              <a:off x="2535800" y="10874021"/>
              <a:ext cx="1004911" cy="10049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+mj-lt"/>
              </a:endParaRPr>
            </a:p>
          </p:txBody>
        </p:sp>
        <p:sp>
          <p:nvSpPr>
            <p:cNvPr id="92" name="Shape 372">
              <a:extLst>
                <a:ext uri="{FF2B5EF4-FFF2-40B4-BE49-F238E27FC236}">
                  <a16:creationId xmlns:a16="http://schemas.microsoft.com/office/drawing/2014/main" id="{ED840D87-8403-42E5-BDE7-24DEC867D39D}"/>
                </a:ext>
              </a:extLst>
            </p:cNvPr>
            <p:cNvSpPr/>
            <p:nvPr/>
          </p:nvSpPr>
          <p:spPr>
            <a:xfrm>
              <a:off x="2845810" y="11163697"/>
              <a:ext cx="384890" cy="42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8586" y="14477"/>
                  </a:moveTo>
                  <a:cubicBezTo>
                    <a:pt x="18084" y="14477"/>
                    <a:pt x="17833" y="14477"/>
                    <a:pt x="17581" y="14247"/>
                  </a:cubicBezTo>
                  <a:cubicBezTo>
                    <a:pt x="17330" y="13787"/>
                    <a:pt x="17833" y="13328"/>
                    <a:pt x="18084" y="13098"/>
                  </a:cubicBezTo>
                  <a:cubicBezTo>
                    <a:pt x="18335" y="12868"/>
                    <a:pt x="18837" y="12409"/>
                    <a:pt x="19088" y="12179"/>
                  </a:cubicBezTo>
                  <a:cubicBezTo>
                    <a:pt x="19591" y="11949"/>
                    <a:pt x="19842" y="11719"/>
                    <a:pt x="20093" y="11489"/>
                  </a:cubicBezTo>
                  <a:cubicBezTo>
                    <a:pt x="20344" y="11260"/>
                    <a:pt x="20595" y="11260"/>
                    <a:pt x="20847" y="11030"/>
                  </a:cubicBezTo>
                  <a:cubicBezTo>
                    <a:pt x="21349" y="11260"/>
                    <a:pt x="21349" y="11260"/>
                    <a:pt x="21349" y="11260"/>
                  </a:cubicBezTo>
                  <a:cubicBezTo>
                    <a:pt x="21349" y="11949"/>
                    <a:pt x="21600" y="12638"/>
                    <a:pt x="21349" y="13328"/>
                  </a:cubicBezTo>
                  <a:cubicBezTo>
                    <a:pt x="21349" y="13787"/>
                    <a:pt x="21349" y="14247"/>
                    <a:pt x="21349" y="14706"/>
                  </a:cubicBezTo>
                  <a:cubicBezTo>
                    <a:pt x="21349" y="14936"/>
                    <a:pt x="21098" y="15396"/>
                    <a:pt x="20847" y="15626"/>
                  </a:cubicBezTo>
                  <a:cubicBezTo>
                    <a:pt x="20595" y="15626"/>
                    <a:pt x="20344" y="15396"/>
                    <a:pt x="20093" y="15396"/>
                  </a:cubicBezTo>
                  <a:cubicBezTo>
                    <a:pt x="19340" y="17004"/>
                    <a:pt x="18084" y="18153"/>
                    <a:pt x="16326" y="19302"/>
                  </a:cubicBezTo>
                  <a:cubicBezTo>
                    <a:pt x="14819" y="20221"/>
                    <a:pt x="12809" y="20681"/>
                    <a:pt x="11051" y="2137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298" y="21370"/>
                    <a:pt x="10298" y="21370"/>
                    <a:pt x="10298" y="21370"/>
                  </a:cubicBezTo>
                  <a:cubicBezTo>
                    <a:pt x="8540" y="20681"/>
                    <a:pt x="6781" y="20221"/>
                    <a:pt x="5023" y="19302"/>
                  </a:cubicBezTo>
                  <a:cubicBezTo>
                    <a:pt x="3516" y="18153"/>
                    <a:pt x="2260" y="17004"/>
                    <a:pt x="1507" y="15396"/>
                  </a:cubicBezTo>
                  <a:cubicBezTo>
                    <a:pt x="1256" y="15396"/>
                    <a:pt x="1005" y="15626"/>
                    <a:pt x="753" y="15626"/>
                  </a:cubicBezTo>
                  <a:cubicBezTo>
                    <a:pt x="251" y="15396"/>
                    <a:pt x="251" y="14936"/>
                    <a:pt x="251" y="14706"/>
                  </a:cubicBezTo>
                  <a:cubicBezTo>
                    <a:pt x="0" y="14247"/>
                    <a:pt x="0" y="13787"/>
                    <a:pt x="0" y="13328"/>
                  </a:cubicBezTo>
                  <a:cubicBezTo>
                    <a:pt x="0" y="12638"/>
                    <a:pt x="0" y="11949"/>
                    <a:pt x="0" y="11260"/>
                  </a:cubicBezTo>
                  <a:cubicBezTo>
                    <a:pt x="753" y="11030"/>
                    <a:pt x="753" y="11030"/>
                    <a:pt x="753" y="11030"/>
                  </a:cubicBezTo>
                  <a:cubicBezTo>
                    <a:pt x="1005" y="11260"/>
                    <a:pt x="1256" y="11260"/>
                    <a:pt x="1507" y="11489"/>
                  </a:cubicBezTo>
                  <a:cubicBezTo>
                    <a:pt x="1758" y="11719"/>
                    <a:pt x="2009" y="11949"/>
                    <a:pt x="2260" y="12179"/>
                  </a:cubicBezTo>
                  <a:cubicBezTo>
                    <a:pt x="2763" y="12409"/>
                    <a:pt x="3014" y="12868"/>
                    <a:pt x="3516" y="13098"/>
                  </a:cubicBezTo>
                  <a:cubicBezTo>
                    <a:pt x="3767" y="13328"/>
                    <a:pt x="4019" y="13787"/>
                    <a:pt x="4019" y="14247"/>
                  </a:cubicBezTo>
                  <a:cubicBezTo>
                    <a:pt x="3767" y="14477"/>
                    <a:pt x="3516" y="14477"/>
                    <a:pt x="3014" y="14477"/>
                  </a:cubicBezTo>
                  <a:cubicBezTo>
                    <a:pt x="4270" y="16315"/>
                    <a:pt x="7033" y="17464"/>
                    <a:pt x="9293" y="17923"/>
                  </a:cubicBezTo>
                  <a:cubicBezTo>
                    <a:pt x="9293" y="8272"/>
                    <a:pt x="9293" y="8272"/>
                    <a:pt x="9293" y="8272"/>
                  </a:cubicBezTo>
                  <a:cubicBezTo>
                    <a:pt x="6781" y="8272"/>
                    <a:pt x="6781" y="8272"/>
                    <a:pt x="6781" y="8272"/>
                  </a:cubicBezTo>
                  <a:cubicBezTo>
                    <a:pt x="6530" y="8502"/>
                    <a:pt x="6279" y="8732"/>
                    <a:pt x="5777" y="8732"/>
                  </a:cubicBezTo>
                  <a:cubicBezTo>
                    <a:pt x="5023" y="8732"/>
                    <a:pt x="4270" y="8043"/>
                    <a:pt x="4270" y="7353"/>
                  </a:cubicBezTo>
                  <a:cubicBezTo>
                    <a:pt x="4270" y="6434"/>
                    <a:pt x="5023" y="5974"/>
                    <a:pt x="5777" y="5974"/>
                  </a:cubicBezTo>
                  <a:cubicBezTo>
                    <a:pt x="6279" y="5974"/>
                    <a:pt x="6781" y="6204"/>
                    <a:pt x="7033" y="6434"/>
                  </a:cubicBezTo>
                  <a:cubicBezTo>
                    <a:pt x="9293" y="6434"/>
                    <a:pt x="9293" y="6434"/>
                    <a:pt x="9293" y="6434"/>
                  </a:cubicBezTo>
                  <a:cubicBezTo>
                    <a:pt x="9293" y="5285"/>
                    <a:pt x="9293" y="5285"/>
                    <a:pt x="9293" y="5285"/>
                  </a:cubicBezTo>
                  <a:cubicBezTo>
                    <a:pt x="8288" y="4826"/>
                    <a:pt x="7535" y="3906"/>
                    <a:pt x="7535" y="2757"/>
                  </a:cubicBezTo>
                  <a:cubicBezTo>
                    <a:pt x="7535" y="1149"/>
                    <a:pt x="9042" y="0"/>
                    <a:pt x="10549" y="0"/>
                  </a:cubicBezTo>
                  <a:cubicBezTo>
                    <a:pt x="12307" y="0"/>
                    <a:pt x="13814" y="1149"/>
                    <a:pt x="13814" y="2757"/>
                  </a:cubicBezTo>
                  <a:cubicBezTo>
                    <a:pt x="13814" y="3906"/>
                    <a:pt x="13060" y="4826"/>
                    <a:pt x="12056" y="5285"/>
                  </a:cubicBezTo>
                  <a:cubicBezTo>
                    <a:pt x="12056" y="6434"/>
                    <a:pt x="12056" y="6434"/>
                    <a:pt x="12056" y="6434"/>
                  </a:cubicBezTo>
                  <a:cubicBezTo>
                    <a:pt x="14316" y="6434"/>
                    <a:pt x="14316" y="6434"/>
                    <a:pt x="14316" y="6434"/>
                  </a:cubicBezTo>
                  <a:cubicBezTo>
                    <a:pt x="14567" y="6204"/>
                    <a:pt x="15070" y="5974"/>
                    <a:pt x="15572" y="5974"/>
                  </a:cubicBezTo>
                  <a:cubicBezTo>
                    <a:pt x="16577" y="5974"/>
                    <a:pt x="17079" y="6434"/>
                    <a:pt x="17079" y="7353"/>
                  </a:cubicBezTo>
                  <a:cubicBezTo>
                    <a:pt x="17079" y="8043"/>
                    <a:pt x="16577" y="8732"/>
                    <a:pt x="15572" y="8732"/>
                  </a:cubicBezTo>
                  <a:cubicBezTo>
                    <a:pt x="15070" y="8732"/>
                    <a:pt x="14819" y="8502"/>
                    <a:pt x="14567" y="8272"/>
                  </a:cubicBezTo>
                  <a:cubicBezTo>
                    <a:pt x="12056" y="8272"/>
                    <a:pt x="12056" y="8272"/>
                    <a:pt x="12056" y="8272"/>
                  </a:cubicBezTo>
                  <a:cubicBezTo>
                    <a:pt x="12056" y="17923"/>
                    <a:pt x="12056" y="17923"/>
                    <a:pt x="12056" y="17923"/>
                  </a:cubicBezTo>
                  <a:cubicBezTo>
                    <a:pt x="14316" y="17464"/>
                    <a:pt x="17330" y="16545"/>
                    <a:pt x="18586" y="14477"/>
                  </a:cubicBezTo>
                  <a:close/>
                  <a:moveTo>
                    <a:pt x="10549" y="1609"/>
                  </a:moveTo>
                  <a:cubicBezTo>
                    <a:pt x="10047" y="1609"/>
                    <a:pt x="9544" y="2068"/>
                    <a:pt x="9544" y="2757"/>
                  </a:cubicBezTo>
                  <a:cubicBezTo>
                    <a:pt x="9544" y="3447"/>
                    <a:pt x="10047" y="3906"/>
                    <a:pt x="10549" y="3906"/>
                  </a:cubicBezTo>
                  <a:cubicBezTo>
                    <a:pt x="11302" y="3906"/>
                    <a:pt x="11805" y="3447"/>
                    <a:pt x="11805" y="2757"/>
                  </a:cubicBezTo>
                  <a:cubicBezTo>
                    <a:pt x="11805" y="2068"/>
                    <a:pt x="11302" y="1609"/>
                    <a:pt x="10549" y="160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miter/>
            </a:ln>
          </p:spPr>
          <p:txBody>
            <a:bodyPr tIns="22860" bIns="22860"/>
            <a:lstStyle/>
            <a:p>
              <a:pPr>
                <a:defRPr sz="36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800">
                <a:latin typeface="+mj-lt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7E746EA-DEC6-4A07-83B6-6996D6B80F0C}"/>
              </a:ext>
            </a:extLst>
          </p:cNvPr>
          <p:cNvSpPr/>
          <p:nvPr/>
        </p:nvSpPr>
        <p:spPr>
          <a:xfrm>
            <a:off x="1899440" y="4578762"/>
            <a:ext cx="172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LOREM IPSUM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38C6195-9B5A-45E2-9AB0-A78F87E0B5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r="1981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8A3F5AD-7F43-4400-95A5-854FC69F55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 r="1980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164B4F5-A5F5-4079-AC58-0D91224E96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 r="1980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9568DDE-66C2-429D-88B3-BFE9D5066D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r="1983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A412A07-9D81-43DF-89BD-BF27D40C2FE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 r="19808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EC87FB3-8550-4C7F-AAB3-B00A25E126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 b="13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99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D98E19-169E-454A-9CE5-2A26FC065E5E}"/>
              </a:ext>
            </a:extLst>
          </p:cNvPr>
          <p:cNvSpPr/>
          <p:nvPr/>
        </p:nvSpPr>
        <p:spPr>
          <a:xfrm>
            <a:off x="1525511" y="5698847"/>
            <a:ext cx="2932189" cy="47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7633E-49A8-48BA-A99E-3E24EAFDC963}"/>
              </a:ext>
            </a:extLst>
          </p:cNvPr>
          <p:cNvSpPr txBox="1"/>
          <p:nvPr/>
        </p:nvSpPr>
        <p:spPr>
          <a:xfrm>
            <a:off x="2568733" y="4835457"/>
            <a:ext cx="84574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1700" dirty="0">
                <a:latin typeface="+mj-lt"/>
              </a:rPr>
              <a:t>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F3E5C-86AC-43DC-9DB0-DE8AB027D96E}"/>
              </a:ext>
            </a:extLst>
          </p:cNvPr>
          <p:cNvSpPr/>
          <p:nvPr/>
        </p:nvSpPr>
        <p:spPr>
          <a:xfrm>
            <a:off x="2237713" y="5152445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  <a:latin typeface="+mj-lt"/>
              </a:rPr>
              <a:t>SAMPLE TEXT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973694-5B48-4F85-A03C-48211FF2E27B}"/>
              </a:ext>
            </a:extLst>
          </p:cNvPr>
          <p:cNvCxnSpPr/>
          <p:nvPr/>
        </p:nvCxnSpPr>
        <p:spPr>
          <a:xfrm>
            <a:off x="2423569" y="5555136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3C52970-8C4B-409B-A516-04583367AD40}"/>
              </a:ext>
            </a:extLst>
          </p:cNvPr>
          <p:cNvSpPr/>
          <p:nvPr/>
        </p:nvSpPr>
        <p:spPr>
          <a:xfrm>
            <a:off x="7715251" y="5698847"/>
            <a:ext cx="2932189" cy="47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53311-04A4-49FC-9F35-222ADAB266B5}"/>
              </a:ext>
            </a:extLst>
          </p:cNvPr>
          <p:cNvSpPr txBox="1"/>
          <p:nvPr/>
        </p:nvSpPr>
        <p:spPr>
          <a:xfrm>
            <a:off x="8758473" y="4835457"/>
            <a:ext cx="84574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1700" dirty="0">
                <a:latin typeface="+mj-lt"/>
              </a:rPr>
              <a:t>NAME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BBF10-4808-45D8-B870-A66D896D927D}"/>
              </a:ext>
            </a:extLst>
          </p:cNvPr>
          <p:cNvSpPr/>
          <p:nvPr/>
        </p:nvSpPr>
        <p:spPr>
          <a:xfrm>
            <a:off x="8427453" y="5152445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  <a:latin typeface="+mj-lt"/>
              </a:rPr>
              <a:t>SAMPLE TEXT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0BBB61-0AAA-4A8C-99F3-BD82E11D21BD}"/>
              </a:ext>
            </a:extLst>
          </p:cNvPr>
          <p:cNvCxnSpPr/>
          <p:nvPr/>
        </p:nvCxnSpPr>
        <p:spPr>
          <a:xfrm>
            <a:off x="8613308" y="5555136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6384BDC-1CA2-4778-B3E5-393C808329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BBFDEF2-3095-4698-A751-2A8A23F439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D4FB24-77E0-4D20-A01C-7F619FA6C186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40A4EE-17A7-4E94-A8EF-816F49667FAF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60724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0F390D-A398-4B28-839A-A0182D937358}"/>
              </a:ext>
            </a:extLst>
          </p:cNvPr>
          <p:cNvSpPr/>
          <p:nvPr/>
        </p:nvSpPr>
        <p:spPr>
          <a:xfrm>
            <a:off x="1001637" y="5450396"/>
            <a:ext cx="208265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mi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8040B-3FA7-4BC4-BE8C-314060C9FB31}"/>
              </a:ext>
            </a:extLst>
          </p:cNvPr>
          <p:cNvSpPr txBox="1"/>
          <p:nvPr/>
        </p:nvSpPr>
        <p:spPr>
          <a:xfrm>
            <a:off x="1648669" y="4587006"/>
            <a:ext cx="84574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1700" dirty="0">
                <a:latin typeface="+mn-lt"/>
              </a:rPr>
              <a:t>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6F36AA-EF2B-462A-95A0-1CC61D2C7FC1}"/>
              </a:ext>
            </a:extLst>
          </p:cNvPr>
          <p:cNvSpPr/>
          <p:nvPr/>
        </p:nvSpPr>
        <p:spPr>
          <a:xfrm>
            <a:off x="3737681" y="5450396"/>
            <a:ext cx="208265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mi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F02EB4-D56D-4399-B9E8-FB111FB74A86}"/>
              </a:ext>
            </a:extLst>
          </p:cNvPr>
          <p:cNvSpPr txBox="1"/>
          <p:nvPr/>
        </p:nvSpPr>
        <p:spPr>
          <a:xfrm>
            <a:off x="4384713" y="4587006"/>
            <a:ext cx="84574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1700" dirty="0">
                <a:latin typeface="+mn-lt"/>
              </a:rPr>
              <a:t>NAME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3370CE-B3F0-4698-83CA-7B35A1044911}"/>
              </a:ext>
            </a:extLst>
          </p:cNvPr>
          <p:cNvSpPr/>
          <p:nvPr/>
        </p:nvSpPr>
        <p:spPr>
          <a:xfrm>
            <a:off x="6428669" y="5450396"/>
            <a:ext cx="208265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mi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F847BA-83B9-4FA3-8F09-E7134CBBD7E4}"/>
              </a:ext>
            </a:extLst>
          </p:cNvPr>
          <p:cNvSpPr txBox="1"/>
          <p:nvPr/>
        </p:nvSpPr>
        <p:spPr>
          <a:xfrm>
            <a:off x="7044873" y="4587006"/>
            <a:ext cx="84574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1700" dirty="0">
                <a:latin typeface="+mn-lt"/>
              </a:rPr>
              <a:t>NAME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03D840-9F1E-4EB1-982A-B044EF525164}"/>
              </a:ext>
            </a:extLst>
          </p:cNvPr>
          <p:cNvSpPr/>
          <p:nvPr/>
        </p:nvSpPr>
        <p:spPr>
          <a:xfrm>
            <a:off x="9119658" y="5450396"/>
            <a:ext cx="208265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D6C3A4-2522-4EBE-B27E-631A9D3354C0}"/>
              </a:ext>
            </a:extLst>
          </p:cNvPr>
          <p:cNvSpPr txBox="1"/>
          <p:nvPr/>
        </p:nvSpPr>
        <p:spPr>
          <a:xfrm>
            <a:off x="9766690" y="4587006"/>
            <a:ext cx="84574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400">
                <a:solidFill>
                  <a:schemeClr val="tx1">
                    <a:lumMod val="40000"/>
                    <a:lumOff val="6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algn="ctr"/>
            <a:r>
              <a:rPr lang="en-US" sz="1700" dirty="0">
                <a:latin typeface="+mn-lt"/>
              </a:rPr>
              <a:t>NAME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B01CDA-284A-464D-B84F-D14EA4E62772}"/>
              </a:ext>
            </a:extLst>
          </p:cNvPr>
          <p:cNvSpPr/>
          <p:nvPr/>
        </p:nvSpPr>
        <p:spPr>
          <a:xfrm>
            <a:off x="1349695" y="4924430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4A6DA0-70D2-40BD-AD21-637253218FA0}"/>
              </a:ext>
            </a:extLst>
          </p:cNvPr>
          <p:cNvCxnSpPr/>
          <p:nvPr/>
        </p:nvCxnSpPr>
        <p:spPr>
          <a:xfrm>
            <a:off x="1535550" y="5306685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C01C1EE-4BCB-4DCB-8104-1F01B1FEF656}"/>
              </a:ext>
            </a:extLst>
          </p:cNvPr>
          <p:cNvSpPr/>
          <p:nvPr/>
        </p:nvSpPr>
        <p:spPr>
          <a:xfrm>
            <a:off x="4015315" y="4924430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AF3585-6CC7-4728-8FC3-9427815A0657}"/>
              </a:ext>
            </a:extLst>
          </p:cNvPr>
          <p:cNvCxnSpPr/>
          <p:nvPr/>
        </p:nvCxnSpPr>
        <p:spPr>
          <a:xfrm>
            <a:off x="4201171" y="5306685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350482F-B0D6-43A7-B467-6BEB6BEB3FBE}"/>
              </a:ext>
            </a:extLst>
          </p:cNvPr>
          <p:cNvSpPr/>
          <p:nvPr/>
        </p:nvSpPr>
        <p:spPr>
          <a:xfrm>
            <a:off x="6729793" y="4924430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E98A44-39F5-4621-84D2-778D5010A00C}"/>
              </a:ext>
            </a:extLst>
          </p:cNvPr>
          <p:cNvCxnSpPr/>
          <p:nvPr/>
        </p:nvCxnSpPr>
        <p:spPr>
          <a:xfrm>
            <a:off x="6915648" y="5306685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839304D-655A-4DE1-A566-21E0AF0E7657}"/>
              </a:ext>
            </a:extLst>
          </p:cNvPr>
          <p:cNvSpPr/>
          <p:nvPr/>
        </p:nvSpPr>
        <p:spPr>
          <a:xfrm>
            <a:off x="9334521" y="4924430"/>
            <a:ext cx="150778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SAMPLE TEXT HERE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5D8BF7-1EF1-44B3-BF21-648ADDEE71E6}"/>
              </a:ext>
            </a:extLst>
          </p:cNvPr>
          <p:cNvCxnSpPr/>
          <p:nvPr/>
        </p:nvCxnSpPr>
        <p:spPr>
          <a:xfrm>
            <a:off x="9520377" y="5306685"/>
            <a:ext cx="11360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4515037-AFDD-47A9-8881-F1B905D34C3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r="1662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D763B73-B11B-42A7-95B5-C2E80AF4384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6" t="25812" r="4516" b="7611"/>
          <a:stretch/>
        </p:blipFill>
        <p:spPr>
          <a:xfrm>
            <a:off x="3536597" y="1902867"/>
            <a:ext cx="2411236" cy="24088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8869F76-77AC-4DB1-85F3-8BA366DA2CC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1246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5BC9E91-C5E8-4E22-9437-90659DA5C04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r="16645"/>
          <a:stretch>
            <a:fillRect/>
          </a:stretch>
        </p:blipFill>
        <p:spPr/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4427A65-105E-4633-8DD6-705806D80D89}"/>
              </a:ext>
            </a:extLst>
          </p:cNvPr>
          <p:cNvSpPr/>
          <p:nvPr/>
        </p:nvSpPr>
        <p:spPr>
          <a:xfrm>
            <a:off x="4435342" y="602044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D7CDF7-6106-43F0-8CF3-E2B75A977666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174318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6A5919-3699-468E-804E-E665833319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2" b="2160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509CB62-8C48-4549-944B-E949379BAAC0}"/>
              </a:ext>
            </a:extLst>
          </p:cNvPr>
          <p:cNvPicPr>
            <a:picLocks noGrp="1" noChangeAspect="1"/>
          </p:cNvPicPr>
          <p:nvPr>
            <p:ph type="pic"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1086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DE66E1-46D5-48D9-BF81-D9BC5C1906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2" b="21602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49FFE38-6EE9-4AC6-8B76-425EE4C48D98}"/>
              </a:ext>
            </a:extLst>
          </p:cNvPr>
          <p:cNvSpPr/>
          <p:nvPr/>
        </p:nvSpPr>
        <p:spPr>
          <a:xfrm>
            <a:off x="4416292" y="494295"/>
            <a:ext cx="3359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</a:t>
            </a:r>
            <a:r>
              <a:rPr lang="en-US" sz="2400" dirty="0"/>
              <a:t>YOUR</a:t>
            </a:r>
            <a:r>
              <a:rPr lang="en-US" sz="2500" dirty="0"/>
              <a:t> TITLE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12BD0-128F-40BB-87FF-0F93DAF9CB8B}"/>
              </a:ext>
            </a:extLst>
          </p:cNvPr>
          <p:cNvSpPr/>
          <p:nvPr/>
        </p:nvSpPr>
        <p:spPr>
          <a:xfrm>
            <a:off x="4750158" y="930889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2692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4DB761E-23C7-4356-B614-BCAA8CB176F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r="21119"/>
          <a:stretch>
            <a:fillRect/>
          </a:stretch>
        </p:blipFill>
        <p:spPr/>
      </p:pic>
      <p:sp>
        <p:nvSpPr>
          <p:cNvPr id="20" name="AutoShape 28">
            <a:extLst>
              <a:ext uri="{FF2B5EF4-FFF2-40B4-BE49-F238E27FC236}">
                <a16:creationId xmlns:a16="http://schemas.microsoft.com/office/drawing/2014/main" id="{9755A44D-6BDE-45E9-AE2D-82910C31844F}"/>
              </a:ext>
            </a:extLst>
          </p:cNvPr>
          <p:cNvSpPr>
            <a:spLocks/>
          </p:cNvSpPr>
          <p:nvPr/>
        </p:nvSpPr>
        <p:spPr bwMode="auto">
          <a:xfrm>
            <a:off x="10968888" y="1617271"/>
            <a:ext cx="232569" cy="2325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48133C-8048-46BB-A038-277CE3849159}"/>
              </a:ext>
            </a:extLst>
          </p:cNvPr>
          <p:cNvCxnSpPr>
            <a:cxnSpLocks/>
          </p:cNvCxnSpPr>
          <p:nvPr/>
        </p:nvCxnSpPr>
        <p:spPr>
          <a:xfrm>
            <a:off x="10781633" y="1533567"/>
            <a:ext cx="0" cy="127140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91ED4-EA94-4749-864C-35541AD66280}"/>
              </a:ext>
            </a:extLst>
          </p:cNvPr>
          <p:cNvSpPr/>
          <p:nvPr/>
        </p:nvSpPr>
        <p:spPr>
          <a:xfrm>
            <a:off x="6042783" y="4417275"/>
            <a:ext cx="4373656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Nam dictum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nunc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porttitor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nisi pharetra id. Duis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finibus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Suspendisse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pretium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fermentu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9E5EBC-B2C7-47CC-BBF2-AFF3C618F5B5}"/>
              </a:ext>
            </a:extLst>
          </p:cNvPr>
          <p:cNvSpPr/>
          <p:nvPr/>
        </p:nvSpPr>
        <p:spPr>
          <a:xfrm>
            <a:off x="6042783" y="4067667"/>
            <a:ext cx="3071447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Premium Presentation Template</a:t>
            </a:r>
          </a:p>
        </p:txBody>
      </p:sp>
      <p:sp>
        <p:nvSpPr>
          <p:cNvPr id="39" name="Rectangle">
            <a:extLst>
              <a:ext uri="{FF2B5EF4-FFF2-40B4-BE49-F238E27FC236}">
                <a16:creationId xmlns:a16="http://schemas.microsoft.com/office/drawing/2014/main" id="{70A47140-08F1-4041-B5FC-16748FB696C7}"/>
              </a:ext>
            </a:extLst>
          </p:cNvPr>
          <p:cNvSpPr/>
          <p:nvPr/>
        </p:nvSpPr>
        <p:spPr>
          <a:xfrm>
            <a:off x="6096000" y="1792935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40" name="Rectangle">
            <a:extLst>
              <a:ext uri="{FF2B5EF4-FFF2-40B4-BE49-F238E27FC236}">
                <a16:creationId xmlns:a16="http://schemas.microsoft.com/office/drawing/2014/main" id="{3944F043-4E72-4532-91B1-EDD7DE123483}"/>
              </a:ext>
            </a:extLst>
          </p:cNvPr>
          <p:cNvSpPr/>
          <p:nvPr/>
        </p:nvSpPr>
        <p:spPr>
          <a:xfrm>
            <a:off x="6095999" y="1792935"/>
            <a:ext cx="3063240" cy="885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" name="Lorem ipsum">
            <a:extLst>
              <a:ext uri="{FF2B5EF4-FFF2-40B4-BE49-F238E27FC236}">
                <a16:creationId xmlns:a16="http://schemas.microsoft.com/office/drawing/2014/main" id="{CA9B4DFC-E8C8-445D-B6E4-48FB8569D698}"/>
              </a:ext>
            </a:extLst>
          </p:cNvPr>
          <p:cNvSpPr txBox="1"/>
          <p:nvPr/>
        </p:nvSpPr>
        <p:spPr>
          <a:xfrm>
            <a:off x="6106550" y="1533567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2" name="78%">
            <a:extLst>
              <a:ext uri="{FF2B5EF4-FFF2-40B4-BE49-F238E27FC236}">
                <a16:creationId xmlns:a16="http://schemas.microsoft.com/office/drawing/2014/main" id="{0F9DCE13-4E99-4D1E-8A33-AD159E933081}"/>
              </a:ext>
            </a:extLst>
          </p:cNvPr>
          <p:cNvSpPr txBox="1"/>
          <p:nvPr/>
        </p:nvSpPr>
        <p:spPr>
          <a:xfrm>
            <a:off x="10167971" y="1697493"/>
            <a:ext cx="64627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78%</a:t>
            </a:r>
          </a:p>
        </p:txBody>
      </p:sp>
      <p:sp>
        <p:nvSpPr>
          <p:cNvPr id="43" name="Rectangle">
            <a:extLst>
              <a:ext uri="{FF2B5EF4-FFF2-40B4-BE49-F238E27FC236}">
                <a16:creationId xmlns:a16="http://schemas.microsoft.com/office/drawing/2014/main" id="{0B297244-F95F-4D1A-9F1B-0865641FF698}"/>
              </a:ext>
            </a:extLst>
          </p:cNvPr>
          <p:cNvSpPr/>
          <p:nvPr/>
        </p:nvSpPr>
        <p:spPr>
          <a:xfrm>
            <a:off x="6096000" y="2181369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E1B37E19-D088-4A68-BE33-325E3EE75FD9}"/>
              </a:ext>
            </a:extLst>
          </p:cNvPr>
          <p:cNvSpPr/>
          <p:nvPr/>
        </p:nvSpPr>
        <p:spPr>
          <a:xfrm>
            <a:off x="6096000" y="2181369"/>
            <a:ext cx="2880360" cy="885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" name="Lorem ipsum">
            <a:extLst>
              <a:ext uri="{FF2B5EF4-FFF2-40B4-BE49-F238E27FC236}">
                <a16:creationId xmlns:a16="http://schemas.microsoft.com/office/drawing/2014/main" id="{AECE483C-FB7F-40C4-9919-9C2B5B3A0C5A}"/>
              </a:ext>
            </a:extLst>
          </p:cNvPr>
          <p:cNvSpPr txBox="1"/>
          <p:nvPr/>
        </p:nvSpPr>
        <p:spPr>
          <a:xfrm>
            <a:off x="6106550" y="1922002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6" name="86%">
            <a:extLst>
              <a:ext uri="{FF2B5EF4-FFF2-40B4-BE49-F238E27FC236}">
                <a16:creationId xmlns:a16="http://schemas.microsoft.com/office/drawing/2014/main" id="{779D0FA1-E1C7-4358-8F96-89FEFD078443}"/>
              </a:ext>
            </a:extLst>
          </p:cNvPr>
          <p:cNvSpPr txBox="1"/>
          <p:nvPr/>
        </p:nvSpPr>
        <p:spPr>
          <a:xfrm>
            <a:off x="10167970" y="2085927"/>
            <a:ext cx="63572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47" name="Rectangle">
            <a:extLst>
              <a:ext uri="{FF2B5EF4-FFF2-40B4-BE49-F238E27FC236}">
                <a16:creationId xmlns:a16="http://schemas.microsoft.com/office/drawing/2014/main" id="{BBE853DF-4DFF-4A71-A218-63B696B450AF}"/>
              </a:ext>
            </a:extLst>
          </p:cNvPr>
          <p:cNvSpPr/>
          <p:nvPr/>
        </p:nvSpPr>
        <p:spPr>
          <a:xfrm>
            <a:off x="6096000" y="2569803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48" name="Rectangle">
            <a:extLst>
              <a:ext uri="{FF2B5EF4-FFF2-40B4-BE49-F238E27FC236}">
                <a16:creationId xmlns:a16="http://schemas.microsoft.com/office/drawing/2014/main" id="{A93AFE8C-E40C-430B-A2B7-2EDB01F2EFEA}"/>
              </a:ext>
            </a:extLst>
          </p:cNvPr>
          <p:cNvSpPr/>
          <p:nvPr/>
        </p:nvSpPr>
        <p:spPr>
          <a:xfrm>
            <a:off x="6095999" y="2569803"/>
            <a:ext cx="3657600" cy="8857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9" name="Lorem ipsum">
            <a:extLst>
              <a:ext uri="{FF2B5EF4-FFF2-40B4-BE49-F238E27FC236}">
                <a16:creationId xmlns:a16="http://schemas.microsoft.com/office/drawing/2014/main" id="{C6846EA0-073C-4C80-81D9-F73A0FAC796E}"/>
              </a:ext>
            </a:extLst>
          </p:cNvPr>
          <p:cNvSpPr txBox="1"/>
          <p:nvPr/>
        </p:nvSpPr>
        <p:spPr>
          <a:xfrm>
            <a:off x="6098083" y="231043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50" name="95%">
            <a:extLst>
              <a:ext uri="{FF2B5EF4-FFF2-40B4-BE49-F238E27FC236}">
                <a16:creationId xmlns:a16="http://schemas.microsoft.com/office/drawing/2014/main" id="{26DDF59C-5524-4149-B603-4C0180774F7C}"/>
              </a:ext>
            </a:extLst>
          </p:cNvPr>
          <p:cNvSpPr txBox="1"/>
          <p:nvPr/>
        </p:nvSpPr>
        <p:spPr>
          <a:xfrm>
            <a:off x="10159504" y="2474361"/>
            <a:ext cx="809384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95%</a:t>
            </a:r>
          </a:p>
        </p:txBody>
      </p:sp>
      <p:sp>
        <p:nvSpPr>
          <p:cNvPr id="51" name="Rectangle">
            <a:extLst>
              <a:ext uri="{FF2B5EF4-FFF2-40B4-BE49-F238E27FC236}">
                <a16:creationId xmlns:a16="http://schemas.microsoft.com/office/drawing/2014/main" id="{A2881F52-DD63-4AE7-A14E-5D8085927D86}"/>
              </a:ext>
            </a:extLst>
          </p:cNvPr>
          <p:cNvSpPr/>
          <p:nvPr/>
        </p:nvSpPr>
        <p:spPr>
          <a:xfrm>
            <a:off x="6096000" y="2942820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52" name="Rectangle">
            <a:extLst>
              <a:ext uri="{FF2B5EF4-FFF2-40B4-BE49-F238E27FC236}">
                <a16:creationId xmlns:a16="http://schemas.microsoft.com/office/drawing/2014/main" id="{EC726A61-E5D7-4247-A504-75204821D3D1}"/>
              </a:ext>
            </a:extLst>
          </p:cNvPr>
          <p:cNvSpPr/>
          <p:nvPr/>
        </p:nvSpPr>
        <p:spPr>
          <a:xfrm>
            <a:off x="6096000" y="2942820"/>
            <a:ext cx="3566160" cy="88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3" name="Lorem ipsum">
            <a:extLst>
              <a:ext uri="{FF2B5EF4-FFF2-40B4-BE49-F238E27FC236}">
                <a16:creationId xmlns:a16="http://schemas.microsoft.com/office/drawing/2014/main" id="{F86C4C2E-615B-4046-9D49-FAA483AE19BC}"/>
              </a:ext>
            </a:extLst>
          </p:cNvPr>
          <p:cNvSpPr txBox="1"/>
          <p:nvPr/>
        </p:nvSpPr>
        <p:spPr>
          <a:xfrm>
            <a:off x="6098083" y="2683453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54" name="95%">
            <a:extLst>
              <a:ext uri="{FF2B5EF4-FFF2-40B4-BE49-F238E27FC236}">
                <a16:creationId xmlns:a16="http://schemas.microsoft.com/office/drawing/2014/main" id="{6CEA6E54-FC28-46B0-803A-37C3CD0D35C5}"/>
              </a:ext>
            </a:extLst>
          </p:cNvPr>
          <p:cNvSpPr txBox="1"/>
          <p:nvPr/>
        </p:nvSpPr>
        <p:spPr>
          <a:xfrm>
            <a:off x="10159503" y="2847379"/>
            <a:ext cx="492793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89</a:t>
            </a:r>
            <a:r>
              <a:rPr sz="1000" dirty="0">
                <a:latin typeface="+mn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126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139A816-9799-449F-BB1B-F19916EBB3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DE66FF-8107-46F8-BFD9-5939BD0CCA41}"/>
              </a:ext>
            </a:extLst>
          </p:cNvPr>
          <p:cNvSpPr/>
          <p:nvPr/>
        </p:nvSpPr>
        <p:spPr>
          <a:xfrm>
            <a:off x="3190461" y="0"/>
            <a:ext cx="5811078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0B29E44B-3227-4B98-B4A9-F9B834B41162}"/>
              </a:ext>
            </a:extLst>
          </p:cNvPr>
          <p:cNvSpPr txBox="1"/>
          <p:nvPr/>
        </p:nvSpPr>
        <p:spPr>
          <a:xfrm>
            <a:off x="3983306" y="3064797"/>
            <a:ext cx="4225387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800" b="0">
                <a:solidFill>
                  <a:srgbClr val="B4DB0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4400" spc="3000" dirty="0">
                <a:solidFill>
                  <a:schemeClr val="bg1"/>
                </a:solidFill>
                <a:latin typeface="+mn-lt"/>
              </a:rPr>
              <a:t>THANKS</a:t>
            </a:r>
            <a:endParaRPr sz="4400" spc="3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2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AFFCD5D6-5AD2-48C1-95EA-C6442F5B340D}"/>
              </a:ext>
            </a:extLst>
          </p:cNvPr>
          <p:cNvSpPr/>
          <p:nvPr/>
        </p:nvSpPr>
        <p:spPr>
          <a:xfrm>
            <a:off x="5658678" y="1924051"/>
            <a:ext cx="1961322" cy="443948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C14243-26B4-44C7-96E6-395D01D60A96}"/>
              </a:ext>
            </a:extLst>
          </p:cNvPr>
          <p:cNvCxnSpPr/>
          <p:nvPr/>
        </p:nvCxnSpPr>
        <p:spPr>
          <a:xfrm>
            <a:off x="4870174" y="2367998"/>
            <a:ext cx="731520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D223AD0-2284-4E9D-BEFD-FC44107E2C5C}"/>
              </a:ext>
            </a:extLst>
          </p:cNvPr>
          <p:cNvSpPr/>
          <p:nvPr/>
        </p:nvSpPr>
        <p:spPr>
          <a:xfrm>
            <a:off x="5658678" y="2686051"/>
            <a:ext cx="1961322" cy="4439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0AB018-83F4-46DC-B95E-89091F0CD16E}"/>
              </a:ext>
            </a:extLst>
          </p:cNvPr>
          <p:cNvCxnSpPr/>
          <p:nvPr/>
        </p:nvCxnSpPr>
        <p:spPr>
          <a:xfrm>
            <a:off x="4870174" y="3129998"/>
            <a:ext cx="731520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0E51BA86-7539-4BEE-AC1F-2E58A8CA0441}"/>
              </a:ext>
            </a:extLst>
          </p:cNvPr>
          <p:cNvSpPr/>
          <p:nvPr/>
        </p:nvSpPr>
        <p:spPr>
          <a:xfrm>
            <a:off x="5658678" y="3448050"/>
            <a:ext cx="1961322" cy="4439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9E6DCB-5A03-4D82-B9B2-17CB5880B693}"/>
              </a:ext>
            </a:extLst>
          </p:cNvPr>
          <p:cNvCxnSpPr/>
          <p:nvPr/>
        </p:nvCxnSpPr>
        <p:spPr>
          <a:xfrm>
            <a:off x="4870174" y="3891998"/>
            <a:ext cx="731520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E488719-BF71-40EC-9A4E-A31FB33E2C1A}"/>
              </a:ext>
            </a:extLst>
          </p:cNvPr>
          <p:cNvSpPr/>
          <p:nvPr/>
        </p:nvSpPr>
        <p:spPr>
          <a:xfrm>
            <a:off x="5658678" y="4210049"/>
            <a:ext cx="1961322" cy="4439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DA75E9-EBF1-4586-9DCF-EB13EE99767A}"/>
              </a:ext>
            </a:extLst>
          </p:cNvPr>
          <p:cNvCxnSpPr/>
          <p:nvPr/>
        </p:nvCxnSpPr>
        <p:spPr>
          <a:xfrm>
            <a:off x="4870174" y="4653997"/>
            <a:ext cx="731520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651E908E-BC9D-40F5-BA86-E574D34522F8}"/>
              </a:ext>
            </a:extLst>
          </p:cNvPr>
          <p:cNvSpPr/>
          <p:nvPr/>
        </p:nvSpPr>
        <p:spPr>
          <a:xfrm>
            <a:off x="5658678" y="4972048"/>
            <a:ext cx="1961322" cy="4439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EE39B1-F473-405A-AD30-2E129841E7EC}"/>
              </a:ext>
            </a:extLst>
          </p:cNvPr>
          <p:cNvCxnSpPr/>
          <p:nvPr/>
        </p:nvCxnSpPr>
        <p:spPr>
          <a:xfrm>
            <a:off x="4870174" y="5415995"/>
            <a:ext cx="7315200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36A4E-5B56-401B-A1FB-56564ECA74F0}"/>
              </a:ext>
            </a:extLst>
          </p:cNvPr>
          <p:cNvSpPr/>
          <p:nvPr/>
        </p:nvSpPr>
        <p:spPr>
          <a:xfrm>
            <a:off x="5830084" y="2011487"/>
            <a:ext cx="16185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7FCC1-5B02-4AA3-96D5-EFC6D535677B}"/>
              </a:ext>
            </a:extLst>
          </p:cNvPr>
          <p:cNvSpPr/>
          <p:nvPr/>
        </p:nvSpPr>
        <p:spPr>
          <a:xfrm>
            <a:off x="5830084" y="2769525"/>
            <a:ext cx="16185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53DDCF-CCAB-4D0F-AB1C-D0732DB97705}"/>
              </a:ext>
            </a:extLst>
          </p:cNvPr>
          <p:cNvSpPr/>
          <p:nvPr/>
        </p:nvSpPr>
        <p:spPr>
          <a:xfrm>
            <a:off x="5830084" y="3531525"/>
            <a:ext cx="16185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098BAF-43DD-49E4-BD58-90E7B9A75AD1}"/>
              </a:ext>
            </a:extLst>
          </p:cNvPr>
          <p:cNvSpPr/>
          <p:nvPr/>
        </p:nvSpPr>
        <p:spPr>
          <a:xfrm>
            <a:off x="5830084" y="4293524"/>
            <a:ext cx="16185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5B646-C431-4FB1-866C-A395320CAFBD}"/>
              </a:ext>
            </a:extLst>
          </p:cNvPr>
          <p:cNvSpPr/>
          <p:nvPr/>
        </p:nvSpPr>
        <p:spPr>
          <a:xfrm>
            <a:off x="5830084" y="5055522"/>
            <a:ext cx="16185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4E5C87-5126-4DA7-8C75-08E508C80E50}"/>
              </a:ext>
            </a:extLst>
          </p:cNvPr>
          <p:cNvSpPr/>
          <p:nvPr/>
        </p:nvSpPr>
        <p:spPr>
          <a:xfrm>
            <a:off x="7849080" y="1924051"/>
            <a:ext cx="3912234" cy="20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dirty="0"/>
              <a:t>Lorem ipsum dolor sit </a:t>
            </a:r>
            <a:r>
              <a:rPr lang="en-US" sz="600" dirty="0" err="1"/>
              <a:t>amet</a:t>
            </a:r>
            <a:r>
              <a:rPr lang="en-US" sz="600" dirty="0"/>
              <a:t>, </a:t>
            </a:r>
            <a:r>
              <a:rPr lang="en-US" sz="600" dirty="0" err="1"/>
              <a:t>consectetuer</a:t>
            </a:r>
            <a:r>
              <a:rPr lang="en-US" sz="600" dirty="0"/>
              <a:t> </a:t>
            </a:r>
            <a:r>
              <a:rPr lang="en-US" sz="600" dirty="0" err="1"/>
              <a:t>adipiscing</a:t>
            </a:r>
            <a:r>
              <a:rPr lang="en-US" sz="600" dirty="0"/>
              <a:t> </a:t>
            </a:r>
            <a:r>
              <a:rPr lang="en-US" sz="600" dirty="0" err="1"/>
              <a:t>elit</a:t>
            </a:r>
            <a:r>
              <a:rPr lang="en-US" sz="600" dirty="0"/>
              <a:t>, sed diam </a:t>
            </a:r>
            <a:r>
              <a:rPr lang="en-US" sz="600" dirty="0" err="1"/>
              <a:t>nonummy</a:t>
            </a:r>
            <a:r>
              <a:rPr lang="en-US" sz="600" dirty="0"/>
              <a:t> </a:t>
            </a:r>
            <a:r>
              <a:rPr lang="en-US" sz="600" dirty="0" err="1"/>
              <a:t>nibh</a:t>
            </a:r>
            <a:r>
              <a:rPr lang="en-US" sz="600" dirty="0"/>
              <a:t> </a:t>
            </a:r>
            <a:r>
              <a:rPr lang="en-US" sz="600" dirty="0" err="1"/>
              <a:t>euismod</a:t>
            </a:r>
            <a:r>
              <a:rPr lang="en-US" sz="600" dirty="0"/>
              <a:t> </a:t>
            </a:r>
            <a:r>
              <a:rPr lang="en-US" sz="600" dirty="0" err="1"/>
              <a:t>tincidunt</a:t>
            </a:r>
            <a:r>
              <a:rPr lang="en-US" sz="600" dirty="0"/>
              <a:t> </a:t>
            </a:r>
            <a:r>
              <a:rPr lang="en-US" sz="600" dirty="0" err="1"/>
              <a:t>ut</a:t>
            </a:r>
            <a:r>
              <a:rPr lang="en-US" sz="600" dirty="0"/>
              <a:t> </a:t>
            </a:r>
            <a:r>
              <a:rPr lang="en-US" sz="600" dirty="0" err="1"/>
              <a:t>laoreet</a:t>
            </a:r>
            <a:r>
              <a:rPr lang="en-US" sz="600" dirty="0"/>
              <a:t> dolore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5C1A8F-92FF-42D1-81B4-C8FD1F690986}"/>
              </a:ext>
            </a:extLst>
          </p:cNvPr>
          <p:cNvSpPr/>
          <p:nvPr/>
        </p:nvSpPr>
        <p:spPr>
          <a:xfrm>
            <a:off x="7849080" y="2686049"/>
            <a:ext cx="3912234" cy="20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dirty="0"/>
              <a:t>Lorem ipsum dolor sit </a:t>
            </a:r>
            <a:r>
              <a:rPr lang="en-US" sz="600" dirty="0" err="1"/>
              <a:t>amet</a:t>
            </a:r>
            <a:r>
              <a:rPr lang="en-US" sz="600" dirty="0"/>
              <a:t>, </a:t>
            </a:r>
            <a:r>
              <a:rPr lang="en-US" sz="600" dirty="0" err="1"/>
              <a:t>consectetuer</a:t>
            </a:r>
            <a:r>
              <a:rPr lang="en-US" sz="600" dirty="0"/>
              <a:t> </a:t>
            </a:r>
            <a:r>
              <a:rPr lang="en-US" sz="600" dirty="0" err="1"/>
              <a:t>adipiscing</a:t>
            </a:r>
            <a:r>
              <a:rPr lang="en-US" sz="600" dirty="0"/>
              <a:t> </a:t>
            </a:r>
            <a:r>
              <a:rPr lang="en-US" sz="600" dirty="0" err="1"/>
              <a:t>elit</a:t>
            </a:r>
            <a:r>
              <a:rPr lang="en-US" sz="600" dirty="0"/>
              <a:t>, sed diam </a:t>
            </a:r>
            <a:r>
              <a:rPr lang="en-US" sz="600" dirty="0" err="1"/>
              <a:t>nonummy</a:t>
            </a:r>
            <a:r>
              <a:rPr lang="en-US" sz="600" dirty="0"/>
              <a:t> </a:t>
            </a:r>
            <a:r>
              <a:rPr lang="en-US" sz="600" dirty="0" err="1"/>
              <a:t>nibh</a:t>
            </a:r>
            <a:r>
              <a:rPr lang="en-US" sz="600" dirty="0"/>
              <a:t> </a:t>
            </a:r>
            <a:r>
              <a:rPr lang="en-US" sz="600" dirty="0" err="1"/>
              <a:t>euismod</a:t>
            </a:r>
            <a:r>
              <a:rPr lang="en-US" sz="600" dirty="0"/>
              <a:t> </a:t>
            </a:r>
            <a:r>
              <a:rPr lang="en-US" sz="600" dirty="0" err="1"/>
              <a:t>tincidunt</a:t>
            </a:r>
            <a:r>
              <a:rPr lang="en-US" sz="600" dirty="0"/>
              <a:t> </a:t>
            </a:r>
            <a:r>
              <a:rPr lang="en-US" sz="600" dirty="0" err="1"/>
              <a:t>ut</a:t>
            </a:r>
            <a:r>
              <a:rPr lang="en-US" sz="600" dirty="0"/>
              <a:t> </a:t>
            </a:r>
            <a:r>
              <a:rPr lang="en-US" sz="600" dirty="0" err="1"/>
              <a:t>laoreet</a:t>
            </a:r>
            <a:r>
              <a:rPr lang="en-US" sz="600" dirty="0"/>
              <a:t> dolore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F10894-8421-4E27-90B6-E10EA488031E}"/>
              </a:ext>
            </a:extLst>
          </p:cNvPr>
          <p:cNvSpPr/>
          <p:nvPr/>
        </p:nvSpPr>
        <p:spPr>
          <a:xfrm>
            <a:off x="7849080" y="3464418"/>
            <a:ext cx="3912234" cy="20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dirty="0"/>
              <a:t>Lorem ipsum dolor sit </a:t>
            </a:r>
            <a:r>
              <a:rPr lang="en-US" sz="600" dirty="0" err="1"/>
              <a:t>amet</a:t>
            </a:r>
            <a:r>
              <a:rPr lang="en-US" sz="600" dirty="0"/>
              <a:t>, </a:t>
            </a:r>
            <a:r>
              <a:rPr lang="en-US" sz="600" dirty="0" err="1"/>
              <a:t>consectetuer</a:t>
            </a:r>
            <a:r>
              <a:rPr lang="en-US" sz="600" dirty="0"/>
              <a:t> </a:t>
            </a:r>
            <a:r>
              <a:rPr lang="en-US" sz="600" dirty="0" err="1"/>
              <a:t>adipiscing</a:t>
            </a:r>
            <a:r>
              <a:rPr lang="en-US" sz="600" dirty="0"/>
              <a:t> </a:t>
            </a:r>
            <a:r>
              <a:rPr lang="en-US" sz="600" dirty="0" err="1"/>
              <a:t>elit</a:t>
            </a:r>
            <a:r>
              <a:rPr lang="en-US" sz="600" dirty="0"/>
              <a:t>, sed diam </a:t>
            </a:r>
            <a:r>
              <a:rPr lang="en-US" sz="600" dirty="0" err="1"/>
              <a:t>nonummy</a:t>
            </a:r>
            <a:r>
              <a:rPr lang="en-US" sz="600" dirty="0"/>
              <a:t> </a:t>
            </a:r>
            <a:r>
              <a:rPr lang="en-US" sz="600" dirty="0" err="1"/>
              <a:t>nibh</a:t>
            </a:r>
            <a:r>
              <a:rPr lang="en-US" sz="600" dirty="0"/>
              <a:t> </a:t>
            </a:r>
            <a:r>
              <a:rPr lang="en-US" sz="600" dirty="0" err="1"/>
              <a:t>euismod</a:t>
            </a:r>
            <a:r>
              <a:rPr lang="en-US" sz="600" dirty="0"/>
              <a:t> </a:t>
            </a:r>
            <a:r>
              <a:rPr lang="en-US" sz="600" dirty="0" err="1"/>
              <a:t>tincidunt</a:t>
            </a:r>
            <a:r>
              <a:rPr lang="en-US" sz="600" dirty="0"/>
              <a:t> </a:t>
            </a:r>
            <a:r>
              <a:rPr lang="en-US" sz="600" dirty="0" err="1"/>
              <a:t>ut</a:t>
            </a:r>
            <a:r>
              <a:rPr lang="en-US" sz="600" dirty="0"/>
              <a:t> </a:t>
            </a:r>
            <a:r>
              <a:rPr lang="en-US" sz="600" dirty="0" err="1"/>
              <a:t>laoreet</a:t>
            </a:r>
            <a:r>
              <a:rPr lang="en-US" sz="600" dirty="0"/>
              <a:t> dolore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7EDF51-7D90-444F-99FC-B922CFD43D97}"/>
              </a:ext>
            </a:extLst>
          </p:cNvPr>
          <p:cNvSpPr/>
          <p:nvPr/>
        </p:nvSpPr>
        <p:spPr>
          <a:xfrm>
            <a:off x="7849080" y="4210049"/>
            <a:ext cx="3912234" cy="20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dirty="0"/>
              <a:t>Lorem ipsum dolor sit </a:t>
            </a:r>
            <a:r>
              <a:rPr lang="en-US" sz="600" dirty="0" err="1"/>
              <a:t>amet</a:t>
            </a:r>
            <a:r>
              <a:rPr lang="en-US" sz="600" dirty="0"/>
              <a:t>, </a:t>
            </a:r>
            <a:r>
              <a:rPr lang="en-US" sz="600" dirty="0" err="1"/>
              <a:t>consectetuer</a:t>
            </a:r>
            <a:r>
              <a:rPr lang="en-US" sz="600" dirty="0"/>
              <a:t> </a:t>
            </a:r>
            <a:r>
              <a:rPr lang="en-US" sz="600" dirty="0" err="1"/>
              <a:t>adipiscing</a:t>
            </a:r>
            <a:r>
              <a:rPr lang="en-US" sz="600" dirty="0"/>
              <a:t> </a:t>
            </a:r>
            <a:r>
              <a:rPr lang="en-US" sz="600" dirty="0" err="1"/>
              <a:t>elit</a:t>
            </a:r>
            <a:r>
              <a:rPr lang="en-US" sz="600" dirty="0"/>
              <a:t>, sed diam </a:t>
            </a:r>
            <a:r>
              <a:rPr lang="en-US" sz="600" dirty="0" err="1"/>
              <a:t>nonummy</a:t>
            </a:r>
            <a:r>
              <a:rPr lang="en-US" sz="600" dirty="0"/>
              <a:t> </a:t>
            </a:r>
            <a:r>
              <a:rPr lang="en-US" sz="600" dirty="0" err="1"/>
              <a:t>nibh</a:t>
            </a:r>
            <a:r>
              <a:rPr lang="en-US" sz="600" dirty="0"/>
              <a:t> </a:t>
            </a:r>
            <a:r>
              <a:rPr lang="en-US" sz="600" dirty="0" err="1"/>
              <a:t>euismod</a:t>
            </a:r>
            <a:r>
              <a:rPr lang="en-US" sz="600" dirty="0"/>
              <a:t> </a:t>
            </a:r>
            <a:r>
              <a:rPr lang="en-US" sz="600" dirty="0" err="1"/>
              <a:t>tincidunt</a:t>
            </a:r>
            <a:r>
              <a:rPr lang="en-US" sz="600" dirty="0"/>
              <a:t> </a:t>
            </a:r>
            <a:r>
              <a:rPr lang="en-US" sz="600" dirty="0" err="1"/>
              <a:t>ut</a:t>
            </a:r>
            <a:r>
              <a:rPr lang="en-US" sz="600" dirty="0"/>
              <a:t> </a:t>
            </a:r>
            <a:r>
              <a:rPr lang="en-US" sz="600" dirty="0" err="1"/>
              <a:t>laoreet</a:t>
            </a:r>
            <a:r>
              <a:rPr lang="en-US" sz="600" dirty="0"/>
              <a:t> dolore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AC9632-5C0B-4CE2-984B-ADF24656E504}"/>
              </a:ext>
            </a:extLst>
          </p:cNvPr>
          <p:cNvSpPr/>
          <p:nvPr/>
        </p:nvSpPr>
        <p:spPr>
          <a:xfrm>
            <a:off x="7849080" y="4972048"/>
            <a:ext cx="3912234" cy="20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dirty="0"/>
              <a:t>Lorem ipsum dolor sit </a:t>
            </a:r>
            <a:r>
              <a:rPr lang="en-US" sz="600" dirty="0" err="1"/>
              <a:t>amet</a:t>
            </a:r>
            <a:r>
              <a:rPr lang="en-US" sz="600" dirty="0"/>
              <a:t>, </a:t>
            </a:r>
            <a:r>
              <a:rPr lang="en-US" sz="600" dirty="0" err="1"/>
              <a:t>consectetuer</a:t>
            </a:r>
            <a:r>
              <a:rPr lang="en-US" sz="600" dirty="0"/>
              <a:t> </a:t>
            </a:r>
            <a:r>
              <a:rPr lang="en-US" sz="600" dirty="0" err="1"/>
              <a:t>adipiscing</a:t>
            </a:r>
            <a:r>
              <a:rPr lang="en-US" sz="600" dirty="0"/>
              <a:t> </a:t>
            </a:r>
            <a:r>
              <a:rPr lang="en-US" sz="600" dirty="0" err="1"/>
              <a:t>elit</a:t>
            </a:r>
            <a:r>
              <a:rPr lang="en-US" sz="600" dirty="0"/>
              <a:t>, sed diam </a:t>
            </a:r>
            <a:r>
              <a:rPr lang="en-US" sz="600" dirty="0" err="1"/>
              <a:t>nonummy</a:t>
            </a:r>
            <a:r>
              <a:rPr lang="en-US" sz="600" dirty="0"/>
              <a:t> </a:t>
            </a:r>
            <a:r>
              <a:rPr lang="en-US" sz="600" dirty="0" err="1"/>
              <a:t>nibh</a:t>
            </a:r>
            <a:r>
              <a:rPr lang="en-US" sz="600" dirty="0"/>
              <a:t> </a:t>
            </a:r>
            <a:r>
              <a:rPr lang="en-US" sz="600" dirty="0" err="1"/>
              <a:t>euismod</a:t>
            </a:r>
            <a:r>
              <a:rPr lang="en-US" sz="600" dirty="0"/>
              <a:t> </a:t>
            </a:r>
            <a:r>
              <a:rPr lang="en-US" sz="600" dirty="0" err="1"/>
              <a:t>tincidunt</a:t>
            </a:r>
            <a:r>
              <a:rPr lang="en-US" sz="600" dirty="0"/>
              <a:t> </a:t>
            </a:r>
            <a:r>
              <a:rPr lang="en-US" sz="600" dirty="0" err="1"/>
              <a:t>ut</a:t>
            </a:r>
            <a:r>
              <a:rPr lang="en-US" sz="600" dirty="0"/>
              <a:t> </a:t>
            </a:r>
            <a:r>
              <a:rPr lang="en-US" sz="600" dirty="0" err="1"/>
              <a:t>laoreet</a:t>
            </a:r>
            <a:r>
              <a:rPr lang="en-US" sz="600" dirty="0"/>
              <a:t> dolore</a:t>
            </a:r>
          </a:p>
        </p:txBody>
      </p:sp>
      <p:sp>
        <p:nvSpPr>
          <p:cNvPr id="28" name="Shape 2731">
            <a:extLst>
              <a:ext uri="{FF2B5EF4-FFF2-40B4-BE49-F238E27FC236}">
                <a16:creationId xmlns:a16="http://schemas.microsoft.com/office/drawing/2014/main" id="{E6987CF0-9FD4-4BA2-9295-5D87B85ED837}"/>
              </a:ext>
            </a:extLst>
          </p:cNvPr>
          <p:cNvSpPr/>
          <p:nvPr/>
        </p:nvSpPr>
        <p:spPr>
          <a:xfrm>
            <a:off x="5201072" y="2093236"/>
            <a:ext cx="238324" cy="21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29" name="Shape 2779">
            <a:extLst>
              <a:ext uri="{FF2B5EF4-FFF2-40B4-BE49-F238E27FC236}">
                <a16:creationId xmlns:a16="http://schemas.microsoft.com/office/drawing/2014/main" id="{74AEE5F9-1524-47CF-B10B-78E79BDD4F62}"/>
              </a:ext>
            </a:extLst>
          </p:cNvPr>
          <p:cNvSpPr/>
          <p:nvPr/>
        </p:nvSpPr>
        <p:spPr>
          <a:xfrm>
            <a:off x="5233570" y="2838483"/>
            <a:ext cx="173327" cy="238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30" name="Shape 2781">
            <a:extLst>
              <a:ext uri="{FF2B5EF4-FFF2-40B4-BE49-F238E27FC236}">
                <a16:creationId xmlns:a16="http://schemas.microsoft.com/office/drawing/2014/main" id="{14AB35EF-625C-4A11-873F-D4760CB8A118}"/>
              </a:ext>
            </a:extLst>
          </p:cNvPr>
          <p:cNvSpPr/>
          <p:nvPr/>
        </p:nvSpPr>
        <p:spPr>
          <a:xfrm>
            <a:off x="5201072" y="3605396"/>
            <a:ext cx="238324" cy="238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31" name="Shape 2535">
            <a:extLst>
              <a:ext uri="{FF2B5EF4-FFF2-40B4-BE49-F238E27FC236}">
                <a16:creationId xmlns:a16="http://schemas.microsoft.com/office/drawing/2014/main" id="{CAB1273C-CB76-4952-8DFD-5AA22AB1FFEA}"/>
              </a:ext>
            </a:extLst>
          </p:cNvPr>
          <p:cNvSpPr/>
          <p:nvPr/>
        </p:nvSpPr>
        <p:spPr>
          <a:xfrm>
            <a:off x="5222737" y="4372309"/>
            <a:ext cx="194992" cy="23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32" name="Shape 2540">
            <a:extLst>
              <a:ext uri="{FF2B5EF4-FFF2-40B4-BE49-F238E27FC236}">
                <a16:creationId xmlns:a16="http://schemas.microsoft.com/office/drawing/2014/main" id="{346AF633-274F-49B1-9DBB-DC530FE477B8}"/>
              </a:ext>
            </a:extLst>
          </p:cNvPr>
          <p:cNvSpPr/>
          <p:nvPr/>
        </p:nvSpPr>
        <p:spPr>
          <a:xfrm>
            <a:off x="5201072" y="5139229"/>
            <a:ext cx="238324" cy="238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4035A119-2611-4D50-AD42-4F75D278FFF1}"/>
              </a:ext>
            </a:extLst>
          </p:cNvPr>
          <p:cNvSpPr/>
          <p:nvPr/>
        </p:nvSpPr>
        <p:spPr>
          <a:xfrm>
            <a:off x="430686" y="722249"/>
            <a:ext cx="4439488" cy="6135752"/>
          </a:xfrm>
          <a:prstGeom prst="round2SameRect">
            <a:avLst>
              <a:gd name="adj1" fmla="val 11145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4" name="Shape 2731">
            <a:extLst>
              <a:ext uri="{FF2B5EF4-FFF2-40B4-BE49-F238E27FC236}">
                <a16:creationId xmlns:a16="http://schemas.microsoft.com/office/drawing/2014/main" id="{E5205540-7BF7-4108-8347-7FCAABB37F80}"/>
              </a:ext>
            </a:extLst>
          </p:cNvPr>
          <p:cNvSpPr/>
          <p:nvPr/>
        </p:nvSpPr>
        <p:spPr>
          <a:xfrm>
            <a:off x="2221029" y="1267436"/>
            <a:ext cx="1816757" cy="165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algn="r"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587EB5-DEA0-4243-9161-4FDEBE771E95}"/>
              </a:ext>
            </a:extLst>
          </p:cNvPr>
          <p:cNvSpPr/>
          <p:nvPr/>
        </p:nvSpPr>
        <p:spPr>
          <a:xfrm>
            <a:off x="882141" y="4372309"/>
            <a:ext cx="3155645" cy="69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sed diam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nonummy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euismod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9D145F-EC42-4339-9472-10D34119170F}"/>
              </a:ext>
            </a:extLst>
          </p:cNvPr>
          <p:cNvSpPr/>
          <p:nvPr/>
        </p:nvSpPr>
        <p:spPr>
          <a:xfrm>
            <a:off x="1515365" y="3206951"/>
            <a:ext cx="25224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/>
              <a:t>Lorem Ipsum </a:t>
            </a:r>
          </a:p>
          <a:p>
            <a:pPr algn="r"/>
            <a:r>
              <a:rPr lang="en-US" sz="3000" b="1" dirty="0"/>
              <a:t>Dolor 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3ACAC1-D6CC-4A25-910A-A50B8ED98983}"/>
              </a:ext>
            </a:extLst>
          </p:cNvPr>
          <p:cNvSpPr/>
          <p:nvPr/>
        </p:nvSpPr>
        <p:spPr>
          <a:xfrm>
            <a:off x="2463317" y="5388321"/>
            <a:ext cx="15744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17530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Line"/>
          <p:cNvSpPr/>
          <p:nvPr/>
        </p:nvSpPr>
        <p:spPr>
          <a:xfrm>
            <a:off x="5057799" y="1995715"/>
            <a:ext cx="0" cy="1451740"/>
          </a:xfrm>
          <a:prstGeom prst="line">
            <a:avLst/>
          </a:prstGeom>
          <a:ln w="12700">
            <a:solidFill>
              <a:srgbClr val="CBCCC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81" name="Lorem ipsum dolor sit amet, consectetur adipiscing elit. Vestibulum dignissim nunc nisi, ac scelerisque nulla malesuada id. Nunc consequat a urna at aliquam. Curabitur a est aliquam, bibendum eros quis, fringilla lacus."/>
          <p:cNvSpPr txBox="1"/>
          <p:nvPr/>
        </p:nvSpPr>
        <p:spPr>
          <a:xfrm>
            <a:off x="5424135" y="2309434"/>
            <a:ext cx="4170031" cy="9725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pPr algn="just">
              <a:lnSpc>
                <a:spcPct val="200000"/>
              </a:lnSpc>
            </a:pP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Lorem ipsum dolor sit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amet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consectetur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adipiscing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elit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Vestibulum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dignissim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nunc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nisi, ac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scelerisque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malesuada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id. Nunc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consequat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urna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Curabitur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est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bibendum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eros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quis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fringilla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lacus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883" name="Line"/>
          <p:cNvSpPr/>
          <p:nvPr/>
        </p:nvSpPr>
        <p:spPr>
          <a:xfrm>
            <a:off x="6882366" y="4521200"/>
            <a:ext cx="0" cy="1444401"/>
          </a:xfrm>
          <a:prstGeom prst="line">
            <a:avLst/>
          </a:prstGeom>
          <a:ln w="12700">
            <a:solidFill>
              <a:srgbClr val="CBCCC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85" name="Lorem ipsum dolor sit amet, consectetur adipiscing elit. Vestibulum dignissim nunc nisi, ac scelerisque nulla malesuada id. Nunc consequat a urna at aliquam. Curabitur a est aliquam, bibendum eros quis, fringilla lacus."/>
          <p:cNvSpPr txBox="1"/>
          <p:nvPr/>
        </p:nvSpPr>
        <p:spPr>
          <a:xfrm>
            <a:off x="2327566" y="4908320"/>
            <a:ext cx="4170035" cy="9725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pPr algn="just">
              <a:lnSpc>
                <a:spcPct val="200000"/>
              </a:lnSpc>
            </a:pP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Lorem ipsum dolor sit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amet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consectetur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adipiscing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elit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Vestibulum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dignissim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nunc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nisi, ac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scelerisque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malesuada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id. Nunc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consequat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urna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Curabitur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est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bibendum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eros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quis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fringilla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lacus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9FFEAD-FF4D-4326-8D20-1B000EEE8C84}"/>
              </a:ext>
            </a:extLst>
          </p:cNvPr>
          <p:cNvSpPr/>
          <p:nvPr/>
        </p:nvSpPr>
        <p:spPr>
          <a:xfrm>
            <a:off x="4208442" y="589568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ADD YOUR TITLE HERE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0F657-1889-4707-9221-D820032EF641}"/>
              </a:ext>
            </a:extLst>
          </p:cNvPr>
          <p:cNvSpPr/>
          <p:nvPr/>
        </p:nvSpPr>
        <p:spPr>
          <a:xfrm>
            <a:off x="4769208" y="1038638"/>
            <a:ext cx="2691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EASY AND FULLY EDITABLE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C8D62BFD-3534-452C-8302-0D7EE13B2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033" y="2546520"/>
            <a:ext cx="13148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700" b="1" dirty="0">
                <a:latin typeface="+mn-lt"/>
              </a:rPr>
              <a:t>LOREM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B4B306-EE76-4B50-B3AA-F49B7D32D291}"/>
              </a:ext>
            </a:extLst>
          </p:cNvPr>
          <p:cNvSpPr/>
          <p:nvPr/>
        </p:nvSpPr>
        <p:spPr>
          <a:xfrm>
            <a:off x="3551033" y="2346465"/>
            <a:ext cx="9928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ETIAM ET COI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AD7DAFC7-80C4-41C4-BCD3-C23AA61F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627" y="5108375"/>
            <a:ext cx="13148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sz="2700" b="1" dirty="0">
                <a:latin typeface="+mn-lt"/>
              </a:rPr>
              <a:t>LOREM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831333-1472-4302-B775-F27524C44A7A}"/>
              </a:ext>
            </a:extLst>
          </p:cNvPr>
          <p:cNvSpPr/>
          <p:nvPr/>
        </p:nvSpPr>
        <p:spPr>
          <a:xfrm>
            <a:off x="7267132" y="4908320"/>
            <a:ext cx="11335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ETIAM ET COI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8D0512-64CA-48BB-8318-784868280C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6643"/>
          <a:stretch/>
        </p:blipFill>
        <p:spPr>
          <a:xfrm>
            <a:off x="992258" y="1771354"/>
            <a:ext cx="2272487" cy="2272487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1387FF-19B1-449A-9E4F-77826F5DFB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6033"/>
          <a:stretch/>
        </p:blipFill>
        <p:spPr>
          <a:xfrm>
            <a:off x="8927255" y="3921971"/>
            <a:ext cx="2272487" cy="2272487"/>
          </a:xfrm>
        </p:spPr>
      </p:pic>
    </p:spTree>
    <p:extLst>
      <p:ext uri="{BB962C8B-B14F-4D97-AF65-F5344CB8AC3E}">
        <p14:creationId xmlns:p14="http://schemas.microsoft.com/office/powerpoint/2010/main" val="42854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rem ipsum dolor sit amet, consectetur adipiscing elit. Vestibulum dignissim nunc nisi, ac scelerisque nulla malesuada id. Nunc consequat a urna at aliquam. Curabitur a est aliquam, bibendum eros quis, fringilla lacus.">
            <a:extLst>
              <a:ext uri="{FF2B5EF4-FFF2-40B4-BE49-F238E27FC236}">
                <a16:creationId xmlns:a16="http://schemas.microsoft.com/office/drawing/2014/main" id="{9605F4E0-E827-4A81-A01D-7579CD77D360}"/>
              </a:ext>
            </a:extLst>
          </p:cNvPr>
          <p:cNvSpPr txBox="1"/>
          <p:nvPr/>
        </p:nvSpPr>
        <p:spPr>
          <a:xfrm>
            <a:off x="5179724" y="2201324"/>
            <a:ext cx="4512916" cy="9725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pPr algn="just">
              <a:lnSpc>
                <a:spcPct val="200000"/>
              </a:lnSpc>
            </a:pP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Lorem ipsum dolor sit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amet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consectetur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adipiscing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elit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Vestibulum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dignissim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nunc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nisi, ac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scelerisque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malesuada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id. Nunc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consequat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urna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Curabitur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est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bibendum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eros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quis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fringilla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lacus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6AD585C8-5DFE-49C4-8C9F-AE2B6E04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723" y="1641773"/>
            <a:ext cx="19244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700" b="1" dirty="0">
                <a:latin typeface="+mn-lt"/>
              </a:rPr>
              <a:t>LOREM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C5A097-D726-4317-9D82-C3D8900DE383}"/>
              </a:ext>
            </a:extLst>
          </p:cNvPr>
          <p:cNvSpPr/>
          <p:nvPr/>
        </p:nvSpPr>
        <p:spPr>
          <a:xfrm>
            <a:off x="5179724" y="1441718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ETIAM ET COI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Lorem ipsum dolor sit amet, consectetur adipiscing elit. Vestibulum dignissim nunc nisi, ac scelerisque nulla malesuada id. Nunc consequat a urna at aliquam. Curabitur a est aliquam, bibendum eros quis, fringilla lacus.">
            <a:extLst>
              <a:ext uri="{FF2B5EF4-FFF2-40B4-BE49-F238E27FC236}">
                <a16:creationId xmlns:a16="http://schemas.microsoft.com/office/drawing/2014/main" id="{21CBC59C-6B63-4A54-B670-C3BDFDBF2EBF}"/>
              </a:ext>
            </a:extLst>
          </p:cNvPr>
          <p:cNvSpPr txBox="1"/>
          <p:nvPr/>
        </p:nvSpPr>
        <p:spPr>
          <a:xfrm>
            <a:off x="2968613" y="4815669"/>
            <a:ext cx="4512916" cy="9725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pPr algn="just">
              <a:lnSpc>
                <a:spcPct val="200000"/>
              </a:lnSpc>
            </a:pP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Lorem ipsum dolor sit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amet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consectetur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adipiscing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elit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Vestibulum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dignissim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nunc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nisi, ac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scelerisque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nulla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malesuada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id. Nunc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consequat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urna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at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Curabitur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est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aliquam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bibendum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eros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quis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fringilla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lacus</a:t>
            </a:r>
            <a:r>
              <a: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663F36F3-F3A3-4BFF-B64B-C104F718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647" y="4256118"/>
            <a:ext cx="17536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sz="2700" b="1" dirty="0">
                <a:latin typeface="+mn-lt"/>
              </a:rPr>
              <a:t>LOREM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EB484-A50D-4B09-BE0E-17CEB80A02AD}"/>
              </a:ext>
            </a:extLst>
          </p:cNvPr>
          <p:cNvSpPr/>
          <p:nvPr/>
        </p:nvSpPr>
        <p:spPr>
          <a:xfrm>
            <a:off x="6324118" y="4056063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ETIAM ET COI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5D98E19-A5E7-4154-9737-665CFE9279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97BEDCD-BC6D-4ABA-B584-1512953FBDD2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8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506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AF4A415-B77C-44CA-B9C8-8EA87BCC5D8A}"/>
              </a:ext>
            </a:extLst>
          </p:cNvPr>
          <p:cNvSpPr/>
          <p:nvPr/>
        </p:nvSpPr>
        <p:spPr>
          <a:xfrm>
            <a:off x="1075267" y="5279516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8C33C-BB4E-4C03-B654-FB384D9BBB91}"/>
              </a:ext>
            </a:extLst>
          </p:cNvPr>
          <p:cNvSpPr/>
          <p:nvPr/>
        </p:nvSpPr>
        <p:spPr>
          <a:xfrm>
            <a:off x="1158595" y="4889739"/>
            <a:ext cx="1916002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A9B24-6984-4562-B402-99700CB08637}"/>
              </a:ext>
            </a:extLst>
          </p:cNvPr>
          <p:cNvSpPr/>
          <p:nvPr/>
        </p:nvSpPr>
        <p:spPr>
          <a:xfrm>
            <a:off x="3766256" y="5279516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472AE-BB65-49D7-AA88-BCD60F80F1FF}"/>
              </a:ext>
            </a:extLst>
          </p:cNvPr>
          <p:cNvSpPr/>
          <p:nvPr/>
        </p:nvSpPr>
        <p:spPr>
          <a:xfrm>
            <a:off x="3849584" y="4889739"/>
            <a:ext cx="1916002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498E30-5C2D-4925-A7D9-F33B20C9B055}"/>
              </a:ext>
            </a:extLst>
          </p:cNvPr>
          <p:cNvSpPr/>
          <p:nvPr/>
        </p:nvSpPr>
        <p:spPr>
          <a:xfrm>
            <a:off x="6426416" y="5279516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D171-1658-4AC5-A32B-7D1C44BB75FB}"/>
              </a:ext>
            </a:extLst>
          </p:cNvPr>
          <p:cNvSpPr/>
          <p:nvPr/>
        </p:nvSpPr>
        <p:spPr>
          <a:xfrm>
            <a:off x="6509744" y="4889739"/>
            <a:ext cx="1916002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47BCC-F803-4006-ABB3-D5FAE2BDE9F1}"/>
              </a:ext>
            </a:extLst>
          </p:cNvPr>
          <p:cNvSpPr/>
          <p:nvPr/>
        </p:nvSpPr>
        <p:spPr>
          <a:xfrm>
            <a:off x="9148233" y="5279516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F79772-C490-471D-98FB-904E6110120E}"/>
              </a:ext>
            </a:extLst>
          </p:cNvPr>
          <p:cNvSpPr/>
          <p:nvPr/>
        </p:nvSpPr>
        <p:spPr>
          <a:xfrm>
            <a:off x="9231561" y="4889739"/>
            <a:ext cx="1916002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43E63E5-00BD-48DB-91AA-7D3D6AAB36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r="3167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0D18320-A75E-4DE0-98AE-2B7C5E5F09A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894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39A55F5-43BB-49D1-B4BB-5E26841D14A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r="3175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CEF3AF6-CED2-4B7B-92C1-58E414EC7CA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r="31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97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C210D89-03A2-4C02-B06F-063D94D8DA0E}"/>
              </a:ext>
            </a:extLst>
          </p:cNvPr>
          <p:cNvSpPr/>
          <p:nvPr/>
        </p:nvSpPr>
        <p:spPr>
          <a:xfrm>
            <a:off x="1083610" y="2639268"/>
            <a:ext cx="1767167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61C77D-41E9-4812-9E33-4C1D8A541FC5}"/>
              </a:ext>
            </a:extLst>
          </p:cNvPr>
          <p:cNvSpPr/>
          <p:nvPr/>
        </p:nvSpPr>
        <p:spPr>
          <a:xfrm>
            <a:off x="5201266" y="2639268"/>
            <a:ext cx="1767167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F0F14E-CAB8-4BA7-A3B0-978E1F6C2081}"/>
              </a:ext>
            </a:extLst>
          </p:cNvPr>
          <p:cNvSpPr/>
          <p:nvPr/>
        </p:nvSpPr>
        <p:spPr>
          <a:xfrm>
            <a:off x="9275165" y="2639268"/>
            <a:ext cx="1767167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184028-D829-4907-9D9F-F155E920830F}"/>
              </a:ext>
            </a:extLst>
          </p:cNvPr>
          <p:cNvSpPr/>
          <p:nvPr/>
        </p:nvSpPr>
        <p:spPr>
          <a:xfrm>
            <a:off x="7433982" y="5686908"/>
            <a:ext cx="1767167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941E74-DC80-4F06-BF12-82A34D71971E}"/>
              </a:ext>
            </a:extLst>
          </p:cNvPr>
          <p:cNvSpPr/>
          <p:nvPr/>
        </p:nvSpPr>
        <p:spPr>
          <a:xfrm>
            <a:off x="3332629" y="5686907"/>
            <a:ext cx="1767167" cy="2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TEXT HERE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39D92AE-83D6-48BB-ABF9-75189AD3DE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A44B5D3-0B99-4321-819C-3925EA9340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5B79FB-9FF7-4ADD-86F8-0D695C74A9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006ED6F-6EAF-4E17-9955-7248898424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824FC-C705-4B70-94DA-E00E453AB8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3AAA55B-0AC6-4DB3-AF51-94842C45FF5B}"/>
              </a:ext>
            </a:extLst>
          </p:cNvPr>
          <p:cNvSpPr/>
          <p:nvPr/>
        </p:nvSpPr>
        <p:spPr>
          <a:xfrm>
            <a:off x="1393098" y="2841083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C910D5-BD59-4AE6-894A-5330CA987ED4}"/>
              </a:ext>
            </a:extLst>
          </p:cNvPr>
          <p:cNvSpPr/>
          <p:nvPr/>
        </p:nvSpPr>
        <p:spPr>
          <a:xfrm>
            <a:off x="5514932" y="2841083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0EE02D-F7BC-4A08-87F5-C59A0248382A}"/>
              </a:ext>
            </a:extLst>
          </p:cNvPr>
          <p:cNvSpPr/>
          <p:nvPr/>
        </p:nvSpPr>
        <p:spPr>
          <a:xfrm>
            <a:off x="9625173" y="2841083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65513-FCE6-4A53-8F1D-D1745101AD87}"/>
              </a:ext>
            </a:extLst>
          </p:cNvPr>
          <p:cNvSpPr/>
          <p:nvPr/>
        </p:nvSpPr>
        <p:spPr>
          <a:xfrm>
            <a:off x="7751254" y="5825022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66C3B0-3961-4EA4-B1E8-336A3CC33C57}"/>
              </a:ext>
            </a:extLst>
          </p:cNvPr>
          <p:cNvSpPr/>
          <p:nvPr/>
        </p:nvSpPr>
        <p:spPr>
          <a:xfrm>
            <a:off x="3618216" y="5825022"/>
            <a:ext cx="2082658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900" dirty="0"/>
              <a:t>Lorem ipsum dolor sit </a:t>
            </a:r>
            <a:r>
              <a:rPr lang="en-US" sz="900" dirty="0" err="1"/>
              <a:t>amet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 </a:t>
            </a:r>
            <a:r>
              <a:rPr lang="en-US" sz="900" dirty="0" err="1"/>
              <a:t>Etiam</a:t>
            </a:r>
            <a:r>
              <a:rPr lang="en-US" sz="900" dirty="0"/>
              <a:t> et convallis </a:t>
            </a:r>
            <a:r>
              <a:rPr lang="en-US" sz="900" dirty="0" err="1"/>
              <a:t>orci</a:t>
            </a:r>
            <a:r>
              <a:rPr lang="en-US" sz="900" dirty="0"/>
              <a:t>. Sed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velit</a:t>
            </a:r>
            <a:r>
              <a:rPr lang="en-US" sz="900" dirty="0"/>
              <a:t> </a:t>
            </a:r>
            <a:r>
              <a:rPr lang="en-US" sz="900" dirty="0" err="1"/>
              <a:t>nec</a:t>
            </a:r>
            <a:r>
              <a:rPr lang="en-US" sz="900" dirty="0"/>
              <a:t> mi</a:t>
            </a:r>
          </a:p>
        </p:txBody>
      </p:sp>
    </p:spTree>
    <p:extLst>
      <p:ext uri="{BB962C8B-B14F-4D97-AF65-F5344CB8AC3E}">
        <p14:creationId xmlns:p14="http://schemas.microsoft.com/office/powerpoint/2010/main" val="403161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8A2E4-C9F0-41E2-AD3E-AA50EDB12179}"/>
              </a:ext>
            </a:extLst>
          </p:cNvPr>
          <p:cNvSpPr/>
          <p:nvPr/>
        </p:nvSpPr>
        <p:spPr>
          <a:xfrm>
            <a:off x="6096000" y="4527464"/>
            <a:ext cx="4373656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Nam dictum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nunc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porttitor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nisi pharetra id. Duis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finibus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Suspendisse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pretium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fermentu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18FD12-AE34-4A0C-BCF2-D5ED9F24D061}"/>
              </a:ext>
            </a:extLst>
          </p:cNvPr>
          <p:cNvSpPr/>
          <p:nvPr/>
        </p:nvSpPr>
        <p:spPr>
          <a:xfrm>
            <a:off x="6096000" y="4177856"/>
            <a:ext cx="3071447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Premium Presentation Template</a:t>
            </a:r>
          </a:p>
        </p:txBody>
      </p:sp>
      <p:sp>
        <p:nvSpPr>
          <p:cNvPr id="29" name="Rectangle">
            <a:extLst>
              <a:ext uri="{FF2B5EF4-FFF2-40B4-BE49-F238E27FC236}">
                <a16:creationId xmlns:a16="http://schemas.microsoft.com/office/drawing/2014/main" id="{4278E6FB-F928-4F89-9DBF-80BBEF978EC0}"/>
              </a:ext>
            </a:extLst>
          </p:cNvPr>
          <p:cNvSpPr/>
          <p:nvPr/>
        </p:nvSpPr>
        <p:spPr>
          <a:xfrm>
            <a:off x="6149217" y="1903124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73E23ECA-E729-4F9C-94A0-772F1AC1D820}"/>
              </a:ext>
            </a:extLst>
          </p:cNvPr>
          <p:cNvSpPr/>
          <p:nvPr/>
        </p:nvSpPr>
        <p:spPr>
          <a:xfrm>
            <a:off x="6149216" y="1903124"/>
            <a:ext cx="3063240" cy="885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" name="Lorem ipsum">
            <a:extLst>
              <a:ext uri="{FF2B5EF4-FFF2-40B4-BE49-F238E27FC236}">
                <a16:creationId xmlns:a16="http://schemas.microsoft.com/office/drawing/2014/main" id="{79737691-512E-4DB3-AAFC-62F7F79BD21F}"/>
              </a:ext>
            </a:extLst>
          </p:cNvPr>
          <p:cNvSpPr txBox="1"/>
          <p:nvPr/>
        </p:nvSpPr>
        <p:spPr>
          <a:xfrm>
            <a:off x="6159767" y="1643756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2" name="78%">
            <a:extLst>
              <a:ext uri="{FF2B5EF4-FFF2-40B4-BE49-F238E27FC236}">
                <a16:creationId xmlns:a16="http://schemas.microsoft.com/office/drawing/2014/main" id="{7F20F677-7791-4073-9380-45874F628EA0}"/>
              </a:ext>
            </a:extLst>
          </p:cNvPr>
          <p:cNvSpPr txBox="1"/>
          <p:nvPr/>
        </p:nvSpPr>
        <p:spPr>
          <a:xfrm>
            <a:off x="10221188" y="1807682"/>
            <a:ext cx="64627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78%</a:t>
            </a:r>
          </a:p>
        </p:txBody>
      </p:sp>
      <p:sp>
        <p:nvSpPr>
          <p:cNvPr id="33" name="Rectangle">
            <a:extLst>
              <a:ext uri="{FF2B5EF4-FFF2-40B4-BE49-F238E27FC236}">
                <a16:creationId xmlns:a16="http://schemas.microsoft.com/office/drawing/2014/main" id="{93D339C9-9A3F-476E-99DA-48E98B06956C}"/>
              </a:ext>
            </a:extLst>
          </p:cNvPr>
          <p:cNvSpPr/>
          <p:nvPr/>
        </p:nvSpPr>
        <p:spPr>
          <a:xfrm>
            <a:off x="6149217" y="2291558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EF77AB12-0667-4393-A604-8325AF41FFE0}"/>
              </a:ext>
            </a:extLst>
          </p:cNvPr>
          <p:cNvSpPr/>
          <p:nvPr/>
        </p:nvSpPr>
        <p:spPr>
          <a:xfrm>
            <a:off x="6149217" y="2291558"/>
            <a:ext cx="2880360" cy="885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" name="Lorem ipsum">
            <a:extLst>
              <a:ext uri="{FF2B5EF4-FFF2-40B4-BE49-F238E27FC236}">
                <a16:creationId xmlns:a16="http://schemas.microsoft.com/office/drawing/2014/main" id="{A12900E8-A775-4E03-9BD9-2AB154A748B3}"/>
              </a:ext>
            </a:extLst>
          </p:cNvPr>
          <p:cNvSpPr txBox="1"/>
          <p:nvPr/>
        </p:nvSpPr>
        <p:spPr>
          <a:xfrm>
            <a:off x="6159767" y="2032191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36" name="86%">
            <a:extLst>
              <a:ext uri="{FF2B5EF4-FFF2-40B4-BE49-F238E27FC236}">
                <a16:creationId xmlns:a16="http://schemas.microsoft.com/office/drawing/2014/main" id="{582B5E62-A046-46FF-B1D8-AA350C1095F4}"/>
              </a:ext>
            </a:extLst>
          </p:cNvPr>
          <p:cNvSpPr txBox="1"/>
          <p:nvPr/>
        </p:nvSpPr>
        <p:spPr>
          <a:xfrm>
            <a:off x="10221187" y="2196116"/>
            <a:ext cx="63572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A83D0967-E758-4874-88E2-483E9652D356}"/>
              </a:ext>
            </a:extLst>
          </p:cNvPr>
          <p:cNvSpPr/>
          <p:nvPr/>
        </p:nvSpPr>
        <p:spPr>
          <a:xfrm>
            <a:off x="6149217" y="2679992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4C7042DA-55DD-47EF-8B78-756696DD3B60}"/>
              </a:ext>
            </a:extLst>
          </p:cNvPr>
          <p:cNvSpPr/>
          <p:nvPr/>
        </p:nvSpPr>
        <p:spPr>
          <a:xfrm>
            <a:off x="6149216" y="2679992"/>
            <a:ext cx="3657600" cy="8857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" name="Lorem ipsum">
            <a:extLst>
              <a:ext uri="{FF2B5EF4-FFF2-40B4-BE49-F238E27FC236}">
                <a16:creationId xmlns:a16="http://schemas.microsoft.com/office/drawing/2014/main" id="{1658CA73-22F5-45BE-86DB-838412E51EA9}"/>
              </a:ext>
            </a:extLst>
          </p:cNvPr>
          <p:cNvSpPr txBox="1"/>
          <p:nvPr/>
        </p:nvSpPr>
        <p:spPr>
          <a:xfrm>
            <a:off x="6151300" y="2420625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0" name="95%">
            <a:extLst>
              <a:ext uri="{FF2B5EF4-FFF2-40B4-BE49-F238E27FC236}">
                <a16:creationId xmlns:a16="http://schemas.microsoft.com/office/drawing/2014/main" id="{D5FCFDE4-C58B-4735-89E1-BF32DE396B91}"/>
              </a:ext>
            </a:extLst>
          </p:cNvPr>
          <p:cNvSpPr txBox="1"/>
          <p:nvPr/>
        </p:nvSpPr>
        <p:spPr>
          <a:xfrm>
            <a:off x="10212721" y="2584550"/>
            <a:ext cx="809384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95%</a:t>
            </a:r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D1A30F50-4CD7-44FA-9B13-665618101CEB}"/>
              </a:ext>
            </a:extLst>
          </p:cNvPr>
          <p:cNvSpPr/>
          <p:nvPr/>
        </p:nvSpPr>
        <p:spPr>
          <a:xfrm>
            <a:off x="6149217" y="3053009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2B0F73AB-4ABE-4E59-AD1A-811F6CA37290}"/>
              </a:ext>
            </a:extLst>
          </p:cNvPr>
          <p:cNvSpPr/>
          <p:nvPr/>
        </p:nvSpPr>
        <p:spPr>
          <a:xfrm>
            <a:off x="6149217" y="3053009"/>
            <a:ext cx="3566160" cy="88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3" name="Lorem ipsum">
            <a:extLst>
              <a:ext uri="{FF2B5EF4-FFF2-40B4-BE49-F238E27FC236}">
                <a16:creationId xmlns:a16="http://schemas.microsoft.com/office/drawing/2014/main" id="{629F13D0-0C4F-4DE0-A737-8329FD63CB6C}"/>
              </a:ext>
            </a:extLst>
          </p:cNvPr>
          <p:cNvSpPr txBox="1"/>
          <p:nvPr/>
        </p:nvSpPr>
        <p:spPr>
          <a:xfrm>
            <a:off x="6151300" y="2793642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4" name="95%">
            <a:extLst>
              <a:ext uri="{FF2B5EF4-FFF2-40B4-BE49-F238E27FC236}">
                <a16:creationId xmlns:a16="http://schemas.microsoft.com/office/drawing/2014/main" id="{5A074BD8-DEB2-478C-B8C9-24F999BA7372}"/>
              </a:ext>
            </a:extLst>
          </p:cNvPr>
          <p:cNvSpPr txBox="1"/>
          <p:nvPr/>
        </p:nvSpPr>
        <p:spPr>
          <a:xfrm>
            <a:off x="10212720" y="2957568"/>
            <a:ext cx="492793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89</a:t>
            </a:r>
            <a:r>
              <a:rPr sz="1000" dirty="0">
                <a:latin typeface="+mn-lt"/>
              </a:rPr>
              <a:t>%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70852C-6908-412E-9B8E-64BFC7BAB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r="15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558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>
            <a:extLst>
              <a:ext uri="{FF2B5EF4-FFF2-40B4-BE49-F238E27FC236}">
                <a16:creationId xmlns:a16="http://schemas.microsoft.com/office/drawing/2014/main" id="{98D11060-C234-415B-8BDA-957082B4A45A}"/>
              </a:ext>
            </a:extLst>
          </p:cNvPr>
          <p:cNvSpPr>
            <a:spLocks/>
          </p:cNvSpPr>
          <p:nvPr/>
        </p:nvSpPr>
        <p:spPr bwMode="auto">
          <a:xfrm>
            <a:off x="6061582" y="1623459"/>
            <a:ext cx="232569" cy="2325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AF537C-6C31-4711-830F-AA9184F729BE}"/>
              </a:ext>
            </a:extLst>
          </p:cNvPr>
          <p:cNvCxnSpPr>
            <a:cxnSpLocks/>
          </p:cNvCxnSpPr>
          <p:nvPr/>
        </p:nvCxnSpPr>
        <p:spPr>
          <a:xfrm>
            <a:off x="5874327" y="1539755"/>
            <a:ext cx="0" cy="127140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100081-249D-4A9B-897E-5A53C198A2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2623"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1933913-0275-4027-A550-320FB3B7785A}"/>
              </a:ext>
            </a:extLst>
          </p:cNvPr>
          <p:cNvSpPr/>
          <p:nvPr/>
        </p:nvSpPr>
        <p:spPr>
          <a:xfrm>
            <a:off x="1135477" y="4423463"/>
            <a:ext cx="4373656" cy="133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Etiam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et convallis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orci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velit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pellentesqueposuere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Donec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id fermentum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nisl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Nam dictum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nunc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eu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porttitor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nisi pharetra id. Duis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finibus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Sed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Suspendisse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pretium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fringilla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mi 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fermentu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7096CC-5D58-4506-9185-57216062810B}"/>
              </a:ext>
            </a:extLst>
          </p:cNvPr>
          <p:cNvSpPr/>
          <p:nvPr/>
        </p:nvSpPr>
        <p:spPr>
          <a:xfrm>
            <a:off x="1135477" y="4073855"/>
            <a:ext cx="3071447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accent6"/>
                </a:solidFill>
              </a:rPr>
              <a:t>Premium Presentation Template</a:t>
            </a:r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DBAFE76B-72F9-43AA-A517-6A8C4EF0925F}"/>
              </a:ext>
            </a:extLst>
          </p:cNvPr>
          <p:cNvSpPr/>
          <p:nvPr/>
        </p:nvSpPr>
        <p:spPr>
          <a:xfrm>
            <a:off x="1188694" y="1799123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39" name="Rectangle">
            <a:extLst>
              <a:ext uri="{FF2B5EF4-FFF2-40B4-BE49-F238E27FC236}">
                <a16:creationId xmlns:a16="http://schemas.microsoft.com/office/drawing/2014/main" id="{A6779201-1CBF-4A8D-BEA4-282AC6BA11AB}"/>
              </a:ext>
            </a:extLst>
          </p:cNvPr>
          <p:cNvSpPr/>
          <p:nvPr/>
        </p:nvSpPr>
        <p:spPr>
          <a:xfrm>
            <a:off x="1188693" y="1799123"/>
            <a:ext cx="3063240" cy="8857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" name="Lorem ipsum">
            <a:extLst>
              <a:ext uri="{FF2B5EF4-FFF2-40B4-BE49-F238E27FC236}">
                <a16:creationId xmlns:a16="http://schemas.microsoft.com/office/drawing/2014/main" id="{8B776D05-3E5D-4FD2-832C-665C717823FC}"/>
              </a:ext>
            </a:extLst>
          </p:cNvPr>
          <p:cNvSpPr txBox="1"/>
          <p:nvPr/>
        </p:nvSpPr>
        <p:spPr>
          <a:xfrm>
            <a:off x="1199244" y="1539755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1" name="78%">
            <a:extLst>
              <a:ext uri="{FF2B5EF4-FFF2-40B4-BE49-F238E27FC236}">
                <a16:creationId xmlns:a16="http://schemas.microsoft.com/office/drawing/2014/main" id="{DC0D1F31-811C-485B-A0F7-197806940A23}"/>
              </a:ext>
            </a:extLst>
          </p:cNvPr>
          <p:cNvSpPr txBox="1"/>
          <p:nvPr/>
        </p:nvSpPr>
        <p:spPr>
          <a:xfrm>
            <a:off x="5260665" y="1703681"/>
            <a:ext cx="64627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78%</a:t>
            </a:r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6BFCE806-8C91-4126-A5E8-E5DBD9F0C4BF}"/>
              </a:ext>
            </a:extLst>
          </p:cNvPr>
          <p:cNvSpPr/>
          <p:nvPr/>
        </p:nvSpPr>
        <p:spPr>
          <a:xfrm>
            <a:off x="1188694" y="2187557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43" name="Rectangle">
            <a:extLst>
              <a:ext uri="{FF2B5EF4-FFF2-40B4-BE49-F238E27FC236}">
                <a16:creationId xmlns:a16="http://schemas.microsoft.com/office/drawing/2014/main" id="{B9247D19-6CAC-4AD0-890C-3C7D01B0D11F}"/>
              </a:ext>
            </a:extLst>
          </p:cNvPr>
          <p:cNvSpPr/>
          <p:nvPr/>
        </p:nvSpPr>
        <p:spPr>
          <a:xfrm>
            <a:off x="1188694" y="2187557"/>
            <a:ext cx="2880360" cy="8857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4" name="Lorem ipsum">
            <a:extLst>
              <a:ext uri="{FF2B5EF4-FFF2-40B4-BE49-F238E27FC236}">
                <a16:creationId xmlns:a16="http://schemas.microsoft.com/office/drawing/2014/main" id="{A9D87AD6-3F66-4FB4-B9B4-40D73873E047}"/>
              </a:ext>
            </a:extLst>
          </p:cNvPr>
          <p:cNvSpPr txBox="1"/>
          <p:nvPr/>
        </p:nvSpPr>
        <p:spPr>
          <a:xfrm>
            <a:off x="1199244" y="1928190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5" name="86%">
            <a:extLst>
              <a:ext uri="{FF2B5EF4-FFF2-40B4-BE49-F238E27FC236}">
                <a16:creationId xmlns:a16="http://schemas.microsoft.com/office/drawing/2014/main" id="{57190BED-5593-47ED-A56B-ABFDE19EC6D3}"/>
              </a:ext>
            </a:extLst>
          </p:cNvPr>
          <p:cNvSpPr txBox="1"/>
          <p:nvPr/>
        </p:nvSpPr>
        <p:spPr>
          <a:xfrm>
            <a:off x="5260664" y="2092115"/>
            <a:ext cx="635721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69</a:t>
            </a:r>
            <a:r>
              <a:rPr sz="1000" dirty="0">
                <a:latin typeface="+mn-lt"/>
              </a:rPr>
              <a:t>%</a:t>
            </a:r>
          </a:p>
        </p:txBody>
      </p:sp>
      <p:sp>
        <p:nvSpPr>
          <p:cNvPr id="46" name="Rectangle">
            <a:extLst>
              <a:ext uri="{FF2B5EF4-FFF2-40B4-BE49-F238E27FC236}">
                <a16:creationId xmlns:a16="http://schemas.microsoft.com/office/drawing/2014/main" id="{BAD12273-5153-4157-8B5D-5E9CDB7268CF}"/>
              </a:ext>
            </a:extLst>
          </p:cNvPr>
          <p:cNvSpPr/>
          <p:nvPr/>
        </p:nvSpPr>
        <p:spPr>
          <a:xfrm>
            <a:off x="1188694" y="2575991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47" name="Rectangle">
            <a:extLst>
              <a:ext uri="{FF2B5EF4-FFF2-40B4-BE49-F238E27FC236}">
                <a16:creationId xmlns:a16="http://schemas.microsoft.com/office/drawing/2014/main" id="{BDF31DF3-EB90-40AD-B03E-A4B39503FE49}"/>
              </a:ext>
            </a:extLst>
          </p:cNvPr>
          <p:cNvSpPr/>
          <p:nvPr/>
        </p:nvSpPr>
        <p:spPr>
          <a:xfrm>
            <a:off x="1188693" y="2575991"/>
            <a:ext cx="3657600" cy="8857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8" name="Lorem ipsum">
            <a:extLst>
              <a:ext uri="{FF2B5EF4-FFF2-40B4-BE49-F238E27FC236}">
                <a16:creationId xmlns:a16="http://schemas.microsoft.com/office/drawing/2014/main" id="{AEDC6B19-0D72-4B2D-A224-5E5D899D2DF6}"/>
              </a:ext>
            </a:extLst>
          </p:cNvPr>
          <p:cNvSpPr txBox="1"/>
          <p:nvPr/>
        </p:nvSpPr>
        <p:spPr>
          <a:xfrm>
            <a:off x="1190777" y="2316624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49" name="95%">
            <a:extLst>
              <a:ext uri="{FF2B5EF4-FFF2-40B4-BE49-F238E27FC236}">
                <a16:creationId xmlns:a16="http://schemas.microsoft.com/office/drawing/2014/main" id="{E1734DA2-5B01-4630-BEE5-F84D47C22D1D}"/>
              </a:ext>
            </a:extLst>
          </p:cNvPr>
          <p:cNvSpPr txBox="1"/>
          <p:nvPr/>
        </p:nvSpPr>
        <p:spPr>
          <a:xfrm>
            <a:off x="5252198" y="2480549"/>
            <a:ext cx="809384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95%</a:t>
            </a:r>
          </a:p>
        </p:txBody>
      </p:sp>
      <p:sp>
        <p:nvSpPr>
          <p:cNvPr id="50" name="Rectangle">
            <a:extLst>
              <a:ext uri="{FF2B5EF4-FFF2-40B4-BE49-F238E27FC236}">
                <a16:creationId xmlns:a16="http://schemas.microsoft.com/office/drawing/2014/main" id="{8BB851CB-8B75-4E10-A21F-2AED9738C621}"/>
              </a:ext>
            </a:extLst>
          </p:cNvPr>
          <p:cNvSpPr/>
          <p:nvPr/>
        </p:nvSpPr>
        <p:spPr>
          <a:xfrm>
            <a:off x="1188694" y="2949008"/>
            <a:ext cx="3977640" cy="885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51" name="Rectangle">
            <a:extLst>
              <a:ext uri="{FF2B5EF4-FFF2-40B4-BE49-F238E27FC236}">
                <a16:creationId xmlns:a16="http://schemas.microsoft.com/office/drawing/2014/main" id="{024F3F1F-8650-41A7-A275-B4CA74773606}"/>
              </a:ext>
            </a:extLst>
          </p:cNvPr>
          <p:cNvSpPr/>
          <p:nvPr/>
        </p:nvSpPr>
        <p:spPr>
          <a:xfrm>
            <a:off x="1188694" y="2949008"/>
            <a:ext cx="3566160" cy="88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2" name="Lorem ipsum">
            <a:extLst>
              <a:ext uri="{FF2B5EF4-FFF2-40B4-BE49-F238E27FC236}">
                <a16:creationId xmlns:a16="http://schemas.microsoft.com/office/drawing/2014/main" id="{854C771C-E3EC-40F3-A67C-42873B4AB0F7}"/>
              </a:ext>
            </a:extLst>
          </p:cNvPr>
          <p:cNvSpPr txBox="1"/>
          <p:nvPr/>
        </p:nvSpPr>
        <p:spPr>
          <a:xfrm>
            <a:off x="1190777" y="2689641"/>
            <a:ext cx="1025989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sz="1000" dirty="0">
                <a:latin typeface="+mn-lt"/>
              </a:rPr>
              <a:t>Lorem ipsum</a:t>
            </a:r>
          </a:p>
        </p:txBody>
      </p:sp>
      <p:sp>
        <p:nvSpPr>
          <p:cNvPr id="53" name="95%">
            <a:extLst>
              <a:ext uri="{FF2B5EF4-FFF2-40B4-BE49-F238E27FC236}">
                <a16:creationId xmlns:a16="http://schemas.microsoft.com/office/drawing/2014/main" id="{40217CA8-4D0D-4518-B998-B54DCEC73359}"/>
              </a:ext>
            </a:extLst>
          </p:cNvPr>
          <p:cNvSpPr txBox="1"/>
          <p:nvPr/>
        </p:nvSpPr>
        <p:spPr>
          <a:xfrm>
            <a:off x="5252197" y="2853567"/>
            <a:ext cx="492793" cy="276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2000">
                <a:latin typeface="Lato" panose="020F0502020204030203" pitchFamily="34" charset="0"/>
              </a:defRPr>
            </a:lvl1pPr>
          </a:lstStyle>
          <a:p>
            <a:r>
              <a:rPr lang="en-US" sz="1000" dirty="0">
                <a:latin typeface="+mn-lt"/>
              </a:rPr>
              <a:t>89</a:t>
            </a:r>
            <a:r>
              <a:rPr sz="1000" dirty="0">
                <a:latin typeface="+mn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6331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13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C0F0A"/>
      </a:accent1>
      <a:accent2>
        <a:srgbClr val="FF206E"/>
      </a:accent2>
      <a:accent3>
        <a:srgbClr val="41EAD4"/>
      </a:accent3>
      <a:accent4>
        <a:srgbClr val="53A5CC"/>
      </a:accent4>
      <a:accent5>
        <a:srgbClr val="FBFF12"/>
      </a:accent5>
      <a:accent6>
        <a:srgbClr val="EFECCA"/>
      </a:accent6>
      <a:hlink>
        <a:srgbClr val="0C0F0A"/>
      </a:hlink>
      <a:folHlink>
        <a:srgbClr val="FF206E"/>
      </a:folHlink>
    </a:clrScheme>
    <a:fontScheme name="Custom 9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5484</TotalTime>
  <Words>1577</Words>
  <Application>Microsoft Office PowerPoint</Application>
  <PresentationFormat>Widescreen</PresentationFormat>
  <Paragraphs>231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617</cp:revision>
  <dcterms:created xsi:type="dcterms:W3CDTF">2018-05-28T03:04:24Z</dcterms:created>
  <dcterms:modified xsi:type="dcterms:W3CDTF">2021-02-20T09:20:52Z</dcterms:modified>
</cp:coreProperties>
</file>