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0" r:id="rId3"/>
    <p:sldId id="312" r:id="rId4"/>
    <p:sldId id="314" r:id="rId5"/>
    <p:sldId id="313" r:id="rId6"/>
    <p:sldId id="315" r:id="rId7"/>
    <p:sldId id="316" r:id="rId8"/>
    <p:sldId id="317" r:id="rId9"/>
    <p:sldId id="318" r:id="rId10"/>
    <p:sldId id="320" r:id="rId11"/>
    <p:sldId id="319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305" r:id="rId25"/>
    <p:sldId id="3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4AF7-8116-4C91-8D2D-372F79B1A20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EED9-15F3-4147-B78B-81A1C5AA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811342B-5DAB-4897-9504-44B29E8EF9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2267" y="3805424"/>
            <a:ext cx="3032760" cy="3032760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4D4226-BB2C-482F-8E67-17E1504247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71800" y="2234182"/>
            <a:ext cx="3032760" cy="3032760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1AE544-C410-4AA0-9476-2AA44BC81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9620" y="640078"/>
            <a:ext cx="3032760" cy="3032760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C87EFA-9B48-4CED-B4CA-2F09ADE209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7439" y="2234181"/>
            <a:ext cx="3032760" cy="3032760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EACFBE5-2C7C-4E29-A3B1-EF1D597509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78810" y="3805425"/>
            <a:ext cx="3032760" cy="3032760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C8494A7-9916-4D5F-8DF2-4E511C1143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8723" y="3255286"/>
            <a:ext cx="5594553" cy="5594553"/>
          </a:xfrm>
          <a:custGeom>
            <a:avLst/>
            <a:gdLst>
              <a:gd name="connsiteX0" fmla="*/ 1516380 w 3032760"/>
              <a:gd name="connsiteY0" fmla="*/ 0 h 3032760"/>
              <a:gd name="connsiteX1" fmla="*/ 3032760 w 3032760"/>
              <a:gd name="connsiteY1" fmla="*/ 1516380 h 3032760"/>
              <a:gd name="connsiteX2" fmla="*/ 1516380 w 3032760"/>
              <a:gd name="connsiteY2" fmla="*/ 3032760 h 3032760"/>
              <a:gd name="connsiteX3" fmla="*/ 0 w 3032760"/>
              <a:gd name="connsiteY3" fmla="*/ 151638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760" h="3032760">
                <a:moveTo>
                  <a:pt x="1516380" y="0"/>
                </a:moveTo>
                <a:lnTo>
                  <a:pt x="3032760" y="1516380"/>
                </a:lnTo>
                <a:lnTo>
                  <a:pt x="1516380" y="3032760"/>
                </a:lnTo>
                <a:lnTo>
                  <a:pt x="0" y="1516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6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E69E7D-1883-49F2-BD0C-88518FF30B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1503"/>
            <a:ext cx="3206496" cy="3206496"/>
          </a:xfrm>
          <a:custGeom>
            <a:avLst/>
            <a:gdLst>
              <a:gd name="connsiteX0" fmla="*/ 0 w 3206496"/>
              <a:gd name="connsiteY0" fmla="*/ 0 h 3206496"/>
              <a:gd name="connsiteX1" fmla="*/ 3206496 w 3206496"/>
              <a:gd name="connsiteY1" fmla="*/ 0 h 3206496"/>
              <a:gd name="connsiteX2" fmla="*/ 3206496 w 3206496"/>
              <a:gd name="connsiteY2" fmla="*/ 3206496 h 3206496"/>
              <a:gd name="connsiteX3" fmla="*/ 0 w 3206496"/>
              <a:gd name="connsiteY3" fmla="*/ 3206496 h 320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496" h="3206496">
                <a:moveTo>
                  <a:pt x="0" y="0"/>
                </a:moveTo>
                <a:lnTo>
                  <a:pt x="3206496" y="0"/>
                </a:lnTo>
                <a:lnTo>
                  <a:pt x="3206496" y="3206496"/>
                </a:lnTo>
                <a:lnTo>
                  <a:pt x="0" y="32064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449ABF-44D6-4729-B90E-B3A073856C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87167" y="2397392"/>
            <a:ext cx="2560320" cy="2560320"/>
          </a:xfrm>
          <a:custGeom>
            <a:avLst/>
            <a:gdLst>
              <a:gd name="connsiteX0" fmla="*/ 0 w 2560320"/>
              <a:gd name="connsiteY0" fmla="*/ 0 h 2560320"/>
              <a:gd name="connsiteX1" fmla="*/ 2560320 w 2560320"/>
              <a:gd name="connsiteY1" fmla="*/ 0 h 2560320"/>
              <a:gd name="connsiteX2" fmla="*/ 2560320 w 2560320"/>
              <a:gd name="connsiteY2" fmla="*/ 2560320 h 2560320"/>
              <a:gd name="connsiteX3" fmla="*/ 0 w 2560320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2560320">
                <a:moveTo>
                  <a:pt x="0" y="0"/>
                </a:moveTo>
                <a:lnTo>
                  <a:pt x="2560320" y="0"/>
                </a:lnTo>
                <a:lnTo>
                  <a:pt x="2560320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9AA56E9-4404-4A69-B20B-D5EB05629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78665" y="978126"/>
            <a:ext cx="1847088" cy="1847088"/>
          </a:xfrm>
          <a:custGeom>
            <a:avLst/>
            <a:gdLst>
              <a:gd name="connsiteX0" fmla="*/ 0 w 1847088"/>
              <a:gd name="connsiteY0" fmla="*/ 0 h 1847088"/>
              <a:gd name="connsiteX1" fmla="*/ 1847088 w 1847088"/>
              <a:gd name="connsiteY1" fmla="*/ 0 h 1847088"/>
              <a:gd name="connsiteX2" fmla="*/ 1847088 w 1847088"/>
              <a:gd name="connsiteY2" fmla="*/ 1847088 h 1847088"/>
              <a:gd name="connsiteX3" fmla="*/ 0 w 1847088"/>
              <a:gd name="connsiteY3" fmla="*/ 1847088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088" h="1847088">
                <a:moveTo>
                  <a:pt x="0" y="0"/>
                </a:moveTo>
                <a:lnTo>
                  <a:pt x="1847088" y="0"/>
                </a:lnTo>
                <a:lnTo>
                  <a:pt x="1847088" y="1847088"/>
                </a:lnTo>
                <a:lnTo>
                  <a:pt x="0" y="18470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0959A4-0E82-4208-8024-B2FA1D63EF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1655" y="882435"/>
            <a:ext cx="2863321" cy="2863321"/>
          </a:xfrm>
          <a:custGeom>
            <a:avLst/>
            <a:gdLst>
              <a:gd name="connsiteX0" fmla="*/ 1431661 w 2863321"/>
              <a:gd name="connsiteY0" fmla="*/ 0 h 2863321"/>
              <a:gd name="connsiteX1" fmla="*/ 2863321 w 2863321"/>
              <a:gd name="connsiteY1" fmla="*/ 1431661 h 2863321"/>
              <a:gd name="connsiteX2" fmla="*/ 1431661 w 2863321"/>
              <a:gd name="connsiteY2" fmla="*/ 2863321 h 2863321"/>
              <a:gd name="connsiteX3" fmla="*/ 0 w 2863321"/>
              <a:gd name="connsiteY3" fmla="*/ 1431661 h 2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321" h="2863321">
                <a:moveTo>
                  <a:pt x="1431661" y="0"/>
                </a:moveTo>
                <a:lnTo>
                  <a:pt x="2863321" y="1431661"/>
                </a:lnTo>
                <a:lnTo>
                  <a:pt x="1431661" y="2863321"/>
                </a:lnTo>
                <a:lnTo>
                  <a:pt x="0" y="14316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424D6C-A7A7-41F1-AB0C-9B7AB14D9C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4891" y="2814961"/>
            <a:ext cx="3627026" cy="3627026"/>
          </a:xfrm>
          <a:custGeom>
            <a:avLst/>
            <a:gdLst>
              <a:gd name="connsiteX0" fmla="*/ 1813513 w 3627026"/>
              <a:gd name="connsiteY0" fmla="*/ 0 h 3627026"/>
              <a:gd name="connsiteX1" fmla="*/ 3627026 w 3627026"/>
              <a:gd name="connsiteY1" fmla="*/ 1813513 h 3627026"/>
              <a:gd name="connsiteX2" fmla="*/ 1813513 w 3627026"/>
              <a:gd name="connsiteY2" fmla="*/ 3627026 h 3627026"/>
              <a:gd name="connsiteX3" fmla="*/ 0 w 3627026"/>
              <a:gd name="connsiteY3" fmla="*/ 1813513 h 36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26" h="3627026">
                <a:moveTo>
                  <a:pt x="1813513" y="0"/>
                </a:moveTo>
                <a:lnTo>
                  <a:pt x="3627026" y="1813513"/>
                </a:lnTo>
                <a:lnTo>
                  <a:pt x="1813513" y="3627026"/>
                </a:lnTo>
                <a:lnTo>
                  <a:pt x="0" y="1813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EFC964F-11E4-4D28-80D5-A5049FF739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5495" y="205601"/>
            <a:ext cx="5559552" cy="5559552"/>
          </a:xfrm>
          <a:custGeom>
            <a:avLst/>
            <a:gdLst>
              <a:gd name="connsiteX0" fmla="*/ 2779776 w 5559552"/>
              <a:gd name="connsiteY0" fmla="*/ 0 h 5559552"/>
              <a:gd name="connsiteX1" fmla="*/ 5559552 w 5559552"/>
              <a:gd name="connsiteY1" fmla="*/ 2779776 h 5559552"/>
              <a:gd name="connsiteX2" fmla="*/ 2779776 w 5559552"/>
              <a:gd name="connsiteY2" fmla="*/ 5559552 h 5559552"/>
              <a:gd name="connsiteX3" fmla="*/ 0 w 5559552"/>
              <a:gd name="connsiteY3" fmla="*/ 2779776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9552" h="5559552">
                <a:moveTo>
                  <a:pt x="2779776" y="0"/>
                </a:moveTo>
                <a:lnTo>
                  <a:pt x="5559552" y="2779776"/>
                </a:lnTo>
                <a:lnTo>
                  <a:pt x="2779776" y="5559552"/>
                </a:lnTo>
                <a:lnTo>
                  <a:pt x="0" y="2779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784" y="794478"/>
            <a:ext cx="5135834" cy="6063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9A9781-BF1D-4520-99CE-6D4C747C48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5221" y="0"/>
            <a:ext cx="5135834" cy="6063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2879" y="311728"/>
            <a:ext cx="5726242" cy="65462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439" y="353291"/>
            <a:ext cx="5726242" cy="65047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5E9A-515B-4820-8F7D-D4D730E7F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4888" y="353291"/>
            <a:ext cx="6113793" cy="65047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89BEDF-2445-4185-A762-46C85CA3A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2927" cy="6858000"/>
          </a:xfrm>
          <a:custGeom>
            <a:avLst/>
            <a:gdLst>
              <a:gd name="connsiteX0" fmla="*/ 0 w 6102927"/>
              <a:gd name="connsiteY0" fmla="*/ 0 h 6858000"/>
              <a:gd name="connsiteX1" fmla="*/ 6102927 w 6102927"/>
              <a:gd name="connsiteY1" fmla="*/ 0 h 6858000"/>
              <a:gd name="connsiteX2" fmla="*/ 6102927 w 6102927"/>
              <a:gd name="connsiteY2" fmla="*/ 6858000 h 6858000"/>
              <a:gd name="connsiteX3" fmla="*/ 0 w 6102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927" h="6858000">
                <a:moveTo>
                  <a:pt x="0" y="0"/>
                </a:moveTo>
                <a:lnTo>
                  <a:pt x="6102927" y="0"/>
                </a:lnTo>
                <a:lnTo>
                  <a:pt x="61029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89BEDF-2445-4185-A762-46C85CA3A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073" y="0"/>
            <a:ext cx="6102927" cy="6858000"/>
          </a:xfrm>
          <a:custGeom>
            <a:avLst/>
            <a:gdLst>
              <a:gd name="connsiteX0" fmla="*/ 0 w 6102927"/>
              <a:gd name="connsiteY0" fmla="*/ 0 h 6858000"/>
              <a:gd name="connsiteX1" fmla="*/ 6102927 w 6102927"/>
              <a:gd name="connsiteY1" fmla="*/ 0 h 6858000"/>
              <a:gd name="connsiteX2" fmla="*/ 6102927 w 6102927"/>
              <a:gd name="connsiteY2" fmla="*/ 6858000 h 6858000"/>
              <a:gd name="connsiteX3" fmla="*/ 0 w 6102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927" h="6858000">
                <a:moveTo>
                  <a:pt x="0" y="0"/>
                </a:moveTo>
                <a:lnTo>
                  <a:pt x="6102927" y="0"/>
                </a:lnTo>
                <a:lnTo>
                  <a:pt x="610292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33CE8F-3A7D-41D5-A7C2-90D9CB05C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2462" y="-46776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1E8FEA-8484-407B-86E7-5D86CC49AD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5616" y="3468191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1E3F104-D4AF-412D-8B2C-13BE48BBE3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2206" y="3468191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9CFF51A-08A4-4B75-A57F-0AD1FBD77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9051" y="-46776"/>
            <a:ext cx="4500292" cy="3383677"/>
          </a:xfrm>
          <a:custGeom>
            <a:avLst/>
            <a:gdLst>
              <a:gd name="connsiteX0" fmla="*/ 2206563 w 4500292"/>
              <a:gd name="connsiteY0" fmla="*/ 0 h 3383677"/>
              <a:gd name="connsiteX1" fmla="*/ 4500292 w 4500292"/>
              <a:gd name="connsiteY1" fmla="*/ 0 h 3383677"/>
              <a:gd name="connsiteX2" fmla="*/ 2293729 w 4500292"/>
              <a:gd name="connsiteY2" fmla="*/ 3383677 h 3383677"/>
              <a:gd name="connsiteX3" fmla="*/ 0 w 4500292"/>
              <a:gd name="connsiteY3" fmla="*/ 3383677 h 33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292" h="3383677">
                <a:moveTo>
                  <a:pt x="2206563" y="0"/>
                </a:moveTo>
                <a:lnTo>
                  <a:pt x="4500292" y="0"/>
                </a:lnTo>
                <a:lnTo>
                  <a:pt x="2293729" y="3383677"/>
                </a:lnTo>
                <a:lnTo>
                  <a:pt x="0" y="33836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DCFB81-1202-4E0A-8F3B-23A31B876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7700" y="2929097"/>
            <a:ext cx="1696101" cy="1696101"/>
          </a:xfrm>
          <a:custGeom>
            <a:avLst/>
            <a:gdLst>
              <a:gd name="connsiteX0" fmla="*/ 0 w 1696101"/>
              <a:gd name="connsiteY0" fmla="*/ 0 h 1696101"/>
              <a:gd name="connsiteX1" fmla="*/ 848051 w 1696101"/>
              <a:gd name="connsiteY1" fmla="*/ 0 h 1696101"/>
              <a:gd name="connsiteX2" fmla="*/ 848051 w 1696101"/>
              <a:gd name="connsiteY2" fmla="*/ 848051 h 1696101"/>
              <a:gd name="connsiteX3" fmla="*/ 1696101 w 1696101"/>
              <a:gd name="connsiteY3" fmla="*/ 848051 h 1696101"/>
              <a:gd name="connsiteX4" fmla="*/ 1696101 w 1696101"/>
              <a:gd name="connsiteY4" fmla="*/ 1696101 h 1696101"/>
              <a:gd name="connsiteX5" fmla="*/ 0 w 1696101"/>
              <a:gd name="connsiteY5" fmla="*/ 1696101 h 16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101" h="1696101">
                <a:moveTo>
                  <a:pt x="0" y="0"/>
                </a:moveTo>
                <a:lnTo>
                  <a:pt x="848051" y="0"/>
                </a:lnTo>
                <a:lnTo>
                  <a:pt x="848051" y="848051"/>
                </a:lnTo>
                <a:lnTo>
                  <a:pt x="1696101" y="848051"/>
                </a:lnTo>
                <a:lnTo>
                  <a:pt x="1696101" y="1696101"/>
                </a:lnTo>
                <a:lnTo>
                  <a:pt x="0" y="16961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97D6C72-8211-40F0-9F8E-A315F0DD3A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7068" y="2929097"/>
            <a:ext cx="1696101" cy="1696101"/>
          </a:xfrm>
          <a:custGeom>
            <a:avLst/>
            <a:gdLst>
              <a:gd name="connsiteX0" fmla="*/ 0 w 1696101"/>
              <a:gd name="connsiteY0" fmla="*/ 0 h 1696101"/>
              <a:gd name="connsiteX1" fmla="*/ 848051 w 1696101"/>
              <a:gd name="connsiteY1" fmla="*/ 0 h 1696101"/>
              <a:gd name="connsiteX2" fmla="*/ 848051 w 1696101"/>
              <a:gd name="connsiteY2" fmla="*/ 848051 h 1696101"/>
              <a:gd name="connsiteX3" fmla="*/ 1696101 w 1696101"/>
              <a:gd name="connsiteY3" fmla="*/ 848051 h 1696101"/>
              <a:gd name="connsiteX4" fmla="*/ 1696101 w 1696101"/>
              <a:gd name="connsiteY4" fmla="*/ 1696101 h 1696101"/>
              <a:gd name="connsiteX5" fmla="*/ 0 w 1696101"/>
              <a:gd name="connsiteY5" fmla="*/ 1696101 h 16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101" h="1696101">
                <a:moveTo>
                  <a:pt x="0" y="0"/>
                </a:moveTo>
                <a:lnTo>
                  <a:pt x="848051" y="0"/>
                </a:lnTo>
                <a:lnTo>
                  <a:pt x="848051" y="848051"/>
                </a:lnTo>
                <a:lnTo>
                  <a:pt x="1696101" y="848051"/>
                </a:lnTo>
                <a:lnTo>
                  <a:pt x="1696101" y="1696101"/>
                </a:lnTo>
                <a:lnTo>
                  <a:pt x="0" y="16961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ACEFB34-420F-435A-820D-106A191B67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6435" y="2929097"/>
            <a:ext cx="1696101" cy="1696101"/>
          </a:xfrm>
          <a:custGeom>
            <a:avLst/>
            <a:gdLst>
              <a:gd name="connsiteX0" fmla="*/ 0 w 1696101"/>
              <a:gd name="connsiteY0" fmla="*/ 0 h 1696101"/>
              <a:gd name="connsiteX1" fmla="*/ 848051 w 1696101"/>
              <a:gd name="connsiteY1" fmla="*/ 0 h 1696101"/>
              <a:gd name="connsiteX2" fmla="*/ 848051 w 1696101"/>
              <a:gd name="connsiteY2" fmla="*/ 848051 h 1696101"/>
              <a:gd name="connsiteX3" fmla="*/ 1696101 w 1696101"/>
              <a:gd name="connsiteY3" fmla="*/ 848051 h 1696101"/>
              <a:gd name="connsiteX4" fmla="*/ 1696101 w 1696101"/>
              <a:gd name="connsiteY4" fmla="*/ 1696101 h 1696101"/>
              <a:gd name="connsiteX5" fmla="*/ 0 w 1696101"/>
              <a:gd name="connsiteY5" fmla="*/ 1696101 h 16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101" h="1696101">
                <a:moveTo>
                  <a:pt x="0" y="0"/>
                </a:moveTo>
                <a:lnTo>
                  <a:pt x="848051" y="0"/>
                </a:lnTo>
                <a:lnTo>
                  <a:pt x="848051" y="848051"/>
                </a:lnTo>
                <a:lnTo>
                  <a:pt x="1696101" y="848051"/>
                </a:lnTo>
                <a:lnTo>
                  <a:pt x="1696101" y="1696101"/>
                </a:lnTo>
                <a:lnTo>
                  <a:pt x="0" y="16961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B1950A-1CEA-4B22-8FA5-BA7EDEEBF6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803" y="2929097"/>
            <a:ext cx="1696101" cy="1696101"/>
          </a:xfrm>
          <a:custGeom>
            <a:avLst/>
            <a:gdLst>
              <a:gd name="connsiteX0" fmla="*/ 0 w 1696101"/>
              <a:gd name="connsiteY0" fmla="*/ 0 h 1696101"/>
              <a:gd name="connsiteX1" fmla="*/ 848051 w 1696101"/>
              <a:gd name="connsiteY1" fmla="*/ 0 h 1696101"/>
              <a:gd name="connsiteX2" fmla="*/ 848051 w 1696101"/>
              <a:gd name="connsiteY2" fmla="*/ 848051 h 1696101"/>
              <a:gd name="connsiteX3" fmla="*/ 1696101 w 1696101"/>
              <a:gd name="connsiteY3" fmla="*/ 848051 h 1696101"/>
              <a:gd name="connsiteX4" fmla="*/ 1696101 w 1696101"/>
              <a:gd name="connsiteY4" fmla="*/ 1696101 h 1696101"/>
              <a:gd name="connsiteX5" fmla="*/ 0 w 1696101"/>
              <a:gd name="connsiteY5" fmla="*/ 1696101 h 169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6101" h="1696101">
                <a:moveTo>
                  <a:pt x="0" y="0"/>
                </a:moveTo>
                <a:lnTo>
                  <a:pt x="848051" y="0"/>
                </a:lnTo>
                <a:lnTo>
                  <a:pt x="848051" y="848051"/>
                </a:lnTo>
                <a:lnTo>
                  <a:pt x="1696101" y="848051"/>
                </a:lnTo>
                <a:lnTo>
                  <a:pt x="1696101" y="1696101"/>
                </a:lnTo>
                <a:lnTo>
                  <a:pt x="0" y="16961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05DAEF-0000-4DC7-8C55-FAC238596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429" y="20781"/>
            <a:ext cx="1657883" cy="5776514"/>
          </a:xfrm>
          <a:custGeom>
            <a:avLst/>
            <a:gdLst>
              <a:gd name="connsiteX0" fmla="*/ 0 w 1657883"/>
              <a:gd name="connsiteY0" fmla="*/ 0 h 5776514"/>
              <a:gd name="connsiteX1" fmla="*/ 1657883 w 1657883"/>
              <a:gd name="connsiteY1" fmla="*/ 0 h 5776514"/>
              <a:gd name="connsiteX2" fmla="*/ 1657883 w 1657883"/>
              <a:gd name="connsiteY2" fmla="*/ 5776514 h 5776514"/>
              <a:gd name="connsiteX3" fmla="*/ 0 w 1657883"/>
              <a:gd name="connsiteY3" fmla="*/ 5776514 h 577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883" h="5776514">
                <a:moveTo>
                  <a:pt x="0" y="0"/>
                </a:moveTo>
                <a:lnTo>
                  <a:pt x="1657883" y="0"/>
                </a:lnTo>
                <a:lnTo>
                  <a:pt x="1657883" y="5776514"/>
                </a:lnTo>
                <a:lnTo>
                  <a:pt x="0" y="5776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0E6F18-78E7-4CB6-949A-43E894D81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64325" y="1102267"/>
            <a:ext cx="1657883" cy="5776514"/>
          </a:xfrm>
          <a:custGeom>
            <a:avLst/>
            <a:gdLst>
              <a:gd name="connsiteX0" fmla="*/ 0 w 1657883"/>
              <a:gd name="connsiteY0" fmla="*/ 0 h 5776514"/>
              <a:gd name="connsiteX1" fmla="*/ 1657883 w 1657883"/>
              <a:gd name="connsiteY1" fmla="*/ 0 h 5776514"/>
              <a:gd name="connsiteX2" fmla="*/ 1657883 w 1657883"/>
              <a:gd name="connsiteY2" fmla="*/ 5776514 h 5776514"/>
              <a:gd name="connsiteX3" fmla="*/ 0 w 1657883"/>
              <a:gd name="connsiteY3" fmla="*/ 5776514 h 577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883" h="5776514">
                <a:moveTo>
                  <a:pt x="0" y="0"/>
                </a:moveTo>
                <a:lnTo>
                  <a:pt x="1657883" y="0"/>
                </a:lnTo>
                <a:lnTo>
                  <a:pt x="1657883" y="5776514"/>
                </a:lnTo>
                <a:lnTo>
                  <a:pt x="0" y="5776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90BAB4A-3028-4BCB-A6DA-495777B9C2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9221" y="-1"/>
            <a:ext cx="1657883" cy="5776514"/>
          </a:xfrm>
          <a:custGeom>
            <a:avLst/>
            <a:gdLst>
              <a:gd name="connsiteX0" fmla="*/ 0 w 1657883"/>
              <a:gd name="connsiteY0" fmla="*/ 0 h 5776514"/>
              <a:gd name="connsiteX1" fmla="*/ 1657883 w 1657883"/>
              <a:gd name="connsiteY1" fmla="*/ 0 h 5776514"/>
              <a:gd name="connsiteX2" fmla="*/ 1657883 w 1657883"/>
              <a:gd name="connsiteY2" fmla="*/ 5776514 h 5776514"/>
              <a:gd name="connsiteX3" fmla="*/ 0 w 1657883"/>
              <a:gd name="connsiteY3" fmla="*/ 5776514 h 577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883" h="5776514">
                <a:moveTo>
                  <a:pt x="0" y="0"/>
                </a:moveTo>
                <a:lnTo>
                  <a:pt x="1657883" y="0"/>
                </a:lnTo>
                <a:lnTo>
                  <a:pt x="1657883" y="5776514"/>
                </a:lnTo>
                <a:lnTo>
                  <a:pt x="0" y="5776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E3B9DF5-6711-4C48-9A9F-E8974D258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34117" y="1081486"/>
            <a:ext cx="1657883" cy="5776514"/>
          </a:xfrm>
          <a:custGeom>
            <a:avLst/>
            <a:gdLst>
              <a:gd name="connsiteX0" fmla="*/ 0 w 1657883"/>
              <a:gd name="connsiteY0" fmla="*/ 0 h 5776514"/>
              <a:gd name="connsiteX1" fmla="*/ 1657883 w 1657883"/>
              <a:gd name="connsiteY1" fmla="*/ 0 h 5776514"/>
              <a:gd name="connsiteX2" fmla="*/ 1657883 w 1657883"/>
              <a:gd name="connsiteY2" fmla="*/ 5776514 h 5776514"/>
              <a:gd name="connsiteX3" fmla="*/ 0 w 1657883"/>
              <a:gd name="connsiteY3" fmla="*/ 5776514 h 577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883" h="5776514">
                <a:moveTo>
                  <a:pt x="0" y="0"/>
                </a:moveTo>
                <a:lnTo>
                  <a:pt x="1657883" y="0"/>
                </a:lnTo>
                <a:lnTo>
                  <a:pt x="1657883" y="5776514"/>
                </a:lnTo>
                <a:lnTo>
                  <a:pt x="0" y="5776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113F3D-BCCD-422B-B8E1-A2DDA78DDA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46701" y="125073"/>
            <a:ext cx="3488221" cy="3488221"/>
          </a:xfrm>
          <a:custGeom>
            <a:avLst/>
            <a:gdLst>
              <a:gd name="connsiteX0" fmla="*/ 1744111 w 3488221"/>
              <a:gd name="connsiteY0" fmla="*/ 0 h 3488221"/>
              <a:gd name="connsiteX1" fmla="*/ 3488221 w 3488221"/>
              <a:gd name="connsiteY1" fmla="*/ 1744111 h 3488221"/>
              <a:gd name="connsiteX2" fmla="*/ 1744111 w 3488221"/>
              <a:gd name="connsiteY2" fmla="*/ 3488221 h 3488221"/>
              <a:gd name="connsiteX3" fmla="*/ 0 w 3488221"/>
              <a:gd name="connsiteY3" fmla="*/ 1744111 h 3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21" h="3488221">
                <a:moveTo>
                  <a:pt x="1744111" y="0"/>
                </a:moveTo>
                <a:lnTo>
                  <a:pt x="3488221" y="1744111"/>
                </a:lnTo>
                <a:lnTo>
                  <a:pt x="1744111" y="3488221"/>
                </a:lnTo>
                <a:lnTo>
                  <a:pt x="0" y="17441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026587C-03EC-458F-AD22-1AA31C8238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5090" y="1968706"/>
            <a:ext cx="3488221" cy="3488221"/>
          </a:xfrm>
          <a:custGeom>
            <a:avLst/>
            <a:gdLst>
              <a:gd name="connsiteX0" fmla="*/ 1744111 w 3488221"/>
              <a:gd name="connsiteY0" fmla="*/ 0 h 3488221"/>
              <a:gd name="connsiteX1" fmla="*/ 3488221 w 3488221"/>
              <a:gd name="connsiteY1" fmla="*/ 1744111 h 3488221"/>
              <a:gd name="connsiteX2" fmla="*/ 1744111 w 3488221"/>
              <a:gd name="connsiteY2" fmla="*/ 3488221 h 3488221"/>
              <a:gd name="connsiteX3" fmla="*/ 0 w 3488221"/>
              <a:gd name="connsiteY3" fmla="*/ 1744111 h 3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21" h="3488221">
                <a:moveTo>
                  <a:pt x="1744111" y="0"/>
                </a:moveTo>
                <a:lnTo>
                  <a:pt x="3488221" y="1744111"/>
                </a:lnTo>
                <a:lnTo>
                  <a:pt x="1744111" y="3488221"/>
                </a:lnTo>
                <a:lnTo>
                  <a:pt x="0" y="17441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570919-5A36-4F1F-AFDB-B0B4BA4C9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36881" y="125071"/>
            <a:ext cx="3488221" cy="3488221"/>
          </a:xfrm>
          <a:custGeom>
            <a:avLst/>
            <a:gdLst>
              <a:gd name="connsiteX0" fmla="*/ 1744111 w 3488221"/>
              <a:gd name="connsiteY0" fmla="*/ 0 h 3488221"/>
              <a:gd name="connsiteX1" fmla="*/ 3488221 w 3488221"/>
              <a:gd name="connsiteY1" fmla="*/ 1744111 h 3488221"/>
              <a:gd name="connsiteX2" fmla="*/ 1744111 w 3488221"/>
              <a:gd name="connsiteY2" fmla="*/ 3488221 h 3488221"/>
              <a:gd name="connsiteX3" fmla="*/ 0 w 3488221"/>
              <a:gd name="connsiteY3" fmla="*/ 1744111 h 3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21" h="3488221">
                <a:moveTo>
                  <a:pt x="1744111" y="0"/>
                </a:moveTo>
                <a:lnTo>
                  <a:pt x="3488221" y="1744111"/>
                </a:lnTo>
                <a:lnTo>
                  <a:pt x="1744111" y="3488221"/>
                </a:lnTo>
                <a:lnTo>
                  <a:pt x="0" y="17441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F9FE0D0-0328-4EEC-9382-A767593290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1924" y="-1726406"/>
            <a:ext cx="3488221" cy="3488221"/>
          </a:xfrm>
          <a:custGeom>
            <a:avLst/>
            <a:gdLst>
              <a:gd name="connsiteX0" fmla="*/ 1744111 w 3488221"/>
              <a:gd name="connsiteY0" fmla="*/ 0 h 3488221"/>
              <a:gd name="connsiteX1" fmla="*/ 3488221 w 3488221"/>
              <a:gd name="connsiteY1" fmla="*/ 1744111 h 3488221"/>
              <a:gd name="connsiteX2" fmla="*/ 1744111 w 3488221"/>
              <a:gd name="connsiteY2" fmla="*/ 3488221 h 3488221"/>
              <a:gd name="connsiteX3" fmla="*/ 0 w 3488221"/>
              <a:gd name="connsiteY3" fmla="*/ 1744111 h 3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21" h="3488221">
                <a:moveTo>
                  <a:pt x="1744111" y="0"/>
                </a:moveTo>
                <a:lnTo>
                  <a:pt x="3488221" y="1744111"/>
                </a:lnTo>
                <a:lnTo>
                  <a:pt x="1744111" y="3488221"/>
                </a:lnTo>
                <a:lnTo>
                  <a:pt x="0" y="17441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6D74-7309-4C52-9D4D-7BFEB47B8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1686" y="-1"/>
            <a:ext cx="5102352" cy="6858000"/>
          </a:xfrm>
          <a:custGeom>
            <a:avLst/>
            <a:gdLst>
              <a:gd name="connsiteX0" fmla="*/ 2954262 w 5102352"/>
              <a:gd name="connsiteY0" fmla="*/ 0 h 6858000"/>
              <a:gd name="connsiteX1" fmla="*/ 5102352 w 5102352"/>
              <a:gd name="connsiteY1" fmla="*/ 0 h 6858000"/>
              <a:gd name="connsiteX2" fmla="*/ 2148090 w 5102352"/>
              <a:gd name="connsiteY2" fmla="*/ 6858000 h 6858000"/>
              <a:gd name="connsiteX3" fmla="*/ 0 w 51023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2352" h="6858000">
                <a:moveTo>
                  <a:pt x="2954262" y="0"/>
                </a:moveTo>
                <a:lnTo>
                  <a:pt x="5102352" y="0"/>
                </a:lnTo>
                <a:lnTo>
                  <a:pt x="21480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0EFE12-E109-4410-8D25-29DFFF0445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0281" y="3537847"/>
            <a:ext cx="3657600" cy="3537848"/>
          </a:xfrm>
          <a:custGeom>
            <a:avLst/>
            <a:gdLst>
              <a:gd name="connsiteX0" fmla="*/ 1504788 w 3657600"/>
              <a:gd name="connsiteY0" fmla="*/ 0 h 3537848"/>
              <a:gd name="connsiteX1" fmla="*/ 3657600 w 3657600"/>
              <a:gd name="connsiteY1" fmla="*/ 0 h 3537848"/>
              <a:gd name="connsiteX2" fmla="*/ 2152812 w 3657600"/>
              <a:gd name="connsiteY2" fmla="*/ 3537848 h 3537848"/>
              <a:gd name="connsiteX3" fmla="*/ 0 w 3657600"/>
              <a:gd name="connsiteY3" fmla="*/ 3537848 h 35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537848">
                <a:moveTo>
                  <a:pt x="1504788" y="0"/>
                </a:moveTo>
                <a:lnTo>
                  <a:pt x="3657600" y="0"/>
                </a:lnTo>
                <a:lnTo>
                  <a:pt x="2152812" y="3537848"/>
                </a:lnTo>
                <a:lnTo>
                  <a:pt x="0" y="35378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917CF3-1886-4FD0-B258-6477E72A9F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0108" y="-1"/>
            <a:ext cx="3657600" cy="3537848"/>
          </a:xfrm>
          <a:custGeom>
            <a:avLst/>
            <a:gdLst>
              <a:gd name="connsiteX0" fmla="*/ 1504788 w 3657600"/>
              <a:gd name="connsiteY0" fmla="*/ 0 h 3537848"/>
              <a:gd name="connsiteX1" fmla="*/ 3657600 w 3657600"/>
              <a:gd name="connsiteY1" fmla="*/ 0 h 3537848"/>
              <a:gd name="connsiteX2" fmla="*/ 2152812 w 3657600"/>
              <a:gd name="connsiteY2" fmla="*/ 3537848 h 3537848"/>
              <a:gd name="connsiteX3" fmla="*/ 0 w 3657600"/>
              <a:gd name="connsiteY3" fmla="*/ 3537848 h 35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3537848">
                <a:moveTo>
                  <a:pt x="1504788" y="0"/>
                </a:moveTo>
                <a:lnTo>
                  <a:pt x="3657600" y="0"/>
                </a:lnTo>
                <a:lnTo>
                  <a:pt x="2152812" y="3537848"/>
                </a:lnTo>
                <a:lnTo>
                  <a:pt x="0" y="35378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C210F32-1AE4-4F4F-9D8E-0ECE3D8863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468274"/>
            <a:ext cx="6821424" cy="1956816"/>
          </a:xfrm>
          <a:custGeom>
            <a:avLst/>
            <a:gdLst>
              <a:gd name="connsiteX0" fmla="*/ 0 w 6821424"/>
              <a:gd name="connsiteY0" fmla="*/ 0 h 1956816"/>
              <a:gd name="connsiteX1" fmla="*/ 6821424 w 6821424"/>
              <a:gd name="connsiteY1" fmla="*/ 0 h 1956816"/>
              <a:gd name="connsiteX2" fmla="*/ 6821424 w 6821424"/>
              <a:gd name="connsiteY2" fmla="*/ 1956816 h 1956816"/>
              <a:gd name="connsiteX3" fmla="*/ 0 w 6821424"/>
              <a:gd name="connsiteY3" fmla="*/ 1956816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1424" h="1956816">
                <a:moveTo>
                  <a:pt x="0" y="0"/>
                </a:moveTo>
                <a:lnTo>
                  <a:pt x="6821424" y="0"/>
                </a:lnTo>
                <a:lnTo>
                  <a:pt x="6821424" y="1956816"/>
                </a:lnTo>
                <a:lnTo>
                  <a:pt x="0" y="19568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9A658A-A501-41AF-B872-44FF3527E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5166" y="592695"/>
            <a:ext cx="6821424" cy="1956816"/>
          </a:xfrm>
          <a:custGeom>
            <a:avLst/>
            <a:gdLst>
              <a:gd name="connsiteX0" fmla="*/ 0 w 6821424"/>
              <a:gd name="connsiteY0" fmla="*/ 0 h 1956816"/>
              <a:gd name="connsiteX1" fmla="*/ 6821424 w 6821424"/>
              <a:gd name="connsiteY1" fmla="*/ 0 h 1956816"/>
              <a:gd name="connsiteX2" fmla="*/ 6821424 w 6821424"/>
              <a:gd name="connsiteY2" fmla="*/ 1956816 h 1956816"/>
              <a:gd name="connsiteX3" fmla="*/ 0 w 6821424"/>
              <a:gd name="connsiteY3" fmla="*/ 1956816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1424" h="1956816">
                <a:moveTo>
                  <a:pt x="0" y="0"/>
                </a:moveTo>
                <a:lnTo>
                  <a:pt x="6821424" y="0"/>
                </a:lnTo>
                <a:lnTo>
                  <a:pt x="6821424" y="1956816"/>
                </a:lnTo>
                <a:lnTo>
                  <a:pt x="0" y="19568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B48468-5906-4755-B570-B4808C017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96" y="20781"/>
            <a:ext cx="2889504" cy="4551219"/>
          </a:xfrm>
          <a:custGeom>
            <a:avLst/>
            <a:gdLst>
              <a:gd name="connsiteX0" fmla="*/ 0 w 2889504"/>
              <a:gd name="connsiteY0" fmla="*/ 0 h 4551219"/>
              <a:gd name="connsiteX1" fmla="*/ 2889504 w 2889504"/>
              <a:gd name="connsiteY1" fmla="*/ 0 h 4551219"/>
              <a:gd name="connsiteX2" fmla="*/ 2889504 w 2889504"/>
              <a:gd name="connsiteY2" fmla="*/ 4551219 h 4551219"/>
              <a:gd name="connsiteX3" fmla="*/ 0 w 2889504"/>
              <a:gd name="connsiteY3" fmla="*/ 4551219 h 455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4551219">
                <a:moveTo>
                  <a:pt x="0" y="0"/>
                </a:moveTo>
                <a:lnTo>
                  <a:pt x="2889504" y="0"/>
                </a:lnTo>
                <a:lnTo>
                  <a:pt x="2889504" y="4551219"/>
                </a:lnTo>
                <a:lnTo>
                  <a:pt x="0" y="4551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A7171A-7DCB-46F8-B84D-2C366B393E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95" y="4773168"/>
            <a:ext cx="2889504" cy="2084832"/>
          </a:xfrm>
          <a:custGeom>
            <a:avLst/>
            <a:gdLst>
              <a:gd name="connsiteX0" fmla="*/ 0 w 2889504"/>
              <a:gd name="connsiteY0" fmla="*/ 0 h 2084832"/>
              <a:gd name="connsiteX1" fmla="*/ 2889504 w 2889504"/>
              <a:gd name="connsiteY1" fmla="*/ 0 h 2084832"/>
              <a:gd name="connsiteX2" fmla="*/ 2889504 w 2889504"/>
              <a:gd name="connsiteY2" fmla="*/ 2084832 h 2084832"/>
              <a:gd name="connsiteX3" fmla="*/ 0 w 2889504"/>
              <a:gd name="connsiteY3" fmla="*/ 2084832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2084832">
                <a:moveTo>
                  <a:pt x="0" y="0"/>
                </a:moveTo>
                <a:lnTo>
                  <a:pt x="2889504" y="0"/>
                </a:lnTo>
                <a:lnTo>
                  <a:pt x="2889504" y="2084832"/>
                </a:lnTo>
                <a:lnTo>
                  <a:pt x="0" y="2084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6BFF9-C5F3-4C68-A87A-B82E4965BA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8517" y="0"/>
            <a:ext cx="2889504" cy="2084832"/>
          </a:xfrm>
          <a:custGeom>
            <a:avLst/>
            <a:gdLst>
              <a:gd name="connsiteX0" fmla="*/ 0 w 2889504"/>
              <a:gd name="connsiteY0" fmla="*/ 0 h 2084832"/>
              <a:gd name="connsiteX1" fmla="*/ 2889504 w 2889504"/>
              <a:gd name="connsiteY1" fmla="*/ 0 h 2084832"/>
              <a:gd name="connsiteX2" fmla="*/ 2889504 w 2889504"/>
              <a:gd name="connsiteY2" fmla="*/ 2084832 h 2084832"/>
              <a:gd name="connsiteX3" fmla="*/ 0 w 2889504"/>
              <a:gd name="connsiteY3" fmla="*/ 2084832 h 20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2084832">
                <a:moveTo>
                  <a:pt x="0" y="0"/>
                </a:moveTo>
                <a:lnTo>
                  <a:pt x="2889504" y="0"/>
                </a:lnTo>
                <a:lnTo>
                  <a:pt x="2889504" y="2084832"/>
                </a:lnTo>
                <a:lnTo>
                  <a:pt x="0" y="20848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4ADC20-75B4-4674-A2A3-DCBD047EB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8518" y="2306781"/>
            <a:ext cx="2889504" cy="4551219"/>
          </a:xfrm>
          <a:custGeom>
            <a:avLst/>
            <a:gdLst>
              <a:gd name="connsiteX0" fmla="*/ 0 w 2889504"/>
              <a:gd name="connsiteY0" fmla="*/ 0 h 4551219"/>
              <a:gd name="connsiteX1" fmla="*/ 2889504 w 2889504"/>
              <a:gd name="connsiteY1" fmla="*/ 0 h 4551219"/>
              <a:gd name="connsiteX2" fmla="*/ 2889504 w 2889504"/>
              <a:gd name="connsiteY2" fmla="*/ 4551219 h 4551219"/>
              <a:gd name="connsiteX3" fmla="*/ 0 w 2889504"/>
              <a:gd name="connsiteY3" fmla="*/ 4551219 h 455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504" h="4551219">
                <a:moveTo>
                  <a:pt x="0" y="0"/>
                </a:moveTo>
                <a:lnTo>
                  <a:pt x="2889504" y="0"/>
                </a:lnTo>
                <a:lnTo>
                  <a:pt x="2889504" y="4551219"/>
                </a:lnTo>
                <a:lnTo>
                  <a:pt x="0" y="4551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72F5A9-7753-4734-B405-31D6D6590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82279" y="4454519"/>
            <a:ext cx="4057664" cy="3499186"/>
          </a:xfrm>
          <a:custGeom>
            <a:avLst/>
            <a:gdLst>
              <a:gd name="connsiteX0" fmla="*/ 3056113 w 4057664"/>
              <a:gd name="connsiteY0" fmla="*/ 0 h 3499186"/>
              <a:gd name="connsiteX1" fmla="*/ 4057664 w 4057664"/>
              <a:gd name="connsiteY1" fmla="*/ 1734738 h 3499186"/>
              <a:gd name="connsiteX2" fmla="*/ 1001551 w 4057664"/>
              <a:gd name="connsiteY2" fmla="*/ 3499186 h 3499186"/>
              <a:gd name="connsiteX3" fmla="*/ 0 w 4057664"/>
              <a:gd name="connsiteY3" fmla="*/ 1764449 h 349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64" h="3499186">
                <a:moveTo>
                  <a:pt x="3056113" y="0"/>
                </a:moveTo>
                <a:lnTo>
                  <a:pt x="4057664" y="1734738"/>
                </a:lnTo>
                <a:lnTo>
                  <a:pt x="1001551" y="3499186"/>
                </a:lnTo>
                <a:lnTo>
                  <a:pt x="0" y="17644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D3BE902-77A0-44C8-8237-B2C0192BC3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11345" y="2623353"/>
            <a:ext cx="4057664" cy="3499184"/>
          </a:xfrm>
          <a:custGeom>
            <a:avLst/>
            <a:gdLst>
              <a:gd name="connsiteX0" fmla="*/ 3056113 w 4057664"/>
              <a:gd name="connsiteY0" fmla="*/ 0 h 3499184"/>
              <a:gd name="connsiteX1" fmla="*/ 4057664 w 4057664"/>
              <a:gd name="connsiteY1" fmla="*/ 1734737 h 3499184"/>
              <a:gd name="connsiteX2" fmla="*/ 1001551 w 4057664"/>
              <a:gd name="connsiteY2" fmla="*/ 3499184 h 3499184"/>
              <a:gd name="connsiteX3" fmla="*/ 0 w 4057664"/>
              <a:gd name="connsiteY3" fmla="*/ 1764447 h 349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64" h="3499184">
                <a:moveTo>
                  <a:pt x="3056113" y="0"/>
                </a:moveTo>
                <a:lnTo>
                  <a:pt x="4057664" y="1734737"/>
                </a:lnTo>
                <a:lnTo>
                  <a:pt x="1001551" y="3499184"/>
                </a:lnTo>
                <a:lnTo>
                  <a:pt x="0" y="17644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240283-D245-450E-9EB5-2491D09502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4971" y="792183"/>
            <a:ext cx="4057663" cy="3499184"/>
          </a:xfrm>
          <a:custGeom>
            <a:avLst/>
            <a:gdLst>
              <a:gd name="connsiteX0" fmla="*/ 3056112 w 4057663"/>
              <a:gd name="connsiteY0" fmla="*/ 0 h 3499184"/>
              <a:gd name="connsiteX1" fmla="*/ 4057663 w 4057663"/>
              <a:gd name="connsiteY1" fmla="*/ 1734737 h 3499184"/>
              <a:gd name="connsiteX2" fmla="*/ 1001551 w 4057663"/>
              <a:gd name="connsiteY2" fmla="*/ 3499184 h 3499184"/>
              <a:gd name="connsiteX3" fmla="*/ 0 w 4057663"/>
              <a:gd name="connsiteY3" fmla="*/ 1764447 h 349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63" h="3499184">
                <a:moveTo>
                  <a:pt x="3056112" y="0"/>
                </a:moveTo>
                <a:lnTo>
                  <a:pt x="4057663" y="1734737"/>
                </a:lnTo>
                <a:lnTo>
                  <a:pt x="1001551" y="3499184"/>
                </a:lnTo>
                <a:lnTo>
                  <a:pt x="0" y="17644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20DEF07-8CB6-4C86-B70A-D197BF6031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7709" y="-1038987"/>
            <a:ext cx="4057662" cy="3499184"/>
          </a:xfrm>
          <a:custGeom>
            <a:avLst/>
            <a:gdLst>
              <a:gd name="connsiteX0" fmla="*/ 3056111 w 4057662"/>
              <a:gd name="connsiteY0" fmla="*/ 0 h 3499184"/>
              <a:gd name="connsiteX1" fmla="*/ 4057662 w 4057662"/>
              <a:gd name="connsiteY1" fmla="*/ 1734737 h 3499184"/>
              <a:gd name="connsiteX2" fmla="*/ 1001551 w 4057662"/>
              <a:gd name="connsiteY2" fmla="*/ 3499184 h 3499184"/>
              <a:gd name="connsiteX3" fmla="*/ 0 w 4057662"/>
              <a:gd name="connsiteY3" fmla="*/ 1764447 h 349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62" h="3499184">
                <a:moveTo>
                  <a:pt x="3056111" y="0"/>
                </a:moveTo>
                <a:lnTo>
                  <a:pt x="4057662" y="1734737"/>
                </a:lnTo>
                <a:lnTo>
                  <a:pt x="1001551" y="3499184"/>
                </a:lnTo>
                <a:lnTo>
                  <a:pt x="0" y="17644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5C9EAB-3CAB-4860-B1B9-01F65EF4A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7874" y="2221196"/>
            <a:ext cx="3182951" cy="2066543"/>
          </a:xfrm>
          <a:custGeom>
            <a:avLst/>
            <a:gdLst>
              <a:gd name="connsiteX0" fmla="*/ 1591476 w 3182951"/>
              <a:gd name="connsiteY0" fmla="*/ 0 h 2066543"/>
              <a:gd name="connsiteX1" fmla="*/ 3182951 w 3182951"/>
              <a:gd name="connsiteY1" fmla="*/ 2066543 h 2066543"/>
              <a:gd name="connsiteX2" fmla="*/ 0 w 3182951"/>
              <a:gd name="connsiteY2" fmla="*/ 2066543 h 206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951" h="2066543">
                <a:moveTo>
                  <a:pt x="1591476" y="0"/>
                </a:moveTo>
                <a:lnTo>
                  <a:pt x="3182951" y="2066543"/>
                </a:lnTo>
                <a:lnTo>
                  <a:pt x="0" y="2066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97F832A-F33F-4DA8-A47C-791DA334E8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2308" y="2221196"/>
            <a:ext cx="3182951" cy="2066543"/>
          </a:xfrm>
          <a:custGeom>
            <a:avLst/>
            <a:gdLst>
              <a:gd name="connsiteX0" fmla="*/ 0 w 3182951"/>
              <a:gd name="connsiteY0" fmla="*/ 0 h 2066543"/>
              <a:gd name="connsiteX1" fmla="*/ 3182951 w 3182951"/>
              <a:gd name="connsiteY1" fmla="*/ 0 h 2066543"/>
              <a:gd name="connsiteX2" fmla="*/ 1591475 w 3182951"/>
              <a:gd name="connsiteY2" fmla="*/ 2066543 h 206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951" h="2066543">
                <a:moveTo>
                  <a:pt x="0" y="0"/>
                </a:moveTo>
                <a:lnTo>
                  <a:pt x="3182951" y="0"/>
                </a:lnTo>
                <a:lnTo>
                  <a:pt x="1591475" y="2066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94D8D67-3252-4001-9D7E-3716C1B39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6742" y="2221196"/>
            <a:ext cx="3182951" cy="2066543"/>
          </a:xfrm>
          <a:custGeom>
            <a:avLst/>
            <a:gdLst>
              <a:gd name="connsiteX0" fmla="*/ 1591476 w 3182951"/>
              <a:gd name="connsiteY0" fmla="*/ 0 h 2066543"/>
              <a:gd name="connsiteX1" fmla="*/ 3182951 w 3182951"/>
              <a:gd name="connsiteY1" fmla="*/ 2066543 h 2066543"/>
              <a:gd name="connsiteX2" fmla="*/ 0 w 3182951"/>
              <a:gd name="connsiteY2" fmla="*/ 2066543 h 206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951" h="2066543">
                <a:moveTo>
                  <a:pt x="1591476" y="0"/>
                </a:moveTo>
                <a:lnTo>
                  <a:pt x="3182951" y="2066543"/>
                </a:lnTo>
                <a:lnTo>
                  <a:pt x="0" y="2066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31AA537-4C43-4C55-9319-5BE49E759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1176" y="2221196"/>
            <a:ext cx="3182951" cy="2066543"/>
          </a:xfrm>
          <a:custGeom>
            <a:avLst/>
            <a:gdLst>
              <a:gd name="connsiteX0" fmla="*/ 0 w 3182951"/>
              <a:gd name="connsiteY0" fmla="*/ 0 h 2066543"/>
              <a:gd name="connsiteX1" fmla="*/ 3182951 w 3182951"/>
              <a:gd name="connsiteY1" fmla="*/ 0 h 2066543"/>
              <a:gd name="connsiteX2" fmla="*/ 1591475 w 3182951"/>
              <a:gd name="connsiteY2" fmla="*/ 2066543 h 206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951" h="2066543">
                <a:moveTo>
                  <a:pt x="0" y="0"/>
                </a:moveTo>
                <a:lnTo>
                  <a:pt x="3182951" y="0"/>
                </a:lnTo>
                <a:lnTo>
                  <a:pt x="1591475" y="2066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48CAE0-0EDA-4E73-94CE-6DED062304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r="2620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8F05A53-6108-48FE-A9E0-94AA93FB8F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7" b="2431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974398-53BF-4354-AB4D-D3FA147D08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" b="190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41CF004-005C-4E0A-B5CA-6C1A0EA585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r="27809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2AE3E4-9D74-49AF-B43A-8F9387DB5126}"/>
              </a:ext>
            </a:extLst>
          </p:cNvPr>
          <p:cNvSpPr/>
          <p:nvPr/>
        </p:nvSpPr>
        <p:spPr>
          <a:xfrm>
            <a:off x="323556" y="0"/>
            <a:ext cx="11535509" cy="7202658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233F42-6FEF-43DF-999B-6F6A8295A7BA}"/>
              </a:ext>
            </a:extLst>
          </p:cNvPr>
          <p:cNvSpPr/>
          <p:nvPr/>
        </p:nvSpPr>
        <p:spPr>
          <a:xfrm>
            <a:off x="7152561" y="1965070"/>
            <a:ext cx="3212121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D5F4E-E9BB-4D01-A61F-83DEC8C34C96}"/>
              </a:ext>
            </a:extLst>
          </p:cNvPr>
          <p:cNvSpPr/>
          <p:nvPr/>
        </p:nvSpPr>
        <p:spPr>
          <a:xfrm>
            <a:off x="2093071" y="2550455"/>
            <a:ext cx="3270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5-star</a:t>
            </a:r>
          </a:p>
          <a:p>
            <a:pPr algn="ctr"/>
            <a:r>
              <a:rPr lang="en-US" sz="4400" b="1">
                <a:solidFill>
                  <a:schemeClr val="bg1"/>
                </a:solidFill>
              </a:rPr>
              <a:t>HOTEL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D527A68-DF0B-4E2A-AD26-1EC73845BA3A}"/>
              </a:ext>
            </a:extLst>
          </p:cNvPr>
          <p:cNvSpPr/>
          <p:nvPr/>
        </p:nvSpPr>
        <p:spPr>
          <a:xfrm>
            <a:off x="7005234" y="698552"/>
            <a:ext cx="4698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dolore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B0C3A85-2105-40DE-960B-DA29D2692B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6684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0A3BE8-F945-45AF-876F-E6B7C782A4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C7A1E0-D456-4148-9FCD-182440D65D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r="1508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AD0C758-6FC6-4397-9152-7F59CBDC29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r="1641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D07A029-A842-490E-A8E6-5C0C3553BD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23B9826-1404-427C-9892-13765EFC6ED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86E35F6-1D49-495D-B85C-D74FD8C6C616}"/>
              </a:ext>
            </a:extLst>
          </p:cNvPr>
          <p:cNvSpPr/>
          <p:nvPr/>
        </p:nvSpPr>
        <p:spPr>
          <a:xfrm>
            <a:off x="252742" y="698552"/>
            <a:ext cx="4698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dolore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6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B7A0A17-C6C9-4E5A-A2BC-B940601E41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2" b="2181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AC38F18-202C-4223-BA9C-AE17A252AA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2494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A423E44-9877-4A0C-8E98-444166274C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4" b="2374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C0D4ACF-589E-4B81-AD2B-352DA9CB1B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8EFA92-8087-4D10-87D5-46947071E122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A9797-4F56-49FD-B519-EAD54B66F1CC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8655E00-0424-40DC-A2DA-557DE55270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3AFD2-DE93-4212-8E4F-3F091C850C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1045">
                <a:schemeClr val="bg1">
                  <a:alpha val="85000"/>
                </a:schemeClr>
              </a:gs>
              <a:gs pos="100000">
                <a:schemeClr val="bg1">
                  <a:alpha val="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DC08DA-A9CD-4991-8FC2-3B1B3BD8C21B}"/>
              </a:ext>
            </a:extLst>
          </p:cNvPr>
          <p:cNvSpPr txBox="1"/>
          <p:nvPr/>
        </p:nvSpPr>
        <p:spPr>
          <a:xfrm>
            <a:off x="9145386" y="93517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393A49-FCA6-42EF-999F-CBCEA070ABD9}"/>
              </a:ext>
            </a:extLst>
          </p:cNvPr>
          <p:cNvSpPr/>
          <p:nvPr/>
        </p:nvSpPr>
        <p:spPr>
          <a:xfrm>
            <a:off x="9145386" y="2258613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A0DCE-128D-4563-93DE-FA7765BF2C70}"/>
              </a:ext>
            </a:extLst>
          </p:cNvPr>
          <p:cNvSpPr txBox="1"/>
          <p:nvPr/>
        </p:nvSpPr>
        <p:spPr>
          <a:xfrm>
            <a:off x="6348834" y="93517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595DFA-1F43-4603-8D73-E037B15A9EC3}"/>
              </a:ext>
            </a:extLst>
          </p:cNvPr>
          <p:cNvSpPr/>
          <p:nvPr/>
        </p:nvSpPr>
        <p:spPr>
          <a:xfrm>
            <a:off x="6348834" y="2258613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D5D037E-E187-4119-96DA-24D414E0B744}"/>
              </a:ext>
            </a:extLst>
          </p:cNvPr>
          <p:cNvSpPr/>
          <p:nvPr/>
        </p:nvSpPr>
        <p:spPr>
          <a:xfrm>
            <a:off x="-20782" y="2057400"/>
            <a:ext cx="12212782" cy="4800599"/>
          </a:xfrm>
          <a:custGeom>
            <a:avLst/>
            <a:gdLst>
              <a:gd name="connsiteX0" fmla="*/ 0 w 12192000"/>
              <a:gd name="connsiteY0" fmla="*/ 0 h 4509655"/>
              <a:gd name="connsiteX1" fmla="*/ 12192000 w 12192000"/>
              <a:gd name="connsiteY1" fmla="*/ 1600200 h 4509655"/>
              <a:gd name="connsiteX2" fmla="*/ 12192000 w 12192000"/>
              <a:gd name="connsiteY2" fmla="*/ 4509655 h 4509655"/>
              <a:gd name="connsiteX3" fmla="*/ 0 w 12192000"/>
              <a:gd name="connsiteY3" fmla="*/ 4509655 h 4509655"/>
              <a:gd name="connsiteX4" fmla="*/ 0 w 12192000"/>
              <a:gd name="connsiteY4" fmla="*/ 1600200 h 4509655"/>
              <a:gd name="connsiteX0" fmla="*/ 0 w 12212782"/>
              <a:gd name="connsiteY0" fmla="*/ 0 h 5309397"/>
              <a:gd name="connsiteX1" fmla="*/ 12212782 w 12212782"/>
              <a:gd name="connsiteY1" fmla="*/ 2399942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192000 w 12212782"/>
              <a:gd name="connsiteY1" fmla="*/ 2545406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212782 w 12212782"/>
              <a:gd name="connsiteY1" fmla="*/ 2545407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309397"/>
              <a:gd name="connsiteX1" fmla="*/ 12212782 w 12212782"/>
              <a:gd name="connsiteY1" fmla="*/ 2909064 h 5309397"/>
              <a:gd name="connsiteX2" fmla="*/ 12212782 w 12212782"/>
              <a:gd name="connsiteY2" fmla="*/ 5309397 h 5309397"/>
              <a:gd name="connsiteX3" fmla="*/ 20782 w 12212782"/>
              <a:gd name="connsiteY3" fmla="*/ 5309397 h 5309397"/>
              <a:gd name="connsiteX4" fmla="*/ 20782 w 12212782"/>
              <a:gd name="connsiteY4" fmla="*/ 2399942 h 5309397"/>
              <a:gd name="connsiteX5" fmla="*/ 0 w 12212782"/>
              <a:gd name="connsiteY5" fmla="*/ 0 h 5309397"/>
              <a:gd name="connsiteX0" fmla="*/ 0 w 12212782"/>
              <a:gd name="connsiteY0" fmla="*/ 0 h 5963980"/>
              <a:gd name="connsiteX1" fmla="*/ 12212782 w 12212782"/>
              <a:gd name="connsiteY1" fmla="*/ 3563647 h 5963980"/>
              <a:gd name="connsiteX2" fmla="*/ 12212782 w 12212782"/>
              <a:gd name="connsiteY2" fmla="*/ 5963980 h 5963980"/>
              <a:gd name="connsiteX3" fmla="*/ 20782 w 12212782"/>
              <a:gd name="connsiteY3" fmla="*/ 5963980 h 5963980"/>
              <a:gd name="connsiteX4" fmla="*/ 20782 w 12212782"/>
              <a:gd name="connsiteY4" fmla="*/ 3054525 h 5963980"/>
              <a:gd name="connsiteX5" fmla="*/ 0 w 12212782"/>
              <a:gd name="connsiteY5" fmla="*/ 0 h 59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2782" h="5963980">
                <a:moveTo>
                  <a:pt x="0" y="0"/>
                </a:moveTo>
                <a:lnTo>
                  <a:pt x="12212782" y="3563647"/>
                </a:lnTo>
                <a:lnTo>
                  <a:pt x="12212782" y="5963980"/>
                </a:lnTo>
                <a:lnTo>
                  <a:pt x="20782" y="5963980"/>
                </a:lnTo>
                <a:lnTo>
                  <a:pt x="20782" y="3054525"/>
                </a:lnTo>
                <a:cubicBezTo>
                  <a:pt x="20782" y="2521125"/>
                  <a:pt x="0" y="533400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D8C1799-8C5B-4516-8302-210128D1C6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0639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10504BA-9A9D-4890-ADEE-37B00A0441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8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39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E4A51DC-CA14-40B0-97B3-ABB9B63D76A4}"/>
              </a:ext>
            </a:extLst>
          </p:cNvPr>
          <p:cNvSpPr/>
          <p:nvPr/>
        </p:nvSpPr>
        <p:spPr>
          <a:xfrm>
            <a:off x="5544" y="0"/>
            <a:ext cx="60821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1972A-5002-4F59-BD5D-F4682D3554E7}"/>
              </a:ext>
            </a:extLst>
          </p:cNvPr>
          <p:cNvSpPr/>
          <p:nvPr/>
        </p:nvSpPr>
        <p:spPr>
          <a:xfrm>
            <a:off x="6109855" y="0"/>
            <a:ext cx="60821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41BCE87-B6C2-4EC7-9B43-1128C11D14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5397"/>
          <a:stretch>
            <a:fillRect/>
          </a:stretch>
        </p:blipFill>
        <p:spPr/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9A8B73D-21EA-4DFF-8AE5-0CF1B77A6949}"/>
              </a:ext>
            </a:extLst>
          </p:cNvPr>
          <p:cNvSpPr txBox="1"/>
          <p:nvPr/>
        </p:nvSpPr>
        <p:spPr>
          <a:xfrm>
            <a:off x="451553" y="840232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70421F-C03E-4959-B89A-20A82455D7B8}"/>
              </a:ext>
            </a:extLst>
          </p:cNvPr>
          <p:cNvSpPr/>
          <p:nvPr/>
        </p:nvSpPr>
        <p:spPr>
          <a:xfrm>
            <a:off x="451553" y="2163671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400" dirty="0">
                <a:solidFill>
                  <a:schemeClr val="bg1"/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/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40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A69224-5ABE-4832-8021-9F128DA205C4}"/>
              </a:ext>
            </a:extLst>
          </p:cNvPr>
          <p:cNvSpPr txBox="1"/>
          <p:nvPr/>
        </p:nvSpPr>
        <p:spPr>
          <a:xfrm>
            <a:off x="9315024" y="840232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124438-40A3-4549-BB43-EEA3D91FF817}"/>
              </a:ext>
            </a:extLst>
          </p:cNvPr>
          <p:cNvSpPr/>
          <p:nvPr/>
        </p:nvSpPr>
        <p:spPr>
          <a:xfrm>
            <a:off x="9315024" y="2163671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29593AD-9837-4594-BA15-95029C1C2973}"/>
              </a:ext>
            </a:extLst>
          </p:cNvPr>
          <p:cNvSpPr/>
          <p:nvPr/>
        </p:nvSpPr>
        <p:spPr>
          <a:xfrm>
            <a:off x="4500090" y="0"/>
            <a:ext cx="7691910" cy="6858000"/>
          </a:xfrm>
          <a:prstGeom prst="parallelogram">
            <a:avLst>
              <a:gd name="adj" fmla="val 8264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03B24-AC3A-4CB5-B2C2-4F28305402C1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191AD0-82A0-4892-9667-DA5854FF9E8F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0457C81-E9B5-4317-9EC5-AD6336B38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r="16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55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F2E7323-091A-4496-8861-3B184CD1AA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 b="12848"/>
          <a:stretch>
            <a:fillRect/>
          </a:stretch>
        </p:blipFill>
        <p:spPr/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A5F9BC9-008B-430A-A4CC-764650B73A0E}"/>
              </a:ext>
            </a:extLst>
          </p:cNvPr>
          <p:cNvGrpSpPr/>
          <p:nvPr/>
        </p:nvGrpSpPr>
        <p:grpSpPr>
          <a:xfrm>
            <a:off x="6702962" y="1610770"/>
            <a:ext cx="5428233" cy="4361846"/>
            <a:chOff x="6702962" y="1610770"/>
            <a:chExt cx="5428233" cy="43618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A238FECB-F28C-43AF-B9BD-EB4D5E6C99B9}"/>
                </a:ext>
              </a:extLst>
            </p:cNvPr>
            <p:cNvSpPr/>
            <p:nvPr/>
          </p:nvSpPr>
          <p:spPr>
            <a:xfrm flipV="1">
              <a:off x="6702962" y="1610770"/>
              <a:ext cx="3096491" cy="2962315"/>
            </a:xfrm>
            <a:prstGeom prst="parallelogram">
              <a:avLst>
                <a:gd name="adj" fmla="val 95340"/>
              </a:avLst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992B89F4-1CE0-43CC-B542-41755B92DE6D}"/>
                </a:ext>
              </a:extLst>
            </p:cNvPr>
            <p:cNvSpPr/>
            <p:nvPr/>
          </p:nvSpPr>
          <p:spPr>
            <a:xfrm flipV="1">
              <a:off x="9034704" y="3010301"/>
              <a:ext cx="3096491" cy="2962315"/>
            </a:xfrm>
            <a:prstGeom prst="parallelogram">
              <a:avLst>
                <a:gd name="adj" fmla="val 95340"/>
              </a:avLst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E39A851-F180-4C4A-BEEF-73A240711EC6}"/>
                </a:ext>
              </a:extLst>
            </p:cNvPr>
            <p:cNvCxnSpPr>
              <a:cxnSpLocks/>
            </p:cNvCxnSpPr>
            <p:nvPr/>
          </p:nvCxnSpPr>
          <p:spPr>
            <a:xfrm>
              <a:off x="7024417" y="2253905"/>
              <a:ext cx="2072318" cy="2136398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355EB5-0E0D-439B-B1DE-C939241DED39}"/>
                </a:ext>
              </a:extLst>
            </p:cNvPr>
            <p:cNvCxnSpPr>
              <a:cxnSpLocks/>
            </p:cNvCxnSpPr>
            <p:nvPr/>
          </p:nvCxnSpPr>
          <p:spPr>
            <a:xfrm>
              <a:off x="9741732" y="3202021"/>
              <a:ext cx="2072318" cy="2136398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569CC5-88B8-4A46-922E-0C9830652EAB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95D0B6-14A7-4A55-A7A7-9A050951B56D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6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9BA59D0-68CA-4CB3-907A-16FA60591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8" r="26828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989190-B5FF-40D5-9D6E-7A3B16D671F1}"/>
              </a:ext>
            </a:extLst>
          </p:cNvPr>
          <p:cNvSpPr txBox="1"/>
          <p:nvPr/>
        </p:nvSpPr>
        <p:spPr>
          <a:xfrm>
            <a:off x="6556931" y="82616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C9E772-9329-4965-ACD0-61315C313E98}"/>
              </a:ext>
            </a:extLst>
          </p:cNvPr>
          <p:cNvSpPr/>
          <p:nvPr/>
        </p:nvSpPr>
        <p:spPr>
          <a:xfrm>
            <a:off x="6556931" y="214960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97B560-9B3A-4E8A-824C-D12BD1399BD7}"/>
              </a:ext>
            </a:extLst>
          </p:cNvPr>
          <p:cNvSpPr txBox="1"/>
          <p:nvPr/>
        </p:nvSpPr>
        <p:spPr>
          <a:xfrm>
            <a:off x="9300131" y="82616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C2E2F-B1A3-4629-B781-10C02646DD1F}"/>
              </a:ext>
            </a:extLst>
          </p:cNvPr>
          <p:cNvSpPr/>
          <p:nvPr/>
        </p:nvSpPr>
        <p:spPr>
          <a:xfrm>
            <a:off x="9300131" y="214960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3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1D8F4A3-D913-4A53-8ACD-A696B0B3CB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0340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2A1988-B345-46AF-9EFB-AC06D4E352C5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D11103-314C-48C1-93F9-D90A383B2B30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93BE8DF-2D24-4440-A261-5544E1A82A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9818AC-3447-4F2E-BF10-22AF9E4766E0}"/>
              </a:ext>
            </a:extLst>
          </p:cNvPr>
          <p:cNvSpPr txBox="1"/>
          <p:nvPr/>
        </p:nvSpPr>
        <p:spPr>
          <a:xfrm>
            <a:off x="6711675" y="685487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594DAA-4951-4F0C-B9D5-889ED4723DCF}"/>
              </a:ext>
            </a:extLst>
          </p:cNvPr>
          <p:cNvSpPr/>
          <p:nvPr/>
        </p:nvSpPr>
        <p:spPr>
          <a:xfrm>
            <a:off x="6711675" y="2008926"/>
            <a:ext cx="4669088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998C0-7AFF-408A-B2EE-DE4461A3493E}"/>
              </a:ext>
            </a:extLst>
          </p:cNvPr>
          <p:cNvSpPr/>
          <p:nvPr/>
        </p:nvSpPr>
        <p:spPr>
          <a:xfrm>
            <a:off x="6711675" y="3764471"/>
            <a:ext cx="4669088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BE3537B-D2B2-46F7-ADF2-844FB25728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/>
        </p:blipFill>
        <p:spPr>
          <a:xfrm>
            <a:off x="6171655" y="882435"/>
            <a:ext cx="2863321" cy="2863321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3155584-A458-4D47-8E72-821B164C3D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1879"/>
          <a:stretch/>
        </p:blipFill>
        <p:spPr>
          <a:xfrm>
            <a:off x="6434891" y="2814961"/>
            <a:ext cx="3627026" cy="3627026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F479582-91F3-453C-8BA3-401E131172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8525495" y="205601"/>
            <a:ext cx="5559552" cy="5559552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E871AD-60B1-4253-8E51-D838FDA68917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EF7D2E-0D50-4E7D-8535-A290CE371C73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1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>
            <a:extLst>
              <a:ext uri="{FF2B5EF4-FFF2-40B4-BE49-F238E27FC236}">
                <a16:creationId xmlns:a16="http://schemas.microsoft.com/office/drawing/2014/main" id="{88EA7D18-4C11-4622-88B6-EE32F52F4635}"/>
              </a:ext>
            </a:extLst>
          </p:cNvPr>
          <p:cNvSpPr txBox="1"/>
          <p:nvPr/>
        </p:nvSpPr>
        <p:spPr>
          <a:xfrm>
            <a:off x="10968733" y="-76944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2BEA91B-6811-4E8D-830F-426097FCE8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F30E3D5-21EC-42BE-AC4B-F81EEB361B47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3542B-B263-496B-A513-3465177F54A3}"/>
              </a:ext>
            </a:extLst>
          </p:cNvPr>
          <p:cNvSpPr/>
          <p:nvPr/>
        </p:nvSpPr>
        <p:spPr>
          <a:xfrm>
            <a:off x="873583" y="2205874"/>
            <a:ext cx="454247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3A429D-F230-4065-B6E6-2CF4B054F694}"/>
              </a:ext>
            </a:extLst>
          </p:cNvPr>
          <p:cNvSpPr/>
          <p:nvPr/>
        </p:nvSpPr>
        <p:spPr>
          <a:xfrm>
            <a:off x="873583" y="3961419"/>
            <a:ext cx="454247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2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08569-CE61-453F-A5F1-4E8F36CE8521}"/>
              </a:ext>
            </a:extLst>
          </p:cNvPr>
          <p:cNvSpPr/>
          <p:nvPr/>
        </p:nvSpPr>
        <p:spPr>
          <a:xfrm>
            <a:off x="0" y="2016402"/>
            <a:ext cx="12192000" cy="25245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679D981-BD3F-4697-9AFC-679BF9FD99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r="20798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9240EA-F247-4B9A-AF27-974EA3218BAF}"/>
              </a:ext>
            </a:extLst>
          </p:cNvPr>
          <p:cNvSpPr txBox="1"/>
          <p:nvPr/>
        </p:nvSpPr>
        <p:spPr>
          <a:xfrm>
            <a:off x="320805" y="692963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B72EE8-4F02-4E85-B650-F9AD72C22A56}"/>
              </a:ext>
            </a:extLst>
          </p:cNvPr>
          <p:cNvSpPr/>
          <p:nvPr/>
        </p:nvSpPr>
        <p:spPr>
          <a:xfrm>
            <a:off x="9141248" y="2198785"/>
            <a:ext cx="2534937" cy="198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050" dirty="0">
                <a:solidFill>
                  <a:schemeClr val="bg1"/>
                </a:solidFill>
                <a:effectLst/>
              </a:rPr>
              <a:t> do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050" dirty="0">
                <a:solidFill>
                  <a:schemeClr val="bg1"/>
                </a:solidFill>
                <a:effectLst/>
              </a:rPr>
              <a:t> et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05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050" dirty="0">
                <a:solidFill>
                  <a:schemeClr val="bg1"/>
                </a:solidFill>
                <a:effectLst/>
              </a:rPr>
              <a:t>.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05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veniam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quis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r>
              <a:rPr lang="en-US" sz="1050" dirty="0">
                <a:solidFill>
                  <a:schemeClr val="bg1"/>
                </a:solidFill>
              </a:rPr>
              <a:t>.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enim</a:t>
            </a:r>
            <a:r>
              <a:rPr lang="en-US" sz="1050" dirty="0">
                <a:solidFill>
                  <a:schemeClr val="bg1"/>
                </a:solidFill>
              </a:rPr>
              <a:t> ad minim </a:t>
            </a:r>
            <a:r>
              <a:rPr lang="en-US" sz="1050" dirty="0" err="1">
                <a:solidFill>
                  <a:schemeClr val="bg1"/>
                </a:solidFill>
              </a:rPr>
              <a:t>veniam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quis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4453D7-EE8A-4A66-B34F-A48A5FF204C4}"/>
              </a:ext>
            </a:extLst>
          </p:cNvPr>
          <p:cNvSpPr/>
          <p:nvPr/>
        </p:nvSpPr>
        <p:spPr>
          <a:xfrm>
            <a:off x="348971" y="2198785"/>
            <a:ext cx="2534937" cy="198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5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sed</a:t>
            </a:r>
            <a:r>
              <a:rPr lang="en-US" sz="1050" dirty="0">
                <a:solidFill>
                  <a:schemeClr val="bg1"/>
                </a:solidFill>
                <a:effectLst/>
              </a:rPr>
              <a:t> do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eiusmod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incididunt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labore</a:t>
            </a:r>
            <a:r>
              <a:rPr lang="en-US" sz="1050" dirty="0">
                <a:solidFill>
                  <a:schemeClr val="bg1"/>
                </a:solidFill>
                <a:effectLst/>
              </a:rPr>
              <a:t> et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dolore</a:t>
            </a:r>
            <a:r>
              <a:rPr lang="en-US" sz="1050" dirty="0">
                <a:solidFill>
                  <a:schemeClr val="bg1"/>
                </a:solidFill>
                <a:effectLst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aliqua</a:t>
            </a:r>
            <a:r>
              <a:rPr lang="en-US" sz="1050" dirty="0">
                <a:solidFill>
                  <a:schemeClr val="bg1"/>
                </a:solidFill>
                <a:effectLst/>
              </a:rPr>
              <a:t>.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Ut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enim</a:t>
            </a:r>
            <a:r>
              <a:rPr lang="en-US" sz="1050" dirty="0">
                <a:solidFill>
                  <a:schemeClr val="bg1"/>
                </a:solidFill>
                <a:effectLst/>
              </a:rPr>
              <a:t> ad minim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veniam</a:t>
            </a:r>
            <a:r>
              <a:rPr lang="en-US" sz="105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dirty="0" err="1">
                <a:solidFill>
                  <a:schemeClr val="bg1"/>
                </a:solidFill>
                <a:effectLst/>
              </a:rPr>
              <a:t>quis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r>
              <a:rPr lang="en-US" sz="1050" dirty="0">
                <a:solidFill>
                  <a:schemeClr val="bg1"/>
                </a:solidFill>
              </a:rPr>
              <a:t>.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enim</a:t>
            </a:r>
            <a:r>
              <a:rPr lang="en-US" sz="1050" dirty="0">
                <a:solidFill>
                  <a:schemeClr val="bg1"/>
                </a:solidFill>
              </a:rPr>
              <a:t> ad minim </a:t>
            </a:r>
            <a:r>
              <a:rPr lang="en-US" sz="1050" dirty="0" err="1">
                <a:solidFill>
                  <a:schemeClr val="bg1"/>
                </a:solidFill>
              </a:rPr>
              <a:t>veniam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quis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2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0213E2-36C4-4C06-88FB-0FCF01AB10AD}"/>
              </a:ext>
            </a:extLst>
          </p:cNvPr>
          <p:cNvSpPr/>
          <p:nvPr/>
        </p:nvSpPr>
        <p:spPr>
          <a:xfrm>
            <a:off x="7792278" y="0"/>
            <a:ext cx="439972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B891B3-9C43-4482-ADD7-081C1E2BE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18042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792E56-D05B-41CF-86EA-FFBF529D1891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E5C85-01F4-4041-AE6A-355AEB5A8386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89AD62-3A90-4836-885F-DC0FBE58B9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>
            <a:fillRect/>
          </a:stretch>
        </p:blipFill>
        <p:spPr/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8432CEA-868E-492E-845D-C2489B422CE9}"/>
              </a:ext>
            </a:extLst>
          </p:cNvPr>
          <p:cNvSpPr/>
          <p:nvPr/>
        </p:nvSpPr>
        <p:spPr>
          <a:xfrm>
            <a:off x="795996" y="1004017"/>
            <a:ext cx="2870510" cy="28705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7F42B4-E792-412C-8197-843F36DEC115}"/>
              </a:ext>
            </a:extLst>
          </p:cNvPr>
          <p:cNvSpPr/>
          <p:nvPr/>
        </p:nvSpPr>
        <p:spPr>
          <a:xfrm>
            <a:off x="943035" y="959503"/>
            <a:ext cx="820920" cy="8209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AEF749-F4C4-4992-A3E7-05A71EAA9EB6}"/>
              </a:ext>
            </a:extLst>
          </p:cNvPr>
          <p:cNvSpPr/>
          <p:nvPr/>
        </p:nvSpPr>
        <p:spPr>
          <a:xfrm>
            <a:off x="3372495" y="1004017"/>
            <a:ext cx="2870510" cy="287051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02F766-6EF2-41CB-B9BA-88025321DE3D}"/>
              </a:ext>
            </a:extLst>
          </p:cNvPr>
          <p:cNvSpPr/>
          <p:nvPr/>
        </p:nvSpPr>
        <p:spPr>
          <a:xfrm>
            <a:off x="3519534" y="959503"/>
            <a:ext cx="820920" cy="8209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2A710E-2B88-4BD1-ADF4-6BF06AF90917}"/>
              </a:ext>
            </a:extLst>
          </p:cNvPr>
          <p:cNvSpPr/>
          <p:nvPr/>
        </p:nvSpPr>
        <p:spPr>
          <a:xfrm>
            <a:off x="657476" y="3414527"/>
            <a:ext cx="2870510" cy="28705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6103B1-F43F-4088-91BE-CA411090A4F0}"/>
              </a:ext>
            </a:extLst>
          </p:cNvPr>
          <p:cNvSpPr/>
          <p:nvPr/>
        </p:nvSpPr>
        <p:spPr>
          <a:xfrm>
            <a:off x="804515" y="3370013"/>
            <a:ext cx="820920" cy="8209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DC1F77-EF4B-465F-8463-BF586F497F08}"/>
              </a:ext>
            </a:extLst>
          </p:cNvPr>
          <p:cNvSpPr/>
          <p:nvPr/>
        </p:nvSpPr>
        <p:spPr>
          <a:xfrm>
            <a:off x="3233975" y="3414527"/>
            <a:ext cx="2870510" cy="287051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90388C-E1B7-4400-AA36-64BB8B63AD0E}"/>
              </a:ext>
            </a:extLst>
          </p:cNvPr>
          <p:cNvSpPr/>
          <p:nvPr/>
        </p:nvSpPr>
        <p:spPr>
          <a:xfrm>
            <a:off x="3381015" y="3370013"/>
            <a:ext cx="820920" cy="8209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7AFC91-5978-4C44-A690-A6E6BEABB983}"/>
              </a:ext>
            </a:extLst>
          </p:cNvPr>
          <p:cNvSpPr txBox="1"/>
          <p:nvPr/>
        </p:nvSpPr>
        <p:spPr>
          <a:xfrm>
            <a:off x="4002420" y="1668557"/>
            <a:ext cx="1610658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Keyword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7EB42D-9BE7-46B2-85CF-1ECB81B63F0C}"/>
              </a:ext>
            </a:extLst>
          </p:cNvPr>
          <p:cNvSpPr/>
          <p:nvPr/>
        </p:nvSpPr>
        <p:spPr>
          <a:xfrm>
            <a:off x="3803496" y="2214198"/>
            <a:ext cx="199725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id-ID" sz="1200" dirty="0">
                <a:solidFill>
                  <a:schemeClr val="bg1"/>
                </a:solidFill>
              </a:rPr>
              <a:t> adipiscing. Proin libero</a:t>
            </a:r>
            <a:r>
              <a:rPr lang="en-US" sz="1200" dirty="0">
                <a:solidFill>
                  <a:schemeClr val="bg1"/>
                </a:solidFill>
              </a:rPr>
              <a:t>s </a:t>
            </a:r>
            <a:r>
              <a:rPr lang="id-ID" sz="1200" dirty="0">
                <a:solidFill>
                  <a:schemeClr val="bg1"/>
                </a:solidFill>
              </a:rPr>
              <a:t>ultrices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sit ametat.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7A2637-A7A3-4CAF-9368-D66F2F23EBCE}"/>
              </a:ext>
            </a:extLst>
          </p:cNvPr>
          <p:cNvSpPr txBox="1"/>
          <p:nvPr/>
        </p:nvSpPr>
        <p:spPr>
          <a:xfrm>
            <a:off x="1425921" y="1668557"/>
            <a:ext cx="1610658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Keyword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02B3A0-318E-4586-8B69-F1D068E9A479}"/>
              </a:ext>
            </a:extLst>
          </p:cNvPr>
          <p:cNvSpPr/>
          <p:nvPr/>
        </p:nvSpPr>
        <p:spPr>
          <a:xfrm>
            <a:off x="1226997" y="2214198"/>
            <a:ext cx="199725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id-ID" sz="1200" dirty="0">
                <a:solidFill>
                  <a:schemeClr val="bg1"/>
                </a:solidFill>
              </a:rPr>
              <a:t> adipiscing. Proin libero</a:t>
            </a:r>
            <a:r>
              <a:rPr lang="en-US" sz="1200" dirty="0">
                <a:solidFill>
                  <a:schemeClr val="bg1"/>
                </a:solidFill>
              </a:rPr>
              <a:t>s </a:t>
            </a:r>
            <a:r>
              <a:rPr lang="id-ID" sz="1200" dirty="0">
                <a:solidFill>
                  <a:schemeClr val="bg1"/>
                </a:solidFill>
              </a:rPr>
              <a:t>ultrices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sit ametat.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33F215-8DC5-4A19-A4C0-38F7A4BC5B61}"/>
              </a:ext>
            </a:extLst>
          </p:cNvPr>
          <p:cNvSpPr txBox="1"/>
          <p:nvPr/>
        </p:nvSpPr>
        <p:spPr>
          <a:xfrm>
            <a:off x="1287401" y="4079067"/>
            <a:ext cx="1610658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Keyword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9597F6-28C3-4FA2-B0DB-985EE086B0CE}"/>
              </a:ext>
            </a:extLst>
          </p:cNvPr>
          <p:cNvSpPr/>
          <p:nvPr/>
        </p:nvSpPr>
        <p:spPr>
          <a:xfrm>
            <a:off x="1088477" y="4624708"/>
            <a:ext cx="199725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id-ID" sz="1200" dirty="0">
                <a:solidFill>
                  <a:schemeClr val="bg1"/>
                </a:solidFill>
              </a:rPr>
              <a:t> adipiscing. Proin libero</a:t>
            </a:r>
            <a:r>
              <a:rPr lang="en-US" sz="1200" dirty="0">
                <a:solidFill>
                  <a:schemeClr val="bg1"/>
                </a:solidFill>
              </a:rPr>
              <a:t>s </a:t>
            </a:r>
            <a:r>
              <a:rPr lang="id-ID" sz="1200" dirty="0">
                <a:solidFill>
                  <a:schemeClr val="bg1"/>
                </a:solidFill>
              </a:rPr>
              <a:t>ultrices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sit ametat.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E33CC4-83F1-4DD0-AEA4-4ED7FCBEC542}"/>
              </a:ext>
            </a:extLst>
          </p:cNvPr>
          <p:cNvSpPr txBox="1"/>
          <p:nvPr/>
        </p:nvSpPr>
        <p:spPr>
          <a:xfrm>
            <a:off x="3863900" y="4079067"/>
            <a:ext cx="1610658" cy="461665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Keyword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27B63C-F0DC-42BA-9087-DE4257B6320B}"/>
              </a:ext>
            </a:extLst>
          </p:cNvPr>
          <p:cNvSpPr/>
          <p:nvPr/>
        </p:nvSpPr>
        <p:spPr>
          <a:xfrm>
            <a:off x="3664976" y="4624708"/>
            <a:ext cx="199725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Lorem ipsum dolor sit amet, consectetur</a:t>
            </a:r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id-ID" sz="1200" dirty="0">
                <a:solidFill>
                  <a:schemeClr val="bg1"/>
                </a:solidFill>
              </a:rPr>
              <a:t> adipiscing. Proin libero</a:t>
            </a:r>
            <a:r>
              <a:rPr lang="en-US" sz="1200" dirty="0">
                <a:solidFill>
                  <a:schemeClr val="bg1"/>
                </a:solidFill>
              </a:rPr>
              <a:t>s </a:t>
            </a:r>
            <a:r>
              <a:rPr lang="id-ID" sz="1200" dirty="0">
                <a:solidFill>
                  <a:schemeClr val="bg1"/>
                </a:solidFill>
              </a:rPr>
              <a:t>ultrices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d-ID" sz="1200" dirty="0">
                <a:solidFill>
                  <a:schemeClr val="bg1"/>
                </a:solidFill>
              </a:rPr>
              <a:t>sit ametat.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04588-3A57-4266-8578-E6EFF16ADF7F}"/>
              </a:ext>
            </a:extLst>
          </p:cNvPr>
          <p:cNvSpPr txBox="1"/>
          <p:nvPr/>
        </p:nvSpPr>
        <p:spPr>
          <a:xfrm>
            <a:off x="6531328" y="411355"/>
            <a:ext cx="441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Our SWOT Analysis!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07420A-2F11-416F-BB87-43E3C8123180}"/>
              </a:ext>
            </a:extLst>
          </p:cNvPr>
          <p:cNvSpPr/>
          <p:nvPr/>
        </p:nvSpPr>
        <p:spPr>
          <a:xfrm>
            <a:off x="6531328" y="991225"/>
            <a:ext cx="3060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cs typeface="Aharoni" panose="02010803020104030203" pitchFamily="2" charset="-79"/>
              </a:rPr>
              <a:t>Lorem ipsum dolor sit </a:t>
            </a:r>
            <a:r>
              <a:rPr lang="en-US" sz="1200" dirty="0" err="1">
                <a:cs typeface="Aharoni" panose="02010803020104030203" pitchFamily="2" charset="-79"/>
              </a:rPr>
              <a:t>amet</a:t>
            </a:r>
            <a:r>
              <a:rPr lang="en-US" sz="1200" dirty="0"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cs typeface="Aharoni" panose="02010803020104030203" pitchFamily="2" charset="-79"/>
              </a:rPr>
              <a:t>ectetur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507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BFB9C7C-8060-4337-B806-183382B803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r="20645"/>
          <a:stretch>
            <a:fillRect/>
          </a:stretch>
        </p:blipFill>
        <p:spPr/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29593AD-9837-4594-BA15-95029C1C2973}"/>
              </a:ext>
            </a:extLst>
          </p:cNvPr>
          <p:cNvSpPr/>
          <p:nvPr/>
        </p:nvSpPr>
        <p:spPr>
          <a:xfrm>
            <a:off x="4477093" y="0"/>
            <a:ext cx="7691910" cy="6858000"/>
          </a:xfrm>
          <a:prstGeom prst="parallelogram">
            <a:avLst>
              <a:gd name="adj" fmla="val 82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3898CB6-02F3-498E-9B62-5DB59E198D4E}"/>
              </a:ext>
            </a:extLst>
          </p:cNvPr>
          <p:cNvSpPr/>
          <p:nvPr/>
        </p:nvSpPr>
        <p:spPr>
          <a:xfrm>
            <a:off x="7081321" y="2015862"/>
            <a:ext cx="592373" cy="5923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C0AE0F0-D46B-4471-AABF-82E7DE9B9A30}"/>
              </a:ext>
            </a:extLst>
          </p:cNvPr>
          <p:cNvSpPr/>
          <p:nvPr/>
        </p:nvSpPr>
        <p:spPr>
          <a:xfrm>
            <a:off x="7178322" y="2700825"/>
            <a:ext cx="260701" cy="26070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3DFE6D-7F3B-4F37-927E-5CFD65BADD61}"/>
              </a:ext>
            </a:extLst>
          </p:cNvPr>
          <p:cNvSpPr/>
          <p:nvPr/>
        </p:nvSpPr>
        <p:spPr>
          <a:xfrm>
            <a:off x="9769934" y="1519283"/>
            <a:ext cx="1775817" cy="17758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2921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EE5765-2610-4B90-865C-93CF4D9AF1D6}"/>
              </a:ext>
            </a:extLst>
          </p:cNvPr>
          <p:cNvSpPr txBox="1"/>
          <p:nvPr/>
        </p:nvSpPr>
        <p:spPr>
          <a:xfrm>
            <a:off x="10094611" y="2053248"/>
            <a:ext cx="1126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Data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Analyzer!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8FADDE-7163-4AA1-9BFF-D2A5F1D03655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F55B64-295F-467F-904F-C204D9F15C56}"/>
              </a:ext>
            </a:extLst>
          </p:cNvPr>
          <p:cNvSpPr/>
          <p:nvPr/>
        </p:nvSpPr>
        <p:spPr>
          <a:xfrm>
            <a:off x="873583" y="2205874"/>
            <a:ext cx="4111498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0CC372-6AC3-40F1-B193-A0913E0D3F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3BE540-1B78-4A4D-9C8E-61AA2BB036EC}"/>
              </a:ext>
            </a:extLst>
          </p:cNvPr>
          <p:cNvSpPr/>
          <p:nvPr/>
        </p:nvSpPr>
        <p:spPr>
          <a:xfrm>
            <a:off x="0" y="4315326"/>
            <a:ext cx="12192000" cy="25426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175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49F915-4CA9-472D-ACAE-D79F16719CCF}"/>
              </a:ext>
            </a:extLst>
          </p:cNvPr>
          <p:cNvSpPr/>
          <p:nvPr/>
        </p:nvSpPr>
        <p:spPr>
          <a:xfrm>
            <a:off x="7019396" y="4904644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/>
                </a:solidFill>
                <a:effectLst/>
              </a:rPr>
              <a:t>OUR EMAIL           :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C727BC-1958-43E3-BB4F-298164CC29E6}"/>
              </a:ext>
            </a:extLst>
          </p:cNvPr>
          <p:cNvSpPr/>
          <p:nvPr/>
        </p:nvSpPr>
        <p:spPr>
          <a:xfrm>
            <a:off x="9392954" y="4904644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</a:rPr>
              <a:t>OUREMAIL@EMAIL.COM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1F92E8-A618-4595-9CDB-E488257C6600}"/>
              </a:ext>
            </a:extLst>
          </p:cNvPr>
          <p:cNvSpPr/>
          <p:nvPr/>
        </p:nvSpPr>
        <p:spPr>
          <a:xfrm>
            <a:off x="7019396" y="4634338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/>
                </a:solidFill>
                <a:effectLst/>
              </a:rPr>
              <a:t>OUR PHONE         :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92D054-D4E5-4A82-A6E3-06950AF05D62}"/>
              </a:ext>
            </a:extLst>
          </p:cNvPr>
          <p:cNvSpPr/>
          <p:nvPr/>
        </p:nvSpPr>
        <p:spPr>
          <a:xfrm>
            <a:off x="9392954" y="4634338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</a:rPr>
              <a:t>+32098188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6B3A72-A9AC-4AFB-9C80-7CB015AEE8A7}"/>
              </a:ext>
            </a:extLst>
          </p:cNvPr>
          <p:cNvSpPr/>
          <p:nvPr/>
        </p:nvSpPr>
        <p:spPr>
          <a:xfrm>
            <a:off x="7019396" y="5174950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/>
                </a:solidFill>
                <a:effectLst/>
              </a:rPr>
              <a:t>OUR FACEBOOK   :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C99CB8-9795-4306-B036-231EB85FC8D3}"/>
              </a:ext>
            </a:extLst>
          </p:cNvPr>
          <p:cNvSpPr/>
          <p:nvPr/>
        </p:nvSpPr>
        <p:spPr>
          <a:xfrm>
            <a:off x="9392954" y="5174950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</a:rPr>
              <a:t>FACEBOOKNAME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0AF32C-D2D0-48DD-9BB9-1F3ECF368E88}"/>
              </a:ext>
            </a:extLst>
          </p:cNvPr>
          <p:cNvSpPr/>
          <p:nvPr/>
        </p:nvSpPr>
        <p:spPr>
          <a:xfrm>
            <a:off x="7019396" y="5445256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/>
                </a:solidFill>
                <a:effectLst/>
              </a:rPr>
              <a:t>OUR TWITTER      :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1067AE-E2C4-4B53-A2FA-2A3C9F63E38D}"/>
              </a:ext>
            </a:extLst>
          </p:cNvPr>
          <p:cNvSpPr/>
          <p:nvPr/>
        </p:nvSpPr>
        <p:spPr>
          <a:xfrm>
            <a:off x="9392954" y="5445256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</a:rPr>
              <a:t>TWITTERNAME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B0A77E0-CE71-4751-9DCC-6FCEA3C2AA40}"/>
              </a:ext>
            </a:extLst>
          </p:cNvPr>
          <p:cNvSpPr/>
          <p:nvPr/>
        </p:nvSpPr>
        <p:spPr>
          <a:xfrm>
            <a:off x="7019396" y="5715561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/>
                </a:solidFill>
                <a:effectLst/>
              </a:rPr>
              <a:t>OUR INSTAGRAM :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410365-08DC-4781-98D5-73AB341C789F}"/>
              </a:ext>
            </a:extLst>
          </p:cNvPr>
          <p:cNvSpPr/>
          <p:nvPr/>
        </p:nvSpPr>
        <p:spPr>
          <a:xfrm>
            <a:off x="9392954" y="5715561"/>
            <a:ext cx="186860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</a:rPr>
              <a:t>INSTAGRAMNAME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9478F4-E896-4A5C-852F-4DFEE0AE471E}"/>
              </a:ext>
            </a:extLst>
          </p:cNvPr>
          <p:cNvSpPr/>
          <p:nvPr/>
        </p:nvSpPr>
        <p:spPr>
          <a:xfrm>
            <a:off x="983847" y="5083919"/>
            <a:ext cx="5235421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/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deserunt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mollitia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animi, id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est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labo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rum et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mollitia</a:t>
            </a:r>
            <a:r>
              <a:rPr lang="en-US" sz="1400" dirty="0">
                <a:solidFill>
                  <a:schemeClr val="bg1"/>
                </a:solidFill>
              </a:rPr>
              <a:t> animi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5793A6-D3AD-4E0E-85DC-07C71D1A7C8E}"/>
              </a:ext>
            </a:extLst>
          </p:cNvPr>
          <p:cNvSpPr/>
          <p:nvPr/>
        </p:nvSpPr>
        <p:spPr>
          <a:xfrm>
            <a:off x="983847" y="4577627"/>
            <a:ext cx="311271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0" dirty="0">
                <a:solidFill>
                  <a:schemeClr val="bg1"/>
                </a:solidFill>
                <a:effectLst/>
              </a:rPr>
              <a:t>OUR ADDRESS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6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5CE7AC8-581A-4E5B-B43A-0ABDD3544A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9B185DD-5797-474D-A3C1-AF9A2D9B7A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1D1485-FDAB-4ADC-9AB4-4CAEFAA4BA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r="21879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002B89-8D46-4EDE-AC3E-D38BD6D8DDD2}"/>
              </a:ext>
            </a:extLst>
          </p:cNvPr>
          <p:cNvSpPr txBox="1"/>
          <p:nvPr/>
        </p:nvSpPr>
        <p:spPr>
          <a:xfrm>
            <a:off x="5375245" y="82616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954C8A-716B-4B28-9A49-5D34996B45D5}"/>
              </a:ext>
            </a:extLst>
          </p:cNvPr>
          <p:cNvSpPr/>
          <p:nvPr/>
        </p:nvSpPr>
        <p:spPr>
          <a:xfrm>
            <a:off x="5375246" y="2149603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4BA32-A198-4585-B3B7-20E16A86D71C}"/>
              </a:ext>
            </a:extLst>
          </p:cNvPr>
          <p:cNvSpPr txBox="1"/>
          <p:nvPr/>
        </p:nvSpPr>
        <p:spPr>
          <a:xfrm>
            <a:off x="8409198" y="82616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2BA729-4031-4DBE-B997-E16883C1FBED}"/>
              </a:ext>
            </a:extLst>
          </p:cNvPr>
          <p:cNvSpPr/>
          <p:nvPr/>
        </p:nvSpPr>
        <p:spPr>
          <a:xfrm>
            <a:off x="8409198" y="2149603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7A2B41AE-182C-47B0-845F-C56385B961BE}"/>
              </a:ext>
            </a:extLst>
          </p:cNvPr>
          <p:cNvSpPr/>
          <p:nvPr/>
        </p:nvSpPr>
        <p:spPr>
          <a:xfrm rot="5400000">
            <a:off x="534495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6818819F-580C-4F61-B60E-E56316D2AD58}"/>
              </a:ext>
            </a:extLst>
          </p:cNvPr>
          <p:cNvSpPr/>
          <p:nvPr/>
        </p:nvSpPr>
        <p:spPr>
          <a:xfrm rot="10800000">
            <a:off x="11316814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33BAF83-F78B-4E63-A635-A3C124399D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6533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D3D55D-9EE0-4A04-9BC2-8F3B121D15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1103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A59BE26-16D8-4690-BB04-0DF323C49D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129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FC71EE6-AE13-4C33-BC03-C7B53535DD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21257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D9377D-06E9-4B81-B4FC-B36D152F6FB7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224DDC-7A47-4049-BAB8-A6C479BCBAE5}"/>
              </a:ext>
            </a:extLst>
          </p:cNvPr>
          <p:cNvSpPr/>
          <p:nvPr/>
        </p:nvSpPr>
        <p:spPr>
          <a:xfrm>
            <a:off x="6562151" y="4708846"/>
            <a:ext cx="5007055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284136D-AB8A-4AF5-B7D4-1B98B59E1E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 b="668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DB1DDE-71FB-4B25-B0F0-E8673A33D5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8" b="25648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18390AF-BDD4-40CF-B084-E0960F79BA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8" b="2564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B11EE4F-519F-4C00-A177-A7C60257DC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1167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488019-8E91-43C0-8008-F25036B180F7}"/>
              </a:ext>
            </a:extLst>
          </p:cNvPr>
          <p:cNvSpPr txBox="1"/>
          <p:nvPr/>
        </p:nvSpPr>
        <p:spPr>
          <a:xfrm>
            <a:off x="678080" y="741758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9974F5-C9AA-4BB1-A49B-69E9634D0923}"/>
              </a:ext>
            </a:extLst>
          </p:cNvPr>
          <p:cNvSpPr/>
          <p:nvPr/>
        </p:nvSpPr>
        <p:spPr>
          <a:xfrm>
            <a:off x="678080" y="4360697"/>
            <a:ext cx="380951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F8C238-26F7-4D10-8235-D0BE5F74360E}"/>
              </a:ext>
            </a:extLst>
          </p:cNvPr>
          <p:cNvSpPr/>
          <p:nvPr/>
        </p:nvSpPr>
        <p:spPr>
          <a:xfrm>
            <a:off x="7654619" y="4360697"/>
            <a:ext cx="380951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DA2F74-D93E-4238-86DA-029EA836F5F7}"/>
              </a:ext>
            </a:extLst>
          </p:cNvPr>
          <p:cNvSpPr txBox="1"/>
          <p:nvPr/>
        </p:nvSpPr>
        <p:spPr>
          <a:xfrm>
            <a:off x="7654619" y="741758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042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B31F85E-5A1A-4F0F-BB82-50B5B2D32E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7" b="2849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436A36B-B69B-46C4-AF25-925F8FEB97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622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5A649A3-617F-4719-82C9-7550BAEAF5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3524"/>
          <a:stretch>
            <a:fillRect/>
          </a:stretch>
        </p:blipFill>
        <p:spPr/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19075A4-8104-40E4-A324-0F8CD1896629}"/>
              </a:ext>
            </a:extLst>
          </p:cNvPr>
          <p:cNvSpPr txBox="1"/>
          <p:nvPr/>
        </p:nvSpPr>
        <p:spPr>
          <a:xfrm>
            <a:off x="553452" y="303222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0E36D-5DA3-46CC-A350-075315913429}"/>
              </a:ext>
            </a:extLst>
          </p:cNvPr>
          <p:cNvSpPr/>
          <p:nvPr/>
        </p:nvSpPr>
        <p:spPr>
          <a:xfrm>
            <a:off x="8421222" y="3647985"/>
            <a:ext cx="3390168" cy="261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0295479-1D8D-4156-9E9C-6E96AF433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775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014676-EED2-423B-A309-7E4DB35758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 b="30861"/>
          <a:stretch>
            <a:fillRect/>
          </a:stretch>
        </p:blipFill>
        <p:spPr/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417797C-13DD-4E02-B8DE-B9FB2FC09FA4}"/>
              </a:ext>
            </a:extLst>
          </p:cNvPr>
          <p:cNvSpPr/>
          <p:nvPr/>
        </p:nvSpPr>
        <p:spPr>
          <a:xfrm>
            <a:off x="556315" y="1768923"/>
            <a:ext cx="2465181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2F0CB71-B87D-486D-AC49-84C0B23F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4536977-2176-4CDB-8A31-84D2AAA6DC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2502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B953106-1E50-41E9-96AA-3EF30AFEB6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CEA79C3-C0B4-4C45-BDFD-9E2C77E2A4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2BD5A8-91DF-40C0-88DF-15E21C22CD03}"/>
              </a:ext>
            </a:extLst>
          </p:cNvPr>
          <p:cNvSpPr txBox="1"/>
          <p:nvPr/>
        </p:nvSpPr>
        <p:spPr>
          <a:xfrm>
            <a:off x="5763715" y="1306986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63AE3F-5C23-4CF5-A5C4-4E21106B1659}"/>
              </a:ext>
            </a:extLst>
          </p:cNvPr>
          <p:cNvSpPr/>
          <p:nvPr/>
        </p:nvSpPr>
        <p:spPr>
          <a:xfrm>
            <a:off x="5763715" y="2630425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3F812-49FA-4B83-9BC7-A355AFBF6FCE}"/>
              </a:ext>
            </a:extLst>
          </p:cNvPr>
          <p:cNvSpPr txBox="1"/>
          <p:nvPr/>
        </p:nvSpPr>
        <p:spPr>
          <a:xfrm>
            <a:off x="8988606" y="1306986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62211E-6683-4662-BA8F-9E6551DD6A62}"/>
              </a:ext>
            </a:extLst>
          </p:cNvPr>
          <p:cNvSpPr/>
          <p:nvPr/>
        </p:nvSpPr>
        <p:spPr>
          <a:xfrm>
            <a:off x="8988606" y="2630425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6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253CA92-3C15-4D16-9F48-7F065E2FEB8E}"/>
              </a:ext>
            </a:extLst>
          </p:cNvPr>
          <p:cNvSpPr/>
          <p:nvPr/>
        </p:nvSpPr>
        <p:spPr>
          <a:xfrm>
            <a:off x="6149287" y="1067913"/>
            <a:ext cx="4971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E1C79B-9C52-4BD3-8ABD-3837208F69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72FE030-5FBF-4ED3-9586-DDE570AEF6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BECFBE1-D757-44B6-847B-A689463FEC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A8E66C2-C35F-4745-A606-5712496CD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3" b="9943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E16FC-ABAB-444B-88C6-2F68F98FE1AC}"/>
              </a:ext>
            </a:extLst>
          </p:cNvPr>
          <p:cNvSpPr txBox="1"/>
          <p:nvPr/>
        </p:nvSpPr>
        <p:spPr>
          <a:xfrm>
            <a:off x="1395798" y="1067913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A512A1-3CFD-4986-8B75-97F0D38A4717}"/>
              </a:ext>
            </a:extLst>
          </p:cNvPr>
          <p:cNvSpPr/>
          <p:nvPr/>
        </p:nvSpPr>
        <p:spPr>
          <a:xfrm>
            <a:off x="1405128" y="4728259"/>
            <a:ext cx="9381744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5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9ACB3C7-041C-47DC-A6CE-6C63E83413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7" r="3924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D9F342C-17F0-4006-8F0C-BD0453F1AF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7" r="3997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7BAA27F-DD4D-452A-8523-F4AA8C8BEB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7" r="3924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0ACCA46-5BC2-4D7D-918D-4C5740A54B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r="30874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FC430E-4CD2-4C96-BD21-19E6C44AA5A9}"/>
              </a:ext>
            </a:extLst>
          </p:cNvPr>
          <p:cNvSpPr txBox="1"/>
          <p:nvPr/>
        </p:nvSpPr>
        <p:spPr>
          <a:xfrm>
            <a:off x="873583" y="88243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1DA8B4-EF49-4808-BAB0-59329929A1E4}"/>
              </a:ext>
            </a:extLst>
          </p:cNvPr>
          <p:cNvSpPr/>
          <p:nvPr/>
        </p:nvSpPr>
        <p:spPr>
          <a:xfrm>
            <a:off x="873583" y="2205874"/>
            <a:ext cx="2390122" cy="390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Custom 10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1655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70</cp:revision>
  <dcterms:created xsi:type="dcterms:W3CDTF">2017-10-28T16:51:02Z</dcterms:created>
  <dcterms:modified xsi:type="dcterms:W3CDTF">2021-03-09T06:35:48Z</dcterms:modified>
</cp:coreProperties>
</file>