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5" r:id="rId20"/>
    <p:sldId id="336" r:id="rId21"/>
    <p:sldId id="337" r:id="rId22"/>
    <p:sldId id="345" r:id="rId23"/>
    <p:sldId id="346" r:id="rId24"/>
    <p:sldId id="385" r:id="rId25"/>
    <p:sldId id="381" r:id="rId26"/>
    <p:sldId id="3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3"/>
    <p:restoredTop sz="93922" autoAdjust="0"/>
  </p:normalViewPr>
  <p:slideViewPr>
    <p:cSldViewPr snapToGrid="0" snapToObjects="1">
      <p:cViewPr varScale="1">
        <p:scale>
          <a:sx n="119" d="100"/>
          <a:sy n="119" d="100"/>
        </p:scale>
        <p:origin x="13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1925" y="-95250"/>
            <a:ext cx="3568513" cy="6953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44700" y="1882775"/>
            <a:ext cx="2706688" cy="3586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3733800"/>
            <a:ext cx="3563983" cy="25190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67600" y="3733800"/>
            <a:ext cx="3864788" cy="25190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00800" y="457200"/>
            <a:ext cx="4953000" cy="3048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8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6400" y="1651000"/>
            <a:ext cx="3428999" cy="4876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34492" y="1651000"/>
            <a:ext cx="2819400" cy="237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52985" y="1651000"/>
            <a:ext cx="4915682" cy="3124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34492" y="4151800"/>
            <a:ext cx="2819400" cy="237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44675" y="0"/>
            <a:ext cx="386244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8446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6461" y="402957"/>
            <a:ext cx="3983064" cy="6075335"/>
          </a:xfrm>
          <a:custGeom>
            <a:avLst/>
            <a:gdLst>
              <a:gd name="connsiteX0" fmla="*/ 1562078 w 3983064"/>
              <a:gd name="connsiteY0" fmla="*/ 0 h 6075335"/>
              <a:gd name="connsiteX1" fmla="*/ 3983064 w 3983064"/>
              <a:gd name="connsiteY1" fmla="*/ 0 h 6075335"/>
              <a:gd name="connsiteX2" fmla="*/ 2420986 w 3983064"/>
              <a:gd name="connsiteY2" fmla="*/ 6075335 h 6075335"/>
              <a:gd name="connsiteX3" fmla="*/ 0 w 3983064"/>
              <a:gd name="connsiteY3" fmla="*/ 6075335 h 607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064" h="6075335">
                <a:moveTo>
                  <a:pt x="1562078" y="0"/>
                </a:moveTo>
                <a:lnTo>
                  <a:pt x="3983064" y="0"/>
                </a:lnTo>
                <a:lnTo>
                  <a:pt x="2420986" y="6075335"/>
                </a:lnTo>
                <a:lnTo>
                  <a:pt x="0" y="6075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05564" y="402957"/>
            <a:ext cx="3983064" cy="6075335"/>
          </a:xfrm>
          <a:custGeom>
            <a:avLst/>
            <a:gdLst>
              <a:gd name="connsiteX0" fmla="*/ 1562078 w 3983064"/>
              <a:gd name="connsiteY0" fmla="*/ 0 h 6075335"/>
              <a:gd name="connsiteX1" fmla="*/ 3983064 w 3983064"/>
              <a:gd name="connsiteY1" fmla="*/ 0 h 6075335"/>
              <a:gd name="connsiteX2" fmla="*/ 2420986 w 3983064"/>
              <a:gd name="connsiteY2" fmla="*/ 6075335 h 6075335"/>
              <a:gd name="connsiteX3" fmla="*/ 0 w 3983064"/>
              <a:gd name="connsiteY3" fmla="*/ 6075335 h 607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064" h="6075335">
                <a:moveTo>
                  <a:pt x="1562078" y="0"/>
                </a:moveTo>
                <a:lnTo>
                  <a:pt x="3983064" y="0"/>
                </a:lnTo>
                <a:lnTo>
                  <a:pt x="2420986" y="6075335"/>
                </a:lnTo>
                <a:lnTo>
                  <a:pt x="0" y="6075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610726" y="526943"/>
            <a:ext cx="7956000" cy="283619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610968" y="3487119"/>
            <a:ext cx="2592000" cy="285168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96253" y="3487119"/>
            <a:ext cx="2592000" cy="285168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981538" y="3487119"/>
            <a:ext cx="2592000" cy="28516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81650" y="3048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581650" y="35052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77250" y="1200150"/>
            <a:ext cx="27612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57550" y="514350"/>
            <a:ext cx="5448300" cy="2838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57550" y="3581400"/>
            <a:ext cx="5448300" cy="2838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9837" y="485192"/>
            <a:ext cx="3210443" cy="59156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0" y="485192"/>
            <a:ext cx="3210443" cy="29857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81999" y="3415005"/>
            <a:ext cx="3210443" cy="29857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2400" y="30099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71950" y="30099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91500" y="3009900"/>
            <a:ext cx="3852000" cy="3676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2400" y="1905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71950" y="1905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91500" y="190500"/>
            <a:ext cx="3852000" cy="3676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611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16965" y="3114188"/>
            <a:ext cx="2910469" cy="51042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24300" y="933450"/>
            <a:ext cx="7334250" cy="304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5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2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9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608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02281" y="1675471"/>
            <a:ext cx="3023324" cy="3507058"/>
          </a:xfrm>
          <a:custGeom>
            <a:avLst/>
            <a:gdLst>
              <a:gd name="connsiteX0" fmla="*/ 1511662 w 3023324"/>
              <a:gd name="connsiteY0" fmla="*/ 0 h 3507058"/>
              <a:gd name="connsiteX1" fmla="*/ 3023324 w 3023324"/>
              <a:gd name="connsiteY1" fmla="*/ 755832 h 3507058"/>
              <a:gd name="connsiteX2" fmla="*/ 3023324 w 3023324"/>
              <a:gd name="connsiteY2" fmla="*/ 2751227 h 3507058"/>
              <a:gd name="connsiteX3" fmla="*/ 1511662 w 3023324"/>
              <a:gd name="connsiteY3" fmla="*/ 3507058 h 3507058"/>
              <a:gd name="connsiteX4" fmla="*/ 0 w 3023324"/>
              <a:gd name="connsiteY4" fmla="*/ 2751227 h 3507058"/>
              <a:gd name="connsiteX5" fmla="*/ 0 w 3023324"/>
              <a:gd name="connsiteY5" fmla="*/ 755832 h 350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24" h="3507058">
                <a:moveTo>
                  <a:pt x="1511662" y="0"/>
                </a:moveTo>
                <a:lnTo>
                  <a:pt x="3023324" y="755832"/>
                </a:lnTo>
                <a:lnTo>
                  <a:pt x="3023324" y="2751227"/>
                </a:lnTo>
                <a:lnTo>
                  <a:pt x="1511662" y="3507058"/>
                </a:lnTo>
                <a:lnTo>
                  <a:pt x="0" y="2751227"/>
                </a:lnTo>
                <a:lnTo>
                  <a:pt x="0" y="755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541020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541020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5410200" y="461010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766545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4"/>
          <p:cNvSpPr>
            <a:spLocks noGrp="1" noChangeAspect="1"/>
          </p:cNvSpPr>
          <p:nvPr>
            <p:ph type="pic" sz="quarter" idx="14"/>
          </p:nvPr>
        </p:nvSpPr>
        <p:spPr>
          <a:xfrm>
            <a:off x="766545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/>
          <p:cNvSpPr>
            <a:spLocks noGrp="1" noChangeAspect="1"/>
          </p:cNvSpPr>
          <p:nvPr>
            <p:ph type="pic" sz="quarter" idx="15"/>
          </p:nvPr>
        </p:nvSpPr>
        <p:spPr>
          <a:xfrm>
            <a:off x="7665450" y="461010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4"/>
          <p:cNvSpPr>
            <a:spLocks noGrp="1" noChangeAspect="1"/>
          </p:cNvSpPr>
          <p:nvPr>
            <p:ph type="pic" sz="quarter" idx="16"/>
          </p:nvPr>
        </p:nvSpPr>
        <p:spPr>
          <a:xfrm>
            <a:off x="992070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4"/>
          <p:cNvSpPr>
            <a:spLocks noGrp="1" noChangeAspect="1"/>
          </p:cNvSpPr>
          <p:nvPr>
            <p:ph type="pic" sz="quarter" idx="17"/>
          </p:nvPr>
        </p:nvSpPr>
        <p:spPr>
          <a:xfrm>
            <a:off x="992070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4"/>
          <p:cNvSpPr>
            <a:spLocks noGrp="1" noChangeAspect="1"/>
          </p:cNvSpPr>
          <p:nvPr>
            <p:ph type="pic" sz="quarter" idx="18"/>
          </p:nvPr>
        </p:nvSpPr>
        <p:spPr>
          <a:xfrm>
            <a:off x="9920700" y="4610100"/>
            <a:ext cx="2160000" cy="21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50" y="300038"/>
            <a:ext cx="1160145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300038"/>
            <a:ext cx="579120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082364" y="0"/>
            <a:ext cx="7077739" cy="9425763"/>
          </a:xfrm>
          <a:custGeom>
            <a:avLst/>
            <a:gdLst>
              <a:gd name="connsiteX0" fmla="*/ 5573226 w 7077739"/>
              <a:gd name="connsiteY0" fmla="*/ 3141921 h 9425763"/>
              <a:gd name="connsiteX1" fmla="*/ 7077739 w 7077739"/>
              <a:gd name="connsiteY1" fmla="*/ 3141921 h 9425763"/>
              <a:gd name="connsiteX2" fmla="*/ 5328689 w 7077739"/>
              <a:gd name="connsiteY2" fmla="*/ 9425763 h 9425763"/>
              <a:gd name="connsiteX3" fmla="*/ 3824176 w 7077739"/>
              <a:gd name="connsiteY3" fmla="*/ 9425763 h 9425763"/>
              <a:gd name="connsiteX4" fmla="*/ 2900910 w 7077739"/>
              <a:gd name="connsiteY4" fmla="*/ 1492102 h 9425763"/>
              <a:gd name="connsiteX5" fmla="*/ 4405423 w 7077739"/>
              <a:gd name="connsiteY5" fmla="*/ 1492102 h 9425763"/>
              <a:gd name="connsiteX6" fmla="*/ 2656373 w 7077739"/>
              <a:gd name="connsiteY6" fmla="*/ 7775944 h 9425763"/>
              <a:gd name="connsiteX7" fmla="*/ 1151860 w 7077739"/>
              <a:gd name="connsiteY7" fmla="*/ 7775944 h 9425763"/>
              <a:gd name="connsiteX8" fmla="*/ 4896288 w 7077739"/>
              <a:gd name="connsiteY8" fmla="*/ 0 h 9425763"/>
              <a:gd name="connsiteX9" fmla="*/ 6400801 w 7077739"/>
              <a:gd name="connsiteY9" fmla="*/ 0 h 9425763"/>
              <a:gd name="connsiteX10" fmla="*/ 4651751 w 7077739"/>
              <a:gd name="connsiteY10" fmla="*/ 6283842 h 9425763"/>
              <a:gd name="connsiteX11" fmla="*/ 3147238 w 7077739"/>
              <a:gd name="connsiteY11" fmla="*/ 6283842 h 9425763"/>
              <a:gd name="connsiteX12" fmla="*/ 1749050 w 7077739"/>
              <a:gd name="connsiteY12" fmla="*/ 0 h 9425763"/>
              <a:gd name="connsiteX13" fmla="*/ 3253563 w 7077739"/>
              <a:gd name="connsiteY13" fmla="*/ 0 h 9425763"/>
              <a:gd name="connsiteX14" fmla="*/ 1504513 w 7077739"/>
              <a:gd name="connsiteY14" fmla="*/ 6283842 h 9425763"/>
              <a:gd name="connsiteX15" fmla="*/ 0 w 7077739"/>
              <a:gd name="connsiteY15" fmla="*/ 6283842 h 942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7739" h="9425763">
                <a:moveTo>
                  <a:pt x="5573226" y="3141921"/>
                </a:moveTo>
                <a:lnTo>
                  <a:pt x="7077739" y="3141921"/>
                </a:lnTo>
                <a:lnTo>
                  <a:pt x="5328689" y="9425763"/>
                </a:lnTo>
                <a:lnTo>
                  <a:pt x="3824176" y="9425763"/>
                </a:lnTo>
                <a:close/>
                <a:moveTo>
                  <a:pt x="2900910" y="1492102"/>
                </a:moveTo>
                <a:lnTo>
                  <a:pt x="4405423" y="1492102"/>
                </a:lnTo>
                <a:lnTo>
                  <a:pt x="2656373" y="7775944"/>
                </a:lnTo>
                <a:lnTo>
                  <a:pt x="1151860" y="7775944"/>
                </a:lnTo>
                <a:close/>
                <a:moveTo>
                  <a:pt x="4896288" y="0"/>
                </a:moveTo>
                <a:lnTo>
                  <a:pt x="6400801" y="0"/>
                </a:lnTo>
                <a:lnTo>
                  <a:pt x="4651751" y="6283842"/>
                </a:lnTo>
                <a:lnTo>
                  <a:pt x="3147238" y="6283842"/>
                </a:lnTo>
                <a:close/>
                <a:moveTo>
                  <a:pt x="1749050" y="0"/>
                </a:moveTo>
                <a:lnTo>
                  <a:pt x="3253563" y="0"/>
                </a:lnTo>
                <a:lnTo>
                  <a:pt x="1504513" y="6283842"/>
                </a:lnTo>
                <a:lnTo>
                  <a:pt x="0" y="6283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2133974" y="1398494"/>
            <a:ext cx="2940050" cy="4178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185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31383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1581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91779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85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1383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581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91779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75872" y="1201738"/>
            <a:ext cx="3133725" cy="3133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65072" y="2768600"/>
            <a:ext cx="6452128" cy="3133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6726" y="311728"/>
            <a:ext cx="5534526" cy="62345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686" r:id="rId3"/>
    <p:sldLayoutId id="2147483734" r:id="rId4"/>
    <p:sldLayoutId id="2147483701" r:id="rId5"/>
    <p:sldLayoutId id="2147483702" r:id="rId6"/>
    <p:sldLayoutId id="2147483703" r:id="rId7"/>
    <p:sldLayoutId id="2147483704" r:id="rId8"/>
    <p:sldLayoutId id="2147483694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4" r:id="rId15"/>
    <p:sldLayoutId id="2147483715" r:id="rId16"/>
    <p:sldLayoutId id="2147483716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5" r:id="rId23"/>
    <p:sldLayoutId id="214748370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g"/><Relationship Id="rId5" Type="http://schemas.openxmlformats.org/officeDocument/2006/relationships/image" Target="../media/image1.jpg"/><Relationship Id="rId10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4427BD-69F1-414A-8BED-931DC0277C07}"/>
              </a:ext>
            </a:extLst>
          </p:cNvPr>
          <p:cNvSpPr/>
          <p:nvPr/>
        </p:nvSpPr>
        <p:spPr>
          <a:xfrm>
            <a:off x="6559908" y="3422670"/>
            <a:ext cx="4328486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F09FA-2084-4997-8CDA-DB6FA1BA7972}"/>
              </a:ext>
            </a:extLst>
          </p:cNvPr>
          <p:cNvSpPr/>
          <p:nvPr/>
        </p:nvSpPr>
        <p:spPr>
          <a:xfrm>
            <a:off x="6559908" y="1298324"/>
            <a:ext cx="4328486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1093D3D-EC8E-4156-9451-1084C4C17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51" b="1245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C5D5CE-C372-4DF9-951B-F5B5A481E7CC}"/>
              </a:ext>
            </a:extLst>
          </p:cNvPr>
          <p:cNvSpPr/>
          <p:nvPr/>
        </p:nvSpPr>
        <p:spPr>
          <a:xfrm>
            <a:off x="0" y="311728"/>
            <a:ext cx="12192000" cy="6234545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6184-6A2E-4AA7-8940-29CC8ADA2624}"/>
              </a:ext>
            </a:extLst>
          </p:cNvPr>
          <p:cNvSpPr txBox="1"/>
          <p:nvPr/>
        </p:nvSpPr>
        <p:spPr>
          <a:xfrm>
            <a:off x="1303606" y="2991783"/>
            <a:ext cx="422289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a typeface="Source Sans Pro" charset="0"/>
                <a:cs typeface="Source Sans Pro" charset="0"/>
              </a:rPr>
              <a:t>ALL-INCLUSIVE RESORTS</a:t>
            </a:r>
            <a:endParaRPr lang="en-US" sz="3600" b="1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HOTEL   POWERPOINT  TEMPLATE</a:t>
            </a:r>
          </a:p>
        </p:txBody>
      </p:sp>
    </p:spTree>
    <p:extLst>
      <p:ext uri="{BB962C8B-B14F-4D97-AF65-F5344CB8AC3E}">
        <p14:creationId xmlns:p14="http://schemas.microsoft.com/office/powerpoint/2010/main" val="733654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95125EA-9E95-4C5C-B772-E98C1B87B2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19" b="1361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449094-28AC-4173-859C-338A45E035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519" r="12519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675872" y="1201738"/>
            <a:ext cx="3133725" cy="313372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6605" y="1802342"/>
            <a:ext cx="1692257" cy="193251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5872" y="4595674"/>
            <a:ext cx="22695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IMAGE LAYOUT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4734" y="1043640"/>
            <a:ext cx="5632466" cy="1517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1" name="Half Frame 10"/>
          <p:cNvSpPr/>
          <p:nvPr/>
        </p:nvSpPr>
        <p:spPr>
          <a:xfrm rot="16200000">
            <a:off x="1389001" y="5287309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3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DDFDC77B-64F5-4DE4-A2AE-F241D39E4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899" r="28899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174881" y="4848023"/>
            <a:ext cx="3587020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</a:t>
            </a:r>
          </a:p>
        </p:txBody>
      </p:sp>
      <p:sp>
        <p:nvSpPr>
          <p:cNvPr id="8" name="Oval 7"/>
          <p:cNvSpPr/>
          <p:nvPr/>
        </p:nvSpPr>
        <p:spPr>
          <a:xfrm>
            <a:off x="6642029" y="3358007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2913" y="1390777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LASTEST WORKS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2912" y="1960164"/>
            <a:ext cx="4973287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06944" y="3331915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0021" y="3644069"/>
            <a:ext cx="383707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774392" y="3461186"/>
            <a:ext cx="214304" cy="283756"/>
            <a:chOff x="4773006" y="2929498"/>
            <a:chExt cx="171450" cy="227013"/>
          </a:xfrm>
          <a:solidFill>
            <a:schemeClr val="bg1"/>
          </a:solidFill>
        </p:grpSpPr>
        <p:sp>
          <p:nvSpPr>
            <p:cNvPr id="14" name="Freeform 143"/>
            <p:cNvSpPr>
              <a:spLocks noEditPoints="1"/>
            </p:cNvSpPr>
            <p:nvPr/>
          </p:nvSpPr>
          <p:spPr bwMode="auto">
            <a:xfrm>
              <a:off x="4773006" y="292949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4"/>
            <p:cNvSpPr>
              <a:spLocks noEditPoints="1"/>
            </p:cNvSpPr>
            <p:nvPr/>
          </p:nvSpPr>
          <p:spPr bwMode="auto">
            <a:xfrm>
              <a:off x="4822218" y="295331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06944" y="453586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50021" y="4848023"/>
            <a:ext cx="383707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8" name="Oval 17"/>
          <p:cNvSpPr/>
          <p:nvPr/>
        </p:nvSpPr>
        <p:spPr>
          <a:xfrm>
            <a:off x="6642029" y="4535869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748224" y="4653118"/>
            <a:ext cx="240844" cy="237428"/>
            <a:chOff x="5858854" y="3611656"/>
            <a:chExt cx="223838" cy="220664"/>
          </a:xfrm>
          <a:solidFill>
            <a:schemeClr val="bg1"/>
          </a:solidFill>
        </p:grpSpPr>
        <p:sp>
          <p:nvSpPr>
            <p:cNvPr id="20" name="Freeform 636"/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37"/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38"/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39"/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0"/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1"/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42"/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F734B22-CEC6-42A2-AA8E-1089B9E479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267" r="21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5694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/>
        </p:nvSpPr>
        <p:spPr>
          <a:xfrm rot="2702860">
            <a:off x="4902692" y="1626403"/>
            <a:ext cx="3102807" cy="3102807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2702860">
            <a:off x="4548490" y="694207"/>
            <a:ext cx="5051280" cy="5051280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9040" y="2695203"/>
            <a:ext cx="4276903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084" y="1985908"/>
            <a:ext cx="4276904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408" y="4518378"/>
            <a:ext cx="14473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Ultra Light" charset="0"/>
                <a:cs typeface="Montserrat Ultra Light" charset="0"/>
              </a:rPr>
              <a:t>125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8969" y="5253299"/>
            <a:ext cx="2220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0432" y="4516991"/>
            <a:ext cx="14473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ea typeface="Montserrat Ultra Light" charset="0"/>
                <a:cs typeface="Montserrat Ultra Light" charset="0"/>
              </a:rPr>
              <a:t>+67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3993" y="5251912"/>
            <a:ext cx="2220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28" name="Half Frame 27"/>
          <p:cNvSpPr/>
          <p:nvPr/>
        </p:nvSpPr>
        <p:spPr>
          <a:xfrm>
            <a:off x="562168" y="465084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A86C54B-5F37-4B91-BD25-5EF905DD20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519" r="1251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75E345C-2B07-431A-AF82-036C69D3B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423" r="16423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1B8D3C5A-536F-4AB3-95EA-7C086018D6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2472" b="12472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809A4657-D8E9-486C-BE3D-6D068E863A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6642" b="16642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8F6137B-75B3-4C40-85F9-B7DFC32275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16667" r="16667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FDDAC-29B2-427C-838D-6323738B9D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l="16667" r="16667"/>
          <a:stretch>
            <a:fillRect/>
          </a:stretch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75132353-6D83-4C2E-B5B6-C5E8DC36C14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 l="12519" r="12519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269D7BF2-3198-43FE-BBE3-470E96177E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 t="9980" b="9980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DED1194-C232-4C94-9B6B-967FD3DEE3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/>
          <a:srcRect l="12519" r="1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90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2F239AB-1381-49C8-AEE8-B27D565917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57" b="775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325477" y="1581150"/>
            <a:ext cx="971550" cy="971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25477" y="2552700"/>
            <a:ext cx="971550" cy="971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25477" y="3524250"/>
            <a:ext cx="971550" cy="971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477" y="4495800"/>
            <a:ext cx="971550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537" y="2552700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WE DO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CREATIVE STUFF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53386" y="1336555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STRENGTHS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96464" y="1648709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53386" y="249898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WEAKNESS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96464" y="281114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10309" y="366141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OPPORTUNITIES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53387" y="397357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53386" y="486537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THREATS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96464" y="5177527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62749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457200"/>
            <a:ext cx="2645228" cy="302078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OUR-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PORT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FOLIO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5844" y="1349829"/>
            <a:ext cx="2356348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art arbitrarily, either by pulling values out of the sky or by adhering.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8953" y="4676503"/>
            <a:ext cx="2356348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art arbitrarily, either by pulling values out of the sky or by adhering.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26A5D9-4701-4F05-9975-1D39AE551F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908" b="390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3B6B18-9DC3-4BDF-B4C9-01A1A34ABE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529" b="652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705085-96CD-4FAE-84A6-8FAE42FC10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815" r="2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9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 BOTTOM LAYOUT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7454" y="517527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PORTFOLIO DETAILS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7453" y="5498442"/>
            <a:ext cx="467508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73EADF-79B1-4E2A-A656-4D7CC0570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646" r="2364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3BAC765-4D0D-43A8-B696-968A05153B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533" r="553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7ECAB54-552E-460B-B121-E34A933665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6163" b="2616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B5D4D5F-F19B-4670-8894-F8611B3DE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454" r="10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25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2913" y="1018251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2913" y="1534638"/>
            <a:ext cx="4973287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21309" y="3180098"/>
            <a:ext cx="3600000" cy="61750"/>
            <a:chOff x="1132840" y="3367250"/>
            <a:chExt cx="3970945" cy="61750"/>
          </a:xfrm>
        </p:grpSpPr>
        <p:sp>
          <p:nvSpPr>
            <p:cNvPr id="9" name="Rectangle 8"/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16712" y="3585142"/>
            <a:ext cx="3600000" cy="57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19857" y="3589249"/>
            <a:ext cx="3240000" cy="57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16712" y="4028943"/>
            <a:ext cx="3600000" cy="61750"/>
            <a:chOff x="1132840" y="3367250"/>
            <a:chExt cx="3970945" cy="61750"/>
          </a:xfrm>
        </p:grpSpPr>
        <p:sp>
          <p:nvSpPr>
            <p:cNvPr id="14" name="Rectangle 13"/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19857" y="2990715"/>
            <a:ext cx="1059585" cy="1246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Adobe Photoshop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Adobe Illustrator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Adobe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Indesign</a:t>
            </a: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8935" y="4903797"/>
            <a:ext cx="144735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125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2496" y="5638718"/>
            <a:ext cx="22202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73959" y="4902410"/>
            <a:ext cx="144735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+67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7520" y="5637331"/>
            <a:ext cx="22202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GRAPHIC DESIGN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52C66D-3314-4359-8B3D-24BD8F0C2B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891" r="28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551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75499" y="2962737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5499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  <p:sp>
        <p:nvSpPr>
          <p:cNvPr id="16" name="Half Frame 15"/>
          <p:cNvSpPr/>
          <p:nvPr/>
        </p:nvSpPr>
        <p:spPr>
          <a:xfrm rot="5400000">
            <a:off x="11107441" y="465084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5F8D8A1-B46F-4D8B-8EA2-368F8DD8FD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205" r="2820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E5F2946-79BC-4A50-8BD4-1C00B16331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8147" r="2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27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6BB3B0-817C-462E-B89B-7074812E4B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4487" b="24487"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572871" y="526942"/>
            <a:ext cx="2944570" cy="5811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0442" y="526942"/>
            <a:ext cx="7946283" cy="2836192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43597" y="1426437"/>
            <a:ext cx="6955375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99027" y="2000473"/>
            <a:ext cx="1692257" cy="286480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Hi-WAY INN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1D017E0-9F01-4F1E-89A3-5BD1F7D0D8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9710" r="1971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BFF157-87F8-4AEE-B59C-40E47BE2DD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3339" b="1333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4DDD82C-2DBA-4457-A817-A0EE99623E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1560" b="11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/>
        </p:nvSpPr>
        <p:spPr>
          <a:xfrm rot="2702860">
            <a:off x="6174262" y="1959026"/>
            <a:ext cx="3102807" cy="3102807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2702860">
            <a:off x="5348325" y="1655066"/>
            <a:ext cx="5051280" cy="5051280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4113" y="1352366"/>
            <a:ext cx="3934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THREE IMAGE</a:t>
            </a:r>
          </a:p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LAYOUT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4113" y="2333568"/>
            <a:ext cx="3934691" cy="1517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EBC7D4-EF16-4818-86C0-174988B3D1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140" b="7140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3E03E49-67C0-45A7-89EC-EC1EBFCADD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13" r="871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5712507-279F-4213-B4A0-BC57020E92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24" r="16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089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2383" y="1897744"/>
            <a:ext cx="995478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528C028-57F7-44A0-8930-D40572ED04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739" r="1073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5350876-E051-461A-B68F-852D64ADF5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060" r="1506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5D781D0-B6A6-4212-818B-0EBF350B6A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403" r="13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301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67812" y="2849098"/>
            <a:ext cx="2390775" cy="225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67812" y="2530831"/>
            <a:ext cx="23907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YOUR HEADLINE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F0ED7DA-3404-4234-B517-33C8CDE859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251" b="1525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69FE73-74C4-4FF6-9565-3D1B307938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5251" b="1525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5A6EC5-70C5-463E-AB25-3200BADF07D6}"/>
              </a:ext>
            </a:extLst>
          </p:cNvPr>
          <p:cNvSpPr/>
          <p:nvPr/>
        </p:nvSpPr>
        <p:spPr>
          <a:xfrm>
            <a:off x="501484" y="2849098"/>
            <a:ext cx="2390775" cy="225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10041B-9587-4504-8718-D2E52DC26AAE}"/>
              </a:ext>
            </a:extLst>
          </p:cNvPr>
          <p:cNvSpPr/>
          <p:nvPr/>
        </p:nvSpPr>
        <p:spPr>
          <a:xfrm>
            <a:off x="501484" y="2530831"/>
            <a:ext cx="23907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YOUR HEADLINE</a:t>
            </a:r>
          </a:p>
        </p:txBody>
      </p:sp>
    </p:spTree>
    <p:extLst>
      <p:ext uri="{BB962C8B-B14F-4D97-AF65-F5344CB8AC3E}">
        <p14:creationId xmlns:p14="http://schemas.microsoft.com/office/powerpoint/2010/main" val="1331552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6581" y="2102282"/>
            <a:ext cx="3795597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3505" y="3171409"/>
            <a:ext cx="3922192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6582" y="4244736"/>
            <a:ext cx="3922192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FD468B-E73E-472C-84D8-DF313E7783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300" r="930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278F343-9EC0-4AE4-B17B-05C237C49F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424" r="1242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E623677-E57A-4641-8E6D-E8CD824330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9709" r="9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819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F1DF52-369D-487B-818E-A786FF55EA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4897" b="3489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-1"/>
            <a:ext cx="12192000" cy="276113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3271" y="1163349"/>
            <a:ext cx="605453" cy="58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80" y="1380564"/>
            <a:ext cx="1032163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68666" y="3624205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8666" y="5400987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2845" y="3624205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1904" y="5400987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ADDCCB0-72C3-4784-8D73-2FCC3FAD5B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477" r="21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1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 animBg="1"/>
      <p:bldP spid="17" grpId="0"/>
      <p:bldP spid="19" grpId="0"/>
      <p:bldP spid="21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1508377"/>
            <a:ext cx="3074894" cy="4358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2362" y="1882775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2362" y="3260117"/>
            <a:ext cx="4549475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6" name="Half Frame 5"/>
          <p:cNvSpPr/>
          <p:nvPr/>
        </p:nvSpPr>
        <p:spPr>
          <a:xfrm rot="5400000">
            <a:off x="11107441" y="465084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EE392588-3AC5-441B-8DA9-52FEA88B8A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841" r="24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1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D2D617E-F5D2-41CD-9578-EC6CE88B2F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436" b="943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C9FFBF"/>
              </a:gs>
              <a:gs pos="100000">
                <a:srgbClr val="FFAFBD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7CA35-7B6F-45AE-8312-9754FF042C8B}"/>
              </a:ext>
            </a:extLst>
          </p:cNvPr>
          <p:cNvSpPr txBox="1"/>
          <p:nvPr/>
        </p:nvSpPr>
        <p:spPr>
          <a:xfrm>
            <a:off x="6082362" y="1882775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D7CF13-0E2B-4D97-90EC-98D35FD6540C}"/>
              </a:ext>
            </a:extLst>
          </p:cNvPr>
          <p:cNvSpPr/>
          <p:nvPr/>
        </p:nvSpPr>
        <p:spPr>
          <a:xfrm>
            <a:off x="6082362" y="3260117"/>
            <a:ext cx="4549475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58D46-0877-4DEF-BB66-D2B9590A60CB}"/>
              </a:ext>
            </a:extLst>
          </p:cNvPr>
          <p:cNvSpPr/>
          <p:nvPr/>
        </p:nvSpPr>
        <p:spPr>
          <a:xfrm>
            <a:off x="1199027" y="2000473"/>
            <a:ext cx="1692257" cy="2864801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1"/>
                </a:solidFill>
                <a:ea typeface="Montserrat Extra" charset="0"/>
                <a:cs typeface="Montserrat Extra" charset="0"/>
              </a:rPr>
              <a:t>Hi-WAY INN</a:t>
            </a:r>
          </a:p>
        </p:txBody>
      </p:sp>
    </p:spTree>
    <p:extLst>
      <p:ext uri="{BB962C8B-B14F-4D97-AF65-F5344CB8AC3E}">
        <p14:creationId xmlns:p14="http://schemas.microsoft.com/office/powerpoint/2010/main" val="182165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991E26-1FF8-4D04-9BFC-C73F7A917D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436" b="943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2980B9"/>
              </a:gs>
              <a:gs pos="100000">
                <a:srgbClr val="2C3E50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8005" y="2935705"/>
            <a:ext cx="5128691" cy="11212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30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8723" y="1378722"/>
            <a:ext cx="3934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accent1"/>
                </a:solidFill>
                <a:ea typeface="Montserrat Semi" charset="0"/>
                <a:cs typeface="Montserrat Semi" charset="0"/>
              </a:rPr>
              <a:t>CONTACT US</a:t>
            </a:r>
          </a:p>
          <a:p>
            <a:r>
              <a:rPr lang="en-US" sz="3100" b="1" dirty="0">
                <a:solidFill>
                  <a:schemeClr val="accent1"/>
                </a:solidFill>
                <a:ea typeface="Montserrat Semi" charset="0"/>
                <a:cs typeface="Montserrat Semi" charset="0"/>
              </a:rPr>
              <a:t>MAIN OFFICE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2297" y="2573632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ADDRESS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8870" y="2885786"/>
            <a:ext cx="379559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5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Avenue street Madison building 2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nd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floor, Washington DC, United State of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Amercia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22098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9220" y="364275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TELP / FAX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2298" y="395491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+44 7287 8819 / +44 8761 9999</a:t>
            </a:r>
          </a:p>
          <a:p>
            <a:pPr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+44 9879 8791 / +44 1230 9801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2297" y="4716086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WEBSITE &amp; EMAIL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375" y="5028240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Visit us   : www.deliciamainoffice.com </a:t>
            </a:r>
          </a:p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Email      : info@deliciahome.com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3CF7B27-166B-4D0B-A1EE-357FB284B8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729" r="3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34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FDB97FE-AFE0-4DC2-8B80-CEBCCCB8A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739" r="1073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A32AAAE-C0BA-4E63-88A8-2636F3A6EB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739" r="1073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6A99909-F7BF-4F0A-A33D-E1EB2B9431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0739" r="1073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F67FF9-EAD2-48EF-846A-49C491185660}"/>
              </a:ext>
            </a:extLst>
          </p:cNvPr>
          <p:cNvSpPr txBox="1"/>
          <p:nvPr/>
        </p:nvSpPr>
        <p:spPr>
          <a:xfrm>
            <a:off x="-148500" y="4110048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E80E8E-C5AB-42D9-942E-4F2A14A63A15}"/>
              </a:ext>
            </a:extLst>
          </p:cNvPr>
          <p:cNvSpPr/>
          <p:nvPr/>
        </p:nvSpPr>
        <p:spPr>
          <a:xfrm>
            <a:off x="1033884" y="5456870"/>
            <a:ext cx="995478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</p:spTree>
    <p:extLst>
      <p:ext uri="{BB962C8B-B14F-4D97-AF65-F5344CB8AC3E}">
        <p14:creationId xmlns:p14="http://schemas.microsoft.com/office/powerpoint/2010/main" val="112886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585" y="960664"/>
            <a:ext cx="2645228" cy="302078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Hi-WAY INN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4301" y="4413214"/>
            <a:ext cx="40767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IMAGE DESCRIPTION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4300" y="4672909"/>
            <a:ext cx="7334250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586" y="4413214"/>
            <a:ext cx="1534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TITTLE NAME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C16483-9FFC-4371-A736-196097D55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087" b="13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85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332" y="2370235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0332" y="2927767"/>
            <a:ext cx="3758046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601" y="1627626"/>
            <a:ext cx="3364577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8100">
                <a:solidFill>
                  <a:schemeClr val="bg1">
                    <a:lumMod val="85000"/>
                  </a:schemeClr>
                </a:solidFill>
                <a:ea typeface="Montserrat Ultra Light" charset="0"/>
                <a:cs typeface="Montserrat Ultra Light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9040" y="4746052"/>
            <a:ext cx="14473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  <a:ea typeface="Montserrat Ultra Light" charset="0"/>
                <a:cs typeface="Montserrat Ultra Light" charset="0"/>
              </a:rPr>
              <a:t>125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601" y="5480973"/>
            <a:ext cx="22202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4064" y="4744665"/>
            <a:ext cx="14473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  <a:ea typeface="Montserrat Ultra Light" charset="0"/>
                <a:cs typeface="Montserrat Ultra Light" charset="0"/>
              </a:rPr>
              <a:t>+67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625" y="5479586"/>
            <a:ext cx="22202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60C68E-4AB8-441C-BA53-78ED460D91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003" r="25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38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684B30-10CC-4C50-8DF6-C86E8F6E79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169767" y="2654929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9767" y="3224316"/>
            <a:ext cx="3758046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9767" y="1636702"/>
            <a:ext cx="3364577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8100">
                <a:solidFill>
                  <a:schemeClr val="bg1">
                    <a:lumMod val="85000"/>
                  </a:schemeClr>
                </a:solidFill>
                <a:ea typeface="Montserrat Ultra Light" charset="0"/>
                <a:cs typeface="Montserrat Ultra Light" charset="0"/>
              </a:rPr>
              <a:t>02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262471" y="5285354"/>
            <a:ext cx="2843987" cy="61750"/>
            <a:chOff x="1132840" y="3367250"/>
            <a:chExt cx="3970945" cy="61750"/>
          </a:xfrm>
        </p:grpSpPr>
        <p:sp>
          <p:nvSpPr>
            <p:cNvPr id="18" name="Rectangle 17"/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69767" y="5037507"/>
            <a:ext cx="7023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cs typeface="Helvetica"/>
              </a:rPr>
              <a:t>January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57874" y="5690398"/>
            <a:ext cx="2843987" cy="57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61019" y="5694505"/>
            <a:ext cx="1698833" cy="57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71037" y="5442551"/>
            <a:ext cx="7010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  <a:cs typeface="Helvetica"/>
              </a:rPr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675614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39448" y="3679184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0332" y="1143319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332" y="1780118"/>
            <a:ext cx="3758046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4363" y="3653092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7440" y="3965246"/>
            <a:ext cx="336616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71811" y="3782363"/>
            <a:ext cx="214304" cy="283756"/>
            <a:chOff x="4773006" y="2929498"/>
            <a:chExt cx="171450" cy="227013"/>
          </a:xfrm>
          <a:solidFill>
            <a:schemeClr val="bg1"/>
          </a:solidFill>
        </p:grpSpPr>
        <p:sp>
          <p:nvSpPr>
            <p:cNvPr id="15" name="Freeform 143"/>
            <p:cNvSpPr>
              <a:spLocks noEditPoints="1"/>
            </p:cNvSpPr>
            <p:nvPr/>
          </p:nvSpPr>
          <p:spPr bwMode="auto">
            <a:xfrm>
              <a:off x="4773006" y="292949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4"/>
            <p:cNvSpPr>
              <a:spLocks noEditPoints="1"/>
            </p:cNvSpPr>
            <p:nvPr/>
          </p:nvSpPr>
          <p:spPr bwMode="auto">
            <a:xfrm>
              <a:off x="4822218" y="295331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04363" y="4857046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47440" y="5169200"/>
            <a:ext cx="336616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23" name="Oval 22"/>
          <p:cNvSpPr/>
          <p:nvPr/>
        </p:nvSpPr>
        <p:spPr>
          <a:xfrm>
            <a:off x="1039448" y="4857046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45643" y="4974295"/>
            <a:ext cx="240844" cy="237428"/>
            <a:chOff x="5858854" y="3611656"/>
            <a:chExt cx="223838" cy="220664"/>
          </a:xfrm>
          <a:solidFill>
            <a:schemeClr val="bg1"/>
          </a:solidFill>
        </p:grpSpPr>
        <p:sp>
          <p:nvSpPr>
            <p:cNvPr id="28" name="Freeform 636"/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37"/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38"/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39"/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40"/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1"/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2"/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6097F9-50EC-4015-8CDD-A2074BFAF0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836" r="21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86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1" grpId="0"/>
      <p:bldP spid="12" grpId="0"/>
      <p:bldP spid="13" grpId="0"/>
      <p:bldP spid="17" grpId="0"/>
      <p:bldP spid="18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rot="6441769">
            <a:off x="4003716" y="2765823"/>
            <a:ext cx="1888798" cy="188879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6441769">
            <a:off x="2774369" y="2195581"/>
            <a:ext cx="3074908" cy="307490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756504">
            <a:off x="2018871" y="3312149"/>
            <a:ext cx="1888798" cy="188879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756504">
            <a:off x="1885206" y="1971199"/>
            <a:ext cx="3074908" cy="307490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0869" y="1022448"/>
            <a:ext cx="2563906" cy="2635906"/>
          </a:xfrm>
          <a:custGeom>
            <a:avLst/>
            <a:gdLst>
              <a:gd name="connsiteX0" fmla="*/ 0 w 2563906"/>
              <a:gd name="connsiteY0" fmla="*/ 0 h 2635906"/>
              <a:gd name="connsiteX1" fmla="*/ 2563906 w 2563906"/>
              <a:gd name="connsiteY1" fmla="*/ 0 h 2635906"/>
              <a:gd name="connsiteX2" fmla="*/ 2563906 w 2563906"/>
              <a:gd name="connsiteY2" fmla="*/ 72000 h 2635906"/>
              <a:gd name="connsiteX3" fmla="*/ 72000 w 2563906"/>
              <a:gd name="connsiteY3" fmla="*/ 72000 h 2635906"/>
              <a:gd name="connsiteX4" fmla="*/ 72000 w 2563906"/>
              <a:gd name="connsiteY4" fmla="*/ 2635906 h 2635906"/>
              <a:gd name="connsiteX5" fmla="*/ 0 w 2563906"/>
              <a:gd name="connsiteY5" fmla="*/ 2635906 h 2635906"/>
              <a:gd name="connsiteX6" fmla="*/ 0 w 2563906"/>
              <a:gd name="connsiteY6" fmla="*/ 72000 h 263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3906" h="2635906">
                <a:moveTo>
                  <a:pt x="0" y="0"/>
                </a:moveTo>
                <a:lnTo>
                  <a:pt x="2563906" y="0"/>
                </a:lnTo>
                <a:lnTo>
                  <a:pt x="2563906" y="72000"/>
                </a:lnTo>
                <a:lnTo>
                  <a:pt x="72000" y="72000"/>
                </a:lnTo>
                <a:lnTo>
                  <a:pt x="72000" y="2635906"/>
                </a:lnTo>
                <a:lnTo>
                  <a:pt x="0" y="2635906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2833223" y="3299528"/>
            <a:ext cx="2563906" cy="2635906"/>
          </a:xfrm>
          <a:custGeom>
            <a:avLst/>
            <a:gdLst>
              <a:gd name="connsiteX0" fmla="*/ 0 w 2563906"/>
              <a:gd name="connsiteY0" fmla="*/ 0 h 2635906"/>
              <a:gd name="connsiteX1" fmla="*/ 2563906 w 2563906"/>
              <a:gd name="connsiteY1" fmla="*/ 0 h 2635906"/>
              <a:gd name="connsiteX2" fmla="*/ 2563906 w 2563906"/>
              <a:gd name="connsiteY2" fmla="*/ 72000 h 2635906"/>
              <a:gd name="connsiteX3" fmla="*/ 72000 w 2563906"/>
              <a:gd name="connsiteY3" fmla="*/ 72000 h 2635906"/>
              <a:gd name="connsiteX4" fmla="*/ 72000 w 2563906"/>
              <a:gd name="connsiteY4" fmla="*/ 2635906 h 2635906"/>
              <a:gd name="connsiteX5" fmla="*/ 0 w 2563906"/>
              <a:gd name="connsiteY5" fmla="*/ 2635906 h 2635906"/>
              <a:gd name="connsiteX6" fmla="*/ 0 w 2563906"/>
              <a:gd name="connsiteY6" fmla="*/ 72000 h 263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3906" h="2635906">
                <a:moveTo>
                  <a:pt x="0" y="0"/>
                </a:moveTo>
                <a:lnTo>
                  <a:pt x="2563906" y="0"/>
                </a:lnTo>
                <a:lnTo>
                  <a:pt x="2563906" y="72000"/>
                </a:lnTo>
                <a:lnTo>
                  <a:pt x="72000" y="72000"/>
                </a:lnTo>
                <a:lnTo>
                  <a:pt x="72000" y="2635906"/>
                </a:lnTo>
                <a:lnTo>
                  <a:pt x="0" y="2635906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1672" y="3783620"/>
            <a:ext cx="4276903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1671" y="1492717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CUSTOM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LAYOUT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F45D00-5070-4FCE-9DB1-2E818E9050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29" r="26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93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  <p:bldP spid="7" grpId="0" animBg="1"/>
      <p:bldP spid="8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0216" y="3026502"/>
            <a:ext cx="9851568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EE8FF58-D6EF-44FD-B0A8-998672EFE3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75" r="2047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E9956B9-E731-4621-BAAD-375801CAE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117" r="1811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1CF9490-A029-40D3-B861-9D731C5B24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924" b="1692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E814D4A-48A8-42CA-8DAF-CCA78D409C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2137" r="1213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7753F55-5BE2-4706-9C41-C95809436C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16903" b="16903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1F38515-9EA0-4CA3-B099-481E3CC2AB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18580" b="18580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0672D68-9241-4289-989F-00476F3AA5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rcRect l="12232" r="12232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8125B12-C813-4BF2-9EEA-A3ADDE106E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l="12211" r="12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56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2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954F72"/>
      </a:hlink>
      <a:folHlink>
        <a:srgbClr val="954F72"/>
      </a:folHlink>
    </a:clrScheme>
    <a:fontScheme name="Custom 10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10359</TotalTime>
  <Words>1643</Words>
  <Application>Microsoft Office PowerPoint</Application>
  <PresentationFormat>Widescreen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Montserrat Extra</vt:lpstr>
      <vt:lpstr>Montserrat Semi</vt:lpstr>
      <vt:lpstr>Montserrat Ultra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585</cp:revision>
  <dcterms:created xsi:type="dcterms:W3CDTF">2016-05-23T07:31:44Z</dcterms:created>
  <dcterms:modified xsi:type="dcterms:W3CDTF">2021-03-09T07:04:31Z</dcterms:modified>
</cp:coreProperties>
</file>