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8" r:id="rId20"/>
    <p:sldId id="280" r:id="rId21"/>
    <p:sldId id="284" r:id="rId22"/>
    <p:sldId id="281" r:id="rId23"/>
    <p:sldId id="282" r:id="rId24"/>
    <p:sldId id="283" r:id="rId25"/>
    <p:sldId id="41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8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14" y="3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31EB-4B9B-4843-A0A9-34907E50B13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DFAE8-5743-47FC-A552-44661B6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3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267450" y="476250"/>
            <a:ext cx="5295900" cy="5905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674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842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3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498850"/>
            <a:ext cx="12192000" cy="3359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9878" y="1510748"/>
            <a:ext cx="8627649" cy="5367130"/>
          </a:xfrm>
          <a:custGeom>
            <a:avLst/>
            <a:gdLst>
              <a:gd name="connsiteX0" fmla="*/ 0 w 8408988"/>
              <a:gd name="connsiteY0" fmla="*/ 5307495 h 5307495"/>
              <a:gd name="connsiteX1" fmla="*/ 1326874 w 8408988"/>
              <a:gd name="connsiteY1" fmla="*/ 0 h 5307495"/>
              <a:gd name="connsiteX2" fmla="*/ 7082114 w 8408988"/>
              <a:gd name="connsiteY2" fmla="*/ 0 h 5307495"/>
              <a:gd name="connsiteX3" fmla="*/ 8408988 w 8408988"/>
              <a:gd name="connsiteY3" fmla="*/ 5307495 h 5307495"/>
              <a:gd name="connsiteX4" fmla="*/ 0 w 8408988"/>
              <a:gd name="connsiteY4" fmla="*/ 5307495 h 5307495"/>
              <a:gd name="connsiteX0" fmla="*/ 0 w 8408988"/>
              <a:gd name="connsiteY0" fmla="*/ 5327374 h 5327374"/>
              <a:gd name="connsiteX1" fmla="*/ 3771900 w 8408988"/>
              <a:gd name="connsiteY1" fmla="*/ 0 h 5327374"/>
              <a:gd name="connsiteX2" fmla="*/ 7082114 w 8408988"/>
              <a:gd name="connsiteY2" fmla="*/ 19879 h 5327374"/>
              <a:gd name="connsiteX3" fmla="*/ 8408988 w 8408988"/>
              <a:gd name="connsiteY3" fmla="*/ 5327374 h 5327374"/>
              <a:gd name="connsiteX4" fmla="*/ 0 w 8408988"/>
              <a:gd name="connsiteY4" fmla="*/ 5327374 h 5327374"/>
              <a:gd name="connsiteX0" fmla="*/ 0 w 4671875"/>
              <a:gd name="connsiteY0" fmla="*/ 5327374 h 5327374"/>
              <a:gd name="connsiteX1" fmla="*/ 34787 w 4671875"/>
              <a:gd name="connsiteY1" fmla="*/ 0 h 5327374"/>
              <a:gd name="connsiteX2" fmla="*/ 3345001 w 4671875"/>
              <a:gd name="connsiteY2" fmla="*/ 19879 h 5327374"/>
              <a:gd name="connsiteX3" fmla="*/ 4671875 w 4671875"/>
              <a:gd name="connsiteY3" fmla="*/ 5327374 h 5327374"/>
              <a:gd name="connsiteX4" fmla="*/ 0 w 4671875"/>
              <a:gd name="connsiteY4" fmla="*/ 5327374 h 5327374"/>
              <a:gd name="connsiteX0" fmla="*/ 0 w 4671875"/>
              <a:gd name="connsiteY0" fmla="*/ 5327374 h 5327374"/>
              <a:gd name="connsiteX1" fmla="*/ 14909 w 4671875"/>
              <a:gd name="connsiteY1" fmla="*/ 0 h 5327374"/>
              <a:gd name="connsiteX2" fmla="*/ 3345001 w 4671875"/>
              <a:gd name="connsiteY2" fmla="*/ 19879 h 5327374"/>
              <a:gd name="connsiteX3" fmla="*/ 4671875 w 4671875"/>
              <a:gd name="connsiteY3" fmla="*/ 5327374 h 5327374"/>
              <a:gd name="connsiteX4" fmla="*/ 0 w 4671875"/>
              <a:gd name="connsiteY4" fmla="*/ 5327374 h 5327374"/>
              <a:gd name="connsiteX0" fmla="*/ 0 w 8627649"/>
              <a:gd name="connsiteY0" fmla="*/ 5327374 h 5347253"/>
              <a:gd name="connsiteX1" fmla="*/ 14909 w 8627649"/>
              <a:gd name="connsiteY1" fmla="*/ 0 h 5347253"/>
              <a:gd name="connsiteX2" fmla="*/ 3345001 w 8627649"/>
              <a:gd name="connsiteY2" fmla="*/ 19879 h 5347253"/>
              <a:gd name="connsiteX3" fmla="*/ 8627649 w 8627649"/>
              <a:gd name="connsiteY3" fmla="*/ 5347253 h 5347253"/>
              <a:gd name="connsiteX4" fmla="*/ 0 w 8627649"/>
              <a:gd name="connsiteY4" fmla="*/ 5327374 h 5347253"/>
              <a:gd name="connsiteX0" fmla="*/ 0 w 8627649"/>
              <a:gd name="connsiteY0" fmla="*/ 5347251 h 5367130"/>
              <a:gd name="connsiteX1" fmla="*/ 14909 w 8627649"/>
              <a:gd name="connsiteY1" fmla="*/ 19877 h 5367130"/>
              <a:gd name="connsiteX2" fmla="*/ 2033035 w 8627649"/>
              <a:gd name="connsiteY2" fmla="*/ 0 h 5367130"/>
              <a:gd name="connsiteX3" fmla="*/ 8627649 w 8627649"/>
              <a:gd name="connsiteY3" fmla="*/ 5367130 h 5367130"/>
              <a:gd name="connsiteX4" fmla="*/ 0 w 8627649"/>
              <a:gd name="connsiteY4" fmla="*/ 5347251 h 536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7649" h="5367130">
                <a:moveTo>
                  <a:pt x="0" y="5347251"/>
                </a:moveTo>
                <a:cubicBezTo>
                  <a:pt x="4970" y="3571460"/>
                  <a:pt x="9939" y="1795668"/>
                  <a:pt x="14909" y="19877"/>
                </a:cubicBezTo>
                <a:lnTo>
                  <a:pt x="2033035" y="0"/>
                </a:lnTo>
                <a:lnTo>
                  <a:pt x="8627649" y="5367130"/>
                </a:lnTo>
                <a:lnTo>
                  <a:pt x="0" y="5347251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92858" y="219357"/>
            <a:ext cx="3049352" cy="402345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695 w 10000"/>
              <a:gd name="connsiteY2" fmla="*/ 8955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8918"/>
              <a:gd name="connsiteY0" fmla="*/ 0 h 10000"/>
              <a:gd name="connsiteX1" fmla="*/ 8918 w 8918"/>
              <a:gd name="connsiteY1" fmla="*/ 450 h 10000"/>
              <a:gd name="connsiteX2" fmla="*/ 7695 w 8918"/>
              <a:gd name="connsiteY2" fmla="*/ 8955 h 10000"/>
              <a:gd name="connsiteX3" fmla="*/ 2000 w 8918"/>
              <a:gd name="connsiteY3" fmla="*/ 10000 h 10000"/>
              <a:gd name="connsiteX4" fmla="*/ 0 w 8918"/>
              <a:gd name="connsiteY4" fmla="*/ 0 h 10000"/>
              <a:gd name="connsiteX0" fmla="*/ 0 w 8432"/>
              <a:gd name="connsiteY0" fmla="*/ 0 h 9910"/>
              <a:gd name="connsiteX1" fmla="*/ 8432 w 8432"/>
              <a:gd name="connsiteY1" fmla="*/ 360 h 9910"/>
              <a:gd name="connsiteX2" fmla="*/ 7061 w 8432"/>
              <a:gd name="connsiteY2" fmla="*/ 8865 h 9910"/>
              <a:gd name="connsiteX3" fmla="*/ 675 w 8432"/>
              <a:gd name="connsiteY3" fmla="*/ 9910 h 9910"/>
              <a:gd name="connsiteX4" fmla="*/ 0 w 8432"/>
              <a:gd name="connsiteY4" fmla="*/ 0 h 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2" h="9910">
                <a:moveTo>
                  <a:pt x="0" y="0"/>
                </a:moveTo>
                <a:lnTo>
                  <a:pt x="8432" y="360"/>
                </a:lnTo>
                <a:lnTo>
                  <a:pt x="7061" y="8865"/>
                </a:lnTo>
                <a:lnTo>
                  <a:pt x="675" y="991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57823" y="182817"/>
            <a:ext cx="4699762" cy="3912933"/>
          </a:xfrm>
          <a:prstGeom prst="trapezoi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35569" y="182817"/>
            <a:ext cx="4145473" cy="4316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695 w 10000"/>
              <a:gd name="connsiteY2" fmla="*/ 8955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8955"/>
              <a:gd name="connsiteX1" fmla="*/ 10000 w 10000"/>
              <a:gd name="connsiteY1" fmla="*/ 0 h 8955"/>
              <a:gd name="connsiteX2" fmla="*/ 7695 w 10000"/>
              <a:gd name="connsiteY2" fmla="*/ 8955 h 8955"/>
              <a:gd name="connsiteX3" fmla="*/ 1848 w 10000"/>
              <a:gd name="connsiteY3" fmla="*/ 7591 h 8955"/>
              <a:gd name="connsiteX4" fmla="*/ 0 w 10000"/>
              <a:gd name="connsiteY4" fmla="*/ 0 h 8955"/>
              <a:gd name="connsiteX0" fmla="*/ 0 w 9152"/>
              <a:gd name="connsiteY0" fmla="*/ 0 h 10000"/>
              <a:gd name="connsiteX1" fmla="*/ 9152 w 9152"/>
              <a:gd name="connsiteY1" fmla="*/ 424 h 10000"/>
              <a:gd name="connsiteX2" fmla="*/ 7695 w 9152"/>
              <a:gd name="connsiteY2" fmla="*/ 10000 h 10000"/>
              <a:gd name="connsiteX3" fmla="*/ 1848 w 9152"/>
              <a:gd name="connsiteY3" fmla="*/ 8477 h 10000"/>
              <a:gd name="connsiteX4" fmla="*/ 0 w 915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" h="10000">
                <a:moveTo>
                  <a:pt x="0" y="0"/>
                </a:moveTo>
                <a:lnTo>
                  <a:pt x="9152" y="424"/>
                </a:lnTo>
                <a:lnTo>
                  <a:pt x="7695" y="10000"/>
                </a:lnTo>
                <a:lnTo>
                  <a:pt x="1848" y="847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7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108700" cy="34198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8700" y="0"/>
            <a:ext cx="6083300" cy="34198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3438144"/>
            <a:ext cx="6108700" cy="34198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08700" y="3438144"/>
            <a:ext cx="6083300" cy="34198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7424928" cy="6858000"/>
          </a:xfrm>
          <a:prstGeom prst="teardrop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16013" y="1042988"/>
            <a:ext cx="2103437" cy="2101850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16012" y="3950494"/>
            <a:ext cx="2103437" cy="2101850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95788" y="1042988"/>
            <a:ext cx="2103437" cy="2101850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95788" y="3950494"/>
            <a:ext cx="2103437" cy="2101850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14127" y="585280"/>
            <a:ext cx="3127819" cy="3125866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9282" y="1866067"/>
            <a:ext cx="3127819" cy="3125866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64437" y="585280"/>
            <a:ext cx="3127819" cy="3125866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0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00350" y="4267200"/>
            <a:ext cx="939165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00350" cy="4229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33950" y="0"/>
            <a:ext cx="72580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3219450" y="-19050"/>
            <a:ext cx="8972550" cy="5981700"/>
          </a:xfrm>
          <a:custGeom>
            <a:avLst/>
            <a:gdLst>
              <a:gd name="connsiteX0" fmla="*/ 0 w 8153400"/>
              <a:gd name="connsiteY0" fmla="*/ 2438400 h 2438400"/>
              <a:gd name="connsiteX1" fmla="*/ 4076700 w 8153400"/>
              <a:gd name="connsiteY1" fmla="*/ 0 h 2438400"/>
              <a:gd name="connsiteX2" fmla="*/ 8153400 w 8153400"/>
              <a:gd name="connsiteY2" fmla="*/ 2438400 h 2438400"/>
              <a:gd name="connsiteX3" fmla="*/ 0 w 8153400"/>
              <a:gd name="connsiteY3" fmla="*/ 2438400 h 2438400"/>
              <a:gd name="connsiteX0" fmla="*/ 0 w 8153400"/>
              <a:gd name="connsiteY0" fmla="*/ 2438400 h 2438400"/>
              <a:gd name="connsiteX1" fmla="*/ 8153400 w 8153400"/>
              <a:gd name="connsiteY1" fmla="*/ 0 h 2438400"/>
              <a:gd name="connsiteX2" fmla="*/ 8153400 w 8153400"/>
              <a:gd name="connsiteY2" fmla="*/ 2438400 h 2438400"/>
              <a:gd name="connsiteX3" fmla="*/ 0 w 8153400"/>
              <a:gd name="connsiteY3" fmla="*/ 2438400 h 2438400"/>
              <a:gd name="connsiteX0" fmla="*/ 0 w 8763000"/>
              <a:gd name="connsiteY0" fmla="*/ 0 h 2438400"/>
              <a:gd name="connsiteX1" fmla="*/ 8763000 w 8763000"/>
              <a:gd name="connsiteY1" fmla="*/ 0 h 2438400"/>
              <a:gd name="connsiteX2" fmla="*/ 8763000 w 8763000"/>
              <a:gd name="connsiteY2" fmla="*/ 2438400 h 2438400"/>
              <a:gd name="connsiteX3" fmla="*/ 0 w 8763000"/>
              <a:gd name="connsiteY3" fmla="*/ 0 h 2438400"/>
              <a:gd name="connsiteX0" fmla="*/ 0 w 8763000"/>
              <a:gd name="connsiteY0" fmla="*/ 0 h 5353050"/>
              <a:gd name="connsiteX1" fmla="*/ 8763000 w 8763000"/>
              <a:gd name="connsiteY1" fmla="*/ 0 h 5353050"/>
              <a:gd name="connsiteX2" fmla="*/ 8763000 w 8763000"/>
              <a:gd name="connsiteY2" fmla="*/ 5353050 h 5353050"/>
              <a:gd name="connsiteX3" fmla="*/ 0 w 8763000"/>
              <a:gd name="connsiteY3" fmla="*/ 0 h 5353050"/>
              <a:gd name="connsiteX0" fmla="*/ 0 w 8763000"/>
              <a:gd name="connsiteY0" fmla="*/ 0 h 5314950"/>
              <a:gd name="connsiteX1" fmla="*/ 8763000 w 8763000"/>
              <a:gd name="connsiteY1" fmla="*/ 0 h 5314950"/>
              <a:gd name="connsiteX2" fmla="*/ 8763000 w 8763000"/>
              <a:gd name="connsiteY2" fmla="*/ 5314950 h 5314950"/>
              <a:gd name="connsiteX3" fmla="*/ 0 w 8763000"/>
              <a:gd name="connsiteY3" fmla="*/ 0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0" h="5314950">
                <a:moveTo>
                  <a:pt x="0" y="0"/>
                </a:moveTo>
                <a:lnTo>
                  <a:pt x="8763000" y="0"/>
                </a:lnTo>
                <a:lnTo>
                  <a:pt x="8763000" y="531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791200" cy="3924300"/>
          </a:xfrm>
          <a:custGeom>
            <a:avLst/>
            <a:gdLst>
              <a:gd name="connsiteX0" fmla="*/ 0 w 5143500"/>
              <a:gd name="connsiteY0" fmla="*/ 3067050 h 3067050"/>
              <a:gd name="connsiteX1" fmla="*/ 2571750 w 5143500"/>
              <a:gd name="connsiteY1" fmla="*/ 0 h 3067050"/>
              <a:gd name="connsiteX2" fmla="*/ 5143500 w 5143500"/>
              <a:gd name="connsiteY2" fmla="*/ 3067050 h 3067050"/>
              <a:gd name="connsiteX3" fmla="*/ 0 w 5143500"/>
              <a:gd name="connsiteY3" fmla="*/ 3067050 h 3067050"/>
              <a:gd name="connsiteX0" fmla="*/ 0 w 5143500"/>
              <a:gd name="connsiteY0" fmla="*/ 3105150 h 3105150"/>
              <a:gd name="connsiteX1" fmla="*/ 19050 w 5143500"/>
              <a:gd name="connsiteY1" fmla="*/ 0 h 3105150"/>
              <a:gd name="connsiteX2" fmla="*/ 5143500 w 5143500"/>
              <a:gd name="connsiteY2" fmla="*/ 3105150 h 3105150"/>
              <a:gd name="connsiteX3" fmla="*/ 0 w 5143500"/>
              <a:gd name="connsiteY3" fmla="*/ 3105150 h 3105150"/>
              <a:gd name="connsiteX0" fmla="*/ 0 w 5543550"/>
              <a:gd name="connsiteY0" fmla="*/ 3105150 h 3105150"/>
              <a:gd name="connsiteX1" fmla="*/ 19050 w 5543550"/>
              <a:gd name="connsiteY1" fmla="*/ 0 h 3105150"/>
              <a:gd name="connsiteX2" fmla="*/ 5543550 w 5543550"/>
              <a:gd name="connsiteY2" fmla="*/ 57150 h 3105150"/>
              <a:gd name="connsiteX3" fmla="*/ 0 w 5543550"/>
              <a:gd name="connsiteY3" fmla="*/ 3105150 h 3105150"/>
              <a:gd name="connsiteX0" fmla="*/ 0 w 5543550"/>
              <a:gd name="connsiteY0" fmla="*/ 3067050 h 3067050"/>
              <a:gd name="connsiteX1" fmla="*/ 0 w 5543550"/>
              <a:gd name="connsiteY1" fmla="*/ 0 h 3067050"/>
              <a:gd name="connsiteX2" fmla="*/ 5543550 w 5543550"/>
              <a:gd name="connsiteY2" fmla="*/ 19050 h 3067050"/>
              <a:gd name="connsiteX3" fmla="*/ 0 w 5543550"/>
              <a:gd name="connsiteY3" fmla="*/ 3067050 h 3067050"/>
              <a:gd name="connsiteX0" fmla="*/ 0 w 5581650"/>
              <a:gd name="connsiteY0" fmla="*/ 3086100 h 3086100"/>
              <a:gd name="connsiteX1" fmla="*/ 0 w 5581650"/>
              <a:gd name="connsiteY1" fmla="*/ 19050 h 3086100"/>
              <a:gd name="connsiteX2" fmla="*/ 5581650 w 5581650"/>
              <a:gd name="connsiteY2" fmla="*/ 0 h 3086100"/>
              <a:gd name="connsiteX3" fmla="*/ 0 w 5581650"/>
              <a:gd name="connsiteY3" fmla="*/ 30861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650" h="3086100">
                <a:moveTo>
                  <a:pt x="0" y="3086100"/>
                </a:moveTo>
                <a:lnTo>
                  <a:pt x="0" y="19050"/>
                </a:lnTo>
                <a:lnTo>
                  <a:pt x="5581650" y="0"/>
                </a:lnTo>
                <a:lnTo>
                  <a:pt x="0" y="30861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7750" y="0"/>
            <a:ext cx="2247900" cy="3409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47750" y="3829050"/>
            <a:ext cx="2247900" cy="302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38550" y="0"/>
            <a:ext cx="2247900" cy="933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38550" y="1352550"/>
            <a:ext cx="2247900" cy="302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38550" y="4800600"/>
            <a:ext cx="2247900" cy="205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562600" y="0"/>
            <a:ext cx="3581400" cy="68580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610600" y="0"/>
            <a:ext cx="3581400" cy="68580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1200" y="0"/>
            <a:ext cx="6400800" cy="6858000"/>
          </a:xfrm>
          <a:custGeom>
            <a:avLst/>
            <a:gdLst>
              <a:gd name="connsiteX0" fmla="*/ 0 w 8115300"/>
              <a:gd name="connsiteY0" fmla="*/ 6858000 h 6858000"/>
              <a:gd name="connsiteX1" fmla="*/ 1714500 w 8115300"/>
              <a:gd name="connsiteY1" fmla="*/ 0 h 6858000"/>
              <a:gd name="connsiteX2" fmla="*/ 6400800 w 8115300"/>
              <a:gd name="connsiteY2" fmla="*/ 0 h 6858000"/>
              <a:gd name="connsiteX3" fmla="*/ 8115300 w 8115300"/>
              <a:gd name="connsiteY3" fmla="*/ 6858000 h 6858000"/>
              <a:gd name="connsiteX4" fmla="*/ 0 w 8115300"/>
              <a:gd name="connsiteY4" fmla="*/ 6858000 h 6858000"/>
              <a:gd name="connsiteX0" fmla="*/ 0 w 6438900"/>
              <a:gd name="connsiteY0" fmla="*/ 6858000 h 6858000"/>
              <a:gd name="connsiteX1" fmla="*/ 1714500 w 6438900"/>
              <a:gd name="connsiteY1" fmla="*/ 0 h 6858000"/>
              <a:gd name="connsiteX2" fmla="*/ 6400800 w 6438900"/>
              <a:gd name="connsiteY2" fmla="*/ 0 h 6858000"/>
              <a:gd name="connsiteX3" fmla="*/ 6438900 w 6438900"/>
              <a:gd name="connsiteY3" fmla="*/ 6858000 h 6858000"/>
              <a:gd name="connsiteX4" fmla="*/ 0 w 6438900"/>
              <a:gd name="connsiteY4" fmla="*/ 6858000 h 6858000"/>
              <a:gd name="connsiteX0" fmla="*/ 0 w 6400800"/>
              <a:gd name="connsiteY0" fmla="*/ 6858000 h 6858000"/>
              <a:gd name="connsiteX1" fmla="*/ 1714500 w 6400800"/>
              <a:gd name="connsiteY1" fmla="*/ 0 h 6858000"/>
              <a:gd name="connsiteX2" fmla="*/ 6400800 w 6400800"/>
              <a:gd name="connsiteY2" fmla="*/ 0 h 6858000"/>
              <a:gd name="connsiteX3" fmla="*/ 6400800 w 6400800"/>
              <a:gd name="connsiteY3" fmla="*/ 6838950 h 6858000"/>
              <a:gd name="connsiteX4" fmla="*/ 0 w 6400800"/>
              <a:gd name="connsiteY4" fmla="*/ 6858000 h 6858000"/>
              <a:gd name="connsiteX0" fmla="*/ 0 w 6419850"/>
              <a:gd name="connsiteY0" fmla="*/ 6858000 h 6877050"/>
              <a:gd name="connsiteX1" fmla="*/ 1714500 w 6419850"/>
              <a:gd name="connsiteY1" fmla="*/ 0 h 6877050"/>
              <a:gd name="connsiteX2" fmla="*/ 6400800 w 6419850"/>
              <a:gd name="connsiteY2" fmla="*/ 0 h 6877050"/>
              <a:gd name="connsiteX3" fmla="*/ 6419850 w 6419850"/>
              <a:gd name="connsiteY3" fmla="*/ 6877050 h 6877050"/>
              <a:gd name="connsiteX4" fmla="*/ 0 w 6419850"/>
              <a:gd name="connsiteY4" fmla="*/ 6858000 h 6877050"/>
              <a:gd name="connsiteX0" fmla="*/ 0 w 6400800"/>
              <a:gd name="connsiteY0" fmla="*/ 6858000 h 6858000"/>
              <a:gd name="connsiteX1" fmla="*/ 1714500 w 6400800"/>
              <a:gd name="connsiteY1" fmla="*/ 0 h 6858000"/>
              <a:gd name="connsiteX2" fmla="*/ 6400800 w 6400800"/>
              <a:gd name="connsiteY2" fmla="*/ 0 h 6858000"/>
              <a:gd name="connsiteX3" fmla="*/ 6381750 w 6400800"/>
              <a:gd name="connsiteY3" fmla="*/ 6838950 h 6858000"/>
              <a:gd name="connsiteX4" fmla="*/ 0 w 64008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858000">
                <a:moveTo>
                  <a:pt x="0" y="6858000"/>
                </a:moveTo>
                <a:lnTo>
                  <a:pt x="1714500" y="0"/>
                </a:lnTo>
                <a:lnTo>
                  <a:pt x="6400800" y="0"/>
                </a:lnTo>
                <a:lnTo>
                  <a:pt x="6381750" y="683895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05400" y="1295400"/>
            <a:ext cx="3638550" cy="556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34500" y="571500"/>
            <a:ext cx="2171700" cy="2724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334500" y="3829050"/>
            <a:ext cx="2171700" cy="2724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19625" y="-19050"/>
            <a:ext cx="6181725" cy="5505450"/>
          </a:xfrm>
          <a:custGeom>
            <a:avLst/>
            <a:gdLst>
              <a:gd name="connsiteX0" fmla="*/ 0 w 5391150"/>
              <a:gd name="connsiteY0" fmla="*/ 5219700 h 5219700"/>
              <a:gd name="connsiteX1" fmla="*/ 2695575 w 5391150"/>
              <a:gd name="connsiteY1" fmla="*/ 0 h 5219700"/>
              <a:gd name="connsiteX2" fmla="*/ 5391150 w 5391150"/>
              <a:gd name="connsiteY2" fmla="*/ 5219700 h 5219700"/>
              <a:gd name="connsiteX3" fmla="*/ 0 w 5391150"/>
              <a:gd name="connsiteY3" fmla="*/ 5219700 h 5219700"/>
              <a:gd name="connsiteX0" fmla="*/ 0 w 8877300"/>
              <a:gd name="connsiteY0" fmla="*/ 5238750 h 5238750"/>
              <a:gd name="connsiteX1" fmla="*/ 2695575 w 8877300"/>
              <a:gd name="connsiteY1" fmla="*/ 19050 h 5238750"/>
              <a:gd name="connsiteX2" fmla="*/ 8877300 w 8877300"/>
              <a:gd name="connsiteY2" fmla="*/ 0 h 5238750"/>
              <a:gd name="connsiteX3" fmla="*/ 0 w 8877300"/>
              <a:gd name="connsiteY3" fmla="*/ 5238750 h 5238750"/>
              <a:gd name="connsiteX0" fmla="*/ 2105025 w 6181725"/>
              <a:gd name="connsiteY0" fmla="*/ 5505450 h 5505450"/>
              <a:gd name="connsiteX1" fmla="*/ 0 w 6181725"/>
              <a:gd name="connsiteY1" fmla="*/ 19050 h 5505450"/>
              <a:gd name="connsiteX2" fmla="*/ 6181725 w 6181725"/>
              <a:gd name="connsiteY2" fmla="*/ 0 h 5505450"/>
              <a:gd name="connsiteX3" fmla="*/ 2105025 w 6181725"/>
              <a:gd name="connsiteY3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1725" h="5505450">
                <a:moveTo>
                  <a:pt x="2105025" y="5505450"/>
                </a:moveTo>
                <a:lnTo>
                  <a:pt x="0" y="19050"/>
                </a:lnTo>
                <a:lnTo>
                  <a:pt x="6181725" y="0"/>
                </a:lnTo>
                <a:lnTo>
                  <a:pt x="2105025" y="55054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34250" y="2971800"/>
            <a:ext cx="1943100" cy="2800350"/>
          </a:xfrm>
          <a:custGeom>
            <a:avLst/>
            <a:gdLst>
              <a:gd name="connsiteX0" fmla="*/ 0 w 2686050"/>
              <a:gd name="connsiteY0" fmla="*/ 2286000 h 2286000"/>
              <a:gd name="connsiteX1" fmla="*/ 1343025 w 2686050"/>
              <a:gd name="connsiteY1" fmla="*/ 0 h 2286000"/>
              <a:gd name="connsiteX2" fmla="*/ 2686050 w 2686050"/>
              <a:gd name="connsiteY2" fmla="*/ 2286000 h 2286000"/>
              <a:gd name="connsiteX3" fmla="*/ 0 w 2686050"/>
              <a:gd name="connsiteY3" fmla="*/ 2286000 h 2286000"/>
              <a:gd name="connsiteX0" fmla="*/ 0 w 4171950"/>
              <a:gd name="connsiteY0" fmla="*/ 590550 h 2286000"/>
              <a:gd name="connsiteX1" fmla="*/ 2828925 w 4171950"/>
              <a:gd name="connsiteY1" fmla="*/ 0 h 2286000"/>
              <a:gd name="connsiteX2" fmla="*/ 4171950 w 4171950"/>
              <a:gd name="connsiteY2" fmla="*/ 2286000 h 2286000"/>
              <a:gd name="connsiteX3" fmla="*/ 0 w 4171950"/>
              <a:gd name="connsiteY3" fmla="*/ 590550 h 2286000"/>
              <a:gd name="connsiteX0" fmla="*/ 0 w 4171950"/>
              <a:gd name="connsiteY0" fmla="*/ 2000250 h 3695700"/>
              <a:gd name="connsiteX1" fmla="*/ 1457325 w 4171950"/>
              <a:gd name="connsiteY1" fmla="*/ 0 h 3695700"/>
              <a:gd name="connsiteX2" fmla="*/ 4171950 w 4171950"/>
              <a:gd name="connsiteY2" fmla="*/ 3695700 h 3695700"/>
              <a:gd name="connsiteX3" fmla="*/ 0 w 4171950"/>
              <a:gd name="connsiteY3" fmla="*/ 2000250 h 3695700"/>
              <a:gd name="connsiteX0" fmla="*/ 0 w 1943100"/>
              <a:gd name="connsiteY0" fmla="*/ 2000250 h 2800350"/>
              <a:gd name="connsiteX1" fmla="*/ 1457325 w 1943100"/>
              <a:gd name="connsiteY1" fmla="*/ 0 h 2800350"/>
              <a:gd name="connsiteX2" fmla="*/ 1943100 w 1943100"/>
              <a:gd name="connsiteY2" fmla="*/ 2800350 h 2800350"/>
              <a:gd name="connsiteX3" fmla="*/ 0 w 1943100"/>
              <a:gd name="connsiteY3" fmla="*/ 20002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100" h="2800350">
                <a:moveTo>
                  <a:pt x="0" y="2000250"/>
                </a:moveTo>
                <a:lnTo>
                  <a:pt x="1457325" y="0"/>
                </a:lnTo>
                <a:lnTo>
                  <a:pt x="1943100" y="28003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6776" y="-19050"/>
            <a:ext cx="6681972" cy="3448050"/>
          </a:xfrm>
          <a:custGeom>
            <a:avLst/>
            <a:gdLst>
              <a:gd name="connsiteX0" fmla="*/ 0 w 4929372"/>
              <a:gd name="connsiteY0" fmla="*/ 4849942 h 4849942"/>
              <a:gd name="connsiteX1" fmla="*/ 0 w 4929372"/>
              <a:gd name="connsiteY1" fmla="*/ 0 h 4849942"/>
              <a:gd name="connsiteX2" fmla="*/ 4929372 w 4929372"/>
              <a:gd name="connsiteY2" fmla="*/ 4849942 h 4849942"/>
              <a:gd name="connsiteX3" fmla="*/ 0 w 4929372"/>
              <a:gd name="connsiteY3" fmla="*/ 4849942 h 4849942"/>
              <a:gd name="connsiteX0" fmla="*/ 0 w 4357872"/>
              <a:gd name="connsiteY0" fmla="*/ 4849942 h 4849942"/>
              <a:gd name="connsiteX1" fmla="*/ 0 w 4357872"/>
              <a:gd name="connsiteY1" fmla="*/ 0 h 4849942"/>
              <a:gd name="connsiteX2" fmla="*/ 4357872 w 4357872"/>
              <a:gd name="connsiteY2" fmla="*/ 1382842 h 4849942"/>
              <a:gd name="connsiteX3" fmla="*/ 0 w 4357872"/>
              <a:gd name="connsiteY3" fmla="*/ 4849942 h 4849942"/>
              <a:gd name="connsiteX0" fmla="*/ 2324100 w 6681972"/>
              <a:gd name="connsiteY0" fmla="*/ 3478342 h 3478342"/>
              <a:gd name="connsiteX1" fmla="*/ 0 w 6681972"/>
              <a:gd name="connsiteY1" fmla="*/ 0 h 3478342"/>
              <a:gd name="connsiteX2" fmla="*/ 6681972 w 6681972"/>
              <a:gd name="connsiteY2" fmla="*/ 11242 h 3478342"/>
              <a:gd name="connsiteX3" fmla="*/ 2324100 w 6681972"/>
              <a:gd name="connsiteY3" fmla="*/ 3478342 h 3478342"/>
              <a:gd name="connsiteX0" fmla="*/ 3409950 w 6681972"/>
              <a:gd name="connsiteY0" fmla="*/ 3440242 h 3440242"/>
              <a:gd name="connsiteX1" fmla="*/ 0 w 6681972"/>
              <a:gd name="connsiteY1" fmla="*/ 0 h 3440242"/>
              <a:gd name="connsiteX2" fmla="*/ 6681972 w 6681972"/>
              <a:gd name="connsiteY2" fmla="*/ 11242 h 3440242"/>
              <a:gd name="connsiteX3" fmla="*/ 3409950 w 6681972"/>
              <a:gd name="connsiteY3" fmla="*/ 3440242 h 3440242"/>
              <a:gd name="connsiteX0" fmla="*/ 3409950 w 6681972"/>
              <a:gd name="connsiteY0" fmla="*/ 3448050 h 3448050"/>
              <a:gd name="connsiteX1" fmla="*/ 0 w 6681972"/>
              <a:gd name="connsiteY1" fmla="*/ 7808 h 3448050"/>
              <a:gd name="connsiteX2" fmla="*/ 6681972 w 6681972"/>
              <a:gd name="connsiteY2" fmla="*/ 0 h 3448050"/>
              <a:gd name="connsiteX3" fmla="*/ 3409950 w 6681972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1972" h="3448050">
                <a:moveTo>
                  <a:pt x="3409950" y="3448050"/>
                </a:moveTo>
                <a:lnTo>
                  <a:pt x="0" y="7808"/>
                </a:lnTo>
                <a:lnTo>
                  <a:pt x="6681972" y="0"/>
                </a:lnTo>
                <a:lnTo>
                  <a:pt x="3409950" y="34480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467100"/>
            <a:ext cx="6743700" cy="3371850"/>
          </a:xfrm>
          <a:custGeom>
            <a:avLst/>
            <a:gdLst>
              <a:gd name="connsiteX0" fmla="*/ 0 w 4800600"/>
              <a:gd name="connsiteY0" fmla="*/ 2609850 h 2609850"/>
              <a:gd name="connsiteX1" fmla="*/ 0 w 4800600"/>
              <a:gd name="connsiteY1" fmla="*/ 0 h 2609850"/>
              <a:gd name="connsiteX2" fmla="*/ 4800600 w 4800600"/>
              <a:gd name="connsiteY2" fmla="*/ 2609850 h 2609850"/>
              <a:gd name="connsiteX3" fmla="*/ 0 w 4800600"/>
              <a:gd name="connsiteY3" fmla="*/ 2609850 h 2609850"/>
              <a:gd name="connsiteX0" fmla="*/ 0 w 10534650"/>
              <a:gd name="connsiteY0" fmla="*/ 3200400 h 3200400"/>
              <a:gd name="connsiteX1" fmla="*/ 5734050 w 10534650"/>
              <a:gd name="connsiteY1" fmla="*/ 0 h 3200400"/>
              <a:gd name="connsiteX2" fmla="*/ 10534650 w 10534650"/>
              <a:gd name="connsiteY2" fmla="*/ 2609850 h 3200400"/>
              <a:gd name="connsiteX3" fmla="*/ 0 w 10534650"/>
              <a:gd name="connsiteY3" fmla="*/ 3200400 h 3200400"/>
              <a:gd name="connsiteX0" fmla="*/ 0 w 6762750"/>
              <a:gd name="connsiteY0" fmla="*/ 3200400 h 3219450"/>
              <a:gd name="connsiteX1" fmla="*/ 5734050 w 6762750"/>
              <a:gd name="connsiteY1" fmla="*/ 0 h 3219450"/>
              <a:gd name="connsiteX2" fmla="*/ 6762750 w 6762750"/>
              <a:gd name="connsiteY2" fmla="*/ 3219450 h 3219450"/>
              <a:gd name="connsiteX3" fmla="*/ 0 w 6762750"/>
              <a:gd name="connsiteY3" fmla="*/ 3200400 h 3219450"/>
              <a:gd name="connsiteX0" fmla="*/ 0 w 6762750"/>
              <a:gd name="connsiteY0" fmla="*/ 3390900 h 3409950"/>
              <a:gd name="connsiteX1" fmla="*/ 3429000 w 6762750"/>
              <a:gd name="connsiteY1" fmla="*/ 0 h 3409950"/>
              <a:gd name="connsiteX2" fmla="*/ 6762750 w 6762750"/>
              <a:gd name="connsiteY2" fmla="*/ 3409950 h 3409950"/>
              <a:gd name="connsiteX3" fmla="*/ 0 w 6762750"/>
              <a:gd name="connsiteY3" fmla="*/ 3390900 h 3409950"/>
              <a:gd name="connsiteX0" fmla="*/ 0 w 6781800"/>
              <a:gd name="connsiteY0" fmla="*/ 3390900 h 3390900"/>
              <a:gd name="connsiteX1" fmla="*/ 3429000 w 6781800"/>
              <a:gd name="connsiteY1" fmla="*/ 0 h 3390900"/>
              <a:gd name="connsiteX2" fmla="*/ 6781800 w 6781800"/>
              <a:gd name="connsiteY2" fmla="*/ 3371850 h 3390900"/>
              <a:gd name="connsiteX3" fmla="*/ 0 w 6781800"/>
              <a:gd name="connsiteY3" fmla="*/ 3390900 h 3390900"/>
              <a:gd name="connsiteX0" fmla="*/ 0 w 6743700"/>
              <a:gd name="connsiteY0" fmla="*/ 3371850 h 3371850"/>
              <a:gd name="connsiteX1" fmla="*/ 3390900 w 6743700"/>
              <a:gd name="connsiteY1" fmla="*/ 0 h 3371850"/>
              <a:gd name="connsiteX2" fmla="*/ 6743700 w 6743700"/>
              <a:gd name="connsiteY2" fmla="*/ 3371850 h 3371850"/>
              <a:gd name="connsiteX3" fmla="*/ 0 w 6743700"/>
              <a:gd name="connsiteY3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700" h="3371850">
                <a:moveTo>
                  <a:pt x="0" y="3371850"/>
                </a:moveTo>
                <a:lnTo>
                  <a:pt x="3390900" y="0"/>
                </a:lnTo>
                <a:lnTo>
                  <a:pt x="6743700" y="3371850"/>
                </a:lnTo>
                <a:lnTo>
                  <a:pt x="0" y="33718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9525" y="76200"/>
            <a:ext cx="3267075" cy="6629400"/>
          </a:xfrm>
          <a:custGeom>
            <a:avLst/>
            <a:gdLst>
              <a:gd name="connsiteX0" fmla="*/ 0 w 3219450"/>
              <a:gd name="connsiteY0" fmla="*/ 2895600 h 2895600"/>
              <a:gd name="connsiteX1" fmla="*/ 1609725 w 3219450"/>
              <a:gd name="connsiteY1" fmla="*/ 0 h 2895600"/>
              <a:gd name="connsiteX2" fmla="*/ 3219450 w 3219450"/>
              <a:gd name="connsiteY2" fmla="*/ 2895600 h 2895600"/>
              <a:gd name="connsiteX3" fmla="*/ 0 w 3219450"/>
              <a:gd name="connsiteY3" fmla="*/ 2895600 h 2895600"/>
              <a:gd name="connsiteX0" fmla="*/ 0 w 3219450"/>
              <a:gd name="connsiteY0" fmla="*/ 4152900 h 4152900"/>
              <a:gd name="connsiteX1" fmla="*/ 1095375 w 3219450"/>
              <a:gd name="connsiteY1" fmla="*/ 0 h 4152900"/>
              <a:gd name="connsiteX2" fmla="*/ 3219450 w 3219450"/>
              <a:gd name="connsiteY2" fmla="*/ 4152900 h 4152900"/>
              <a:gd name="connsiteX3" fmla="*/ 0 w 3219450"/>
              <a:gd name="connsiteY3" fmla="*/ 4152900 h 4152900"/>
              <a:gd name="connsiteX0" fmla="*/ 28575 w 2124075"/>
              <a:gd name="connsiteY0" fmla="*/ 6553200 h 6553200"/>
              <a:gd name="connsiteX1" fmla="*/ 0 w 2124075"/>
              <a:gd name="connsiteY1" fmla="*/ 0 h 6553200"/>
              <a:gd name="connsiteX2" fmla="*/ 2124075 w 2124075"/>
              <a:gd name="connsiteY2" fmla="*/ 4152900 h 6553200"/>
              <a:gd name="connsiteX3" fmla="*/ 28575 w 2124075"/>
              <a:gd name="connsiteY3" fmla="*/ 6553200 h 6553200"/>
              <a:gd name="connsiteX0" fmla="*/ 28575 w 2124075"/>
              <a:gd name="connsiteY0" fmla="*/ 6629400 h 6629400"/>
              <a:gd name="connsiteX1" fmla="*/ 0 w 2124075"/>
              <a:gd name="connsiteY1" fmla="*/ 0 h 6629400"/>
              <a:gd name="connsiteX2" fmla="*/ 2124075 w 2124075"/>
              <a:gd name="connsiteY2" fmla="*/ 4229100 h 6629400"/>
              <a:gd name="connsiteX3" fmla="*/ 28575 w 2124075"/>
              <a:gd name="connsiteY3" fmla="*/ 6629400 h 6629400"/>
              <a:gd name="connsiteX0" fmla="*/ 28575 w 3286125"/>
              <a:gd name="connsiteY0" fmla="*/ 6629400 h 6629400"/>
              <a:gd name="connsiteX1" fmla="*/ 0 w 3286125"/>
              <a:gd name="connsiteY1" fmla="*/ 0 h 6629400"/>
              <a:gd name="connsiteX2" fmla="*/ 3286125 w 3286125"/>
              <a:gd name="connsiteY2" fmla="*/ 3390900 h 6629400"/>
              <a:gd name="connsiteX3" fmla="*/ 28575 w 3286125"/>
              <a:gd name="connsiteY3" fmla="*/ 6629400 h 6629400"/>
              <a:gd name="connsiteX0" fmla="*/ 28575 w 3324225"/>
              <a:gd name="connsiteY0" fmla="*/ 6629400 h 6629400"/>
              <a:gd name="connsiteX1" fmla="*/ 0 w 3324225"/>
              <a:gd name="connsiteY1" fmla="*/ 0 h 6629400"/>
              <a:gd name="connsiteX2" fmla="*/ 3324225 w 3324225"/>
              <a:gd name="connsiteY2" fmla="*/ 3429000 h 6629400"/>
              <a:gd name="connsiteX3" fmla="*/ 28575 w 3324225"/>
              <a:gd name="connsiteY3" fmla="*/ 6629400 h 6629400"/>
              <a:gd name="connsiteX0" fmla="*/ 28575 w 3248025"/>
              <a:gd name="connsiteY0" fmla="*/ 6629400 h 6629400"/>
              <a:gd name="connsiteX1" fmla="*/ 0 w 3248025"/>
              <a:gd name="connsiteY1" fmla="*/ 0 h 6629400"/>
              <a:gd name="connsiteX2" fmla="*/ 3248025 w 3248025"/>
              <a:gd name="connsiteY2" fmla="*/ 3352800 h 6629400"/>
              <a:gd name="connsiteX3" fmla="*/ 28575 w 3248025"/>
              <a:gd name="connsiteY3" fmla="*/ 6629400 h 6629400"/>
              <a:gd name="connsiteX0" fmla="*/ 28575 w 3267075"/>
              <a:gd name="connsiteY0" fmla="*/ 6629400 h 6629400"/>
              <a:gd name="connsiteX1" fmla="*/ 0 w 3267075"/>
              <a:gd name="connsiteY1" fmla="*/ 0 h 6629400"/>
              <a:gd name="connsiteX2" fmla="*/ 3267075 w 3267075"/>
              <a:gd name="connsiteY2" fmla="*/ 3409950 h 6629400"/>
              <a:gd name="connsiteX3" fmla="*/ 28575 w 3267075"/>
              <a:gd name="connsiteY3" fmla="*/ 6629400 h 6629400"/>
              <a:gd name="connsiteX0" fmla="*/ 28575 w 3267075"/>
              <a:gd name="connsiteY0" fmla="*/ 6629400 h 6629400"/>
              <a:gd name="connsiteX1" fmla="*/ 0 w 3267075"/>
              <a:gd name="connsiteY1" fmla="*/ 0 h 6629400"/>
              <a:gd name="connsiteX2" fmla="*/ 3267075 w 3267075"/>
              <a:gd name="connsiteY2" fmla="*/ 3371850 h 6629400"/>
              <a:gd name="connsiteX3" fmla="*/ 28575 w 3267075"/>
              <a:gd name="connsiteY3" fmla="*/ 662940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075" h="6629400">
                <a:moveTo>
                  <a:pt x="28575" y="6629400"/>
                </a:moveTo>
                <a:lnTo>
                  <a:pt x="0" y="0"/>
                </a:lnTo>
                <a:lnTo>
                  <a:pt x="3267075" y="3371850"/>
                </a:lnTo>
                <a:lnTo>
                  <a:pt x="28575" y="66294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43000" y="0"/>
            <a:ext cx="10420350" cy="3467100"/>
          </a:xfrm>
          <a:custGeom>
            <a:avLst/>
            <a:gdLst>
              <a:gd name="connsiteX0" fmla="*/ 0 w 9696450"/>
              <a:gd name="connsiteY0" fmla="*/ 4972050 h 4972050"/>
              <a:gd name="connsiteX1" fmla="*/ 0 w 9696450"/>
              <a:gd name="connsiteY1" fmla="*/ 0 h 4972050"/>
              <a:gd name="connsiteX2" fmla="*/ 9696450 w 9696450"/>
              <a:gd name="connsiteY2" fmla="*/ 4972050 h 4972050"/>
              <a:gd name="connsiteX3" fmla="*/ 0 w 9696450"/>
              <a:gd name="connsiteY3" fmla="*/ 4972050 h 4972050"/>
              <a:gd name="connsiteX0" fmla="*/ 0 w 9677400"/>
              <a:gd name="connsiteY0" fmla="*/ 4972050 h 4972050"/>
              <a:gd name="connsiteX1" fmla="*/ 0 w 9677400"/>
              <a:gd name="connsiteY1" fmla="*/ 0 h 4972050"/>
              <a:gd name="connsiteX2" fmla="*/ 9677400 w 9677400"/>
              <a:gd name="connsiteY2" fmla="*/ 0 h 4972050"/>
              <a:gd name="connsiteX3" fmla="*/ 0 w 9677400"/>
              <a:gd name="connsiteY3" fmla="*/ 4972050 h 4972050"/>
              <a:gd name="connsiteX0" fmla="*/ 6953250 w 9677400"/>
              <a:gd name="connsiteY0" fmla="*/ 3467100 h 3467100"/>
              <a:gd name="connsiteX1" fmla="*/ 0 w 9677400"/>
              <a:gd name="connsiteY1" fmla="*/ 0 h 3467100"/>
              <a:gd name="connsiteX2" fmla="*/ 9677400 w 9677400"/>
              <a:gd name="connsiteY2" fmla="*/ 0 h 3467100"/>
              <a:gd name="connsiteX3" fmla="*/ 6953250 w 9677400"/>
              <a:gd name="connsiteY3" fmla="*/ 3467100 h 3467100"/>
              <a:gd name="connsiteX0" fmla="*/ 8305800 w 11029950"/>
              <a:gd name="connsiteY0" fmla="*/ 3467100 h 3467100"/>
              <a:gd name="connsiteX1" fmla="*/ 0 w 11029950"/>
              <a:gd name="connsiteY1" fmla="*/ 0 h 3467100"/>
              <a:gd name="connsiteX2" fmla="*/ 11029950 w 11029950"/>
              <a:gd name="connsiteY2" fmla="*/ 0 h 3467100"/>
              <a:gd name="connsiteX3" fmla="*/ 8305800 w 11029950"/>
              <a:gd name="connsiteY3" fmla="*/ 3467100 h 3467100"/>
              <a:gd name="connsiteX0" fmla="*/ 8305800 w 10420350"/>
              <a:gd name="connsiteY0" fmla="*/ 3467100 h 3467100"/>
              <a:gd name="connsiteX1" fmla="*/ 0 w 10420350"/>
              <a:gd name="connsiteY1" fmla="*/ 0 h 3467100"/>
              <a:gd name="connsiteX2" fmla="*/ 10420350 w 10420350"/>
              <a:gd name="connsiteY2" fmla="*/ 0 h 3467100"/>
              <a:gd name="connsiteX3" fmla="*/ 8305800 w 10420350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0350" h="3467100">
                <a:moveTo>
                  <a:pt x="8305800" y="3467100"/>
                </a:moveTo>
                <a:lnTo>
                  <a:pt x="0" y="0"/>
                </a:lnTo>
                <a:lnTo>
                  <a:pt x="10420350" y="0"/>
                </a:lnTo>
                <a:lnTo>
                  <a:pt x="8305800" y="34671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191500" y="0"/>
            <a:ext cx="4000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5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02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58" r:id="rId11"/>
    <p:sldLayoutId id="2147483659" r:id="rId12"/>
    <p:sldLayoutId id="2147483660" r:id="rId13"/>
    <p:sldLayoutId id="2147483665" r:id="rId14"/>
    <p:sldLayoutId id="2147483666" r:id="rId15"/>
    <p:sldLayoutId id="2147483667" r:id="rId16"/>
    <p:sldLayoutId id="2147483668" r:id="rId17"/>
    <p:sldLayoutId id="2147483671" r:id="rId18"/>
    <p:sldLayoutId id="2147483672" r:id="rId19"/>
    <p:sldLayoutId id="21474836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BB2AB7D-BF81-4B3A-A4CE-6143BA8FE8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2BC143-29F1-4439-9ABA-AEDA055B64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B99A3-F708-4895-A7D3-BB2571FC30A3}"/>
              </a:ext>
            </a:extLst>
          </p:cNvPr>
          <p:cNvSpPr txBox="1"/>
          <p:nvPr/>
        </p:nvSpPr>
        <p:spPr>
          <a:xfrm>
            <a:off x="3452648" y="2921168"/>
            <a:ext cx="5460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BEACH RESORT</a:t>
            </a:r>
            <a:endParaRPr lang="en-US" sz="6000" b="1" spc="300" dirty="0">
              <a:solidFill>
                <a:schemeClr val="bg1"/>
              </a:solidFill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6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6990" y="463057"/>
            <a:ext cx="713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Let’s Start an Awesome Project!</a:t>
            </a:r>
          </a:p>
        </p:txBody>
      </p:sp>
      <p:sp>
        <p:nvSpPr>
          <p:cNvPr id="20" name="Oval 19"/>
          <p:cNvSpPr/>
          <p:nvPr/>
        </p:nvSpPr>
        <p:spPr>
          <a:xfrm>
            <a:off x="3990441" y="1506429"/>
            <a:ext cx="816692" cy="816692"/>
          </a:xfrm>
          <a:prstGeom prst="ellipse">
            <a:avLst/>
          </a:prstGeom>
          <a:solidFill>
            <a:schemeClr val="accent1"/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ea typeface="linea-basic-10" charset="0"/>
              <a:cs typeface="linea-basic-10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13240" y="2554321"/>
            <a:ext cx="816692" cy="8166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ea typeface="linea-basic-10" charset="0"/>
              <a:cs typeface="linea-basic-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75928" y="3643958"/>
            <a:ext cx="816692" cy="8166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ea typeface="linea-basic-10" charset="0"/>
              <a:cs typeface="linea-basic-10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57687" y="4716867"/>
            <a:ext cx="816692" cy="816692"/>
          </a:xfrm>
          <a:prstGeom prst="ellipse">
            <a:avLst/>
          </a:prstGeom>
          <a:solidFill>
            <a:schemeClr val="bg1">
              <a:lumMod val="25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ea typeface="linea-basic-10" charset="0"/>
              <a:cs typeface="linea-basic-10" charset="0"/>
            </a:endParaRPr>
          </a:p>
        </p:txBody>
      </p:sp>
      <p:sp>
        <p:nvSpPr>
          <p:cNvPr id="24" name="Shape 2604"/>
          <p:cNvSpPr/>
          <p:nvPr/>
        </p:nvSpPr>
        <p:spPr>
          <a:xfrm>
            <a:off x="4223023" y="1770968"/>
            <a:ext cx="351528" cy="28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14"/>
          <p:cNvSpPr/>
          <p:nvPr/>
        </p:nvSpPr>
        <p:spPr>
          <a:xfrm>
            <a:off x="5445822" y="2786903"/>
            <a:ext cx="351528" cy="35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24"/>
          <p:cNvSpPr/>
          <p:nvPr/>
        </p:nvSpPr>
        <p:spPr>
          <a:xfrm>
            <a:off x="7990269" y="4949449"/>
            <a:ext cx="351528" cy="35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634"/>
          <p:cNvSpPr/>
          <p:nvPr/>
        </p:nvSpPr>
        <p:spPr>
          <a:xfrm>
            <a:off x="6708510" y="3876540"/>
            <a:ext cx="351528" cy="35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TextBox 27"/>
          <p:cNvSpPr txBox="1"/>
          <p:nvPr/>
        </p:nvSpPr>
        <p:spPr>
          <a:xfrm>
            <a:off x="5183437" y="1369254"/>
            <a:ext cx="1611531" cy="331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ea typeface="Lato Bold" panose="020F0502020204030203" pitchFamily="34" charset="0"/>
                <a:cs typeface="Lato Bold" panose="020F0502020204030203" pitchFamily="34" charset="0"/>
              </a:rPr>
              <a:t>EYE CANDY DESIGN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5267819" y="1770614"/>
            <a:ext cx="3339952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5700" y="2554321"/>
            <a:ext cx="161153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ea typeface="Lato Bold" panose="020F0502020204030203" pitchFamily="34" charset="0"/>
                <a:cs typeface="Lato Bold" panose="020F0502020204030203" pitchFamily="34" charset="0"/>
              </a:rPr>
              <a:t>EYE CANDY DESIGN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6405700" y="2866933"/>
            <a:ext cx="3339952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68388" y="3599541"/>
            <a:ext cx="161153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ea typeface="Lato Bold" panose="020F0502020204030203" pitchFamily="34" charset="0"/>
                <a:cs typeface="Lato Bold" panose="020F0502020204030203" pitchFamily="34" charset="0"/>
              </a:rPr>
              <a:t>EYE CANDY DESIGN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668388" y="3912153"/>
            <a:ext cx="3339952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50147" y="4716867"/>
            <a:ext cx="161153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ea typeface="Lato Bold" panose="020F0502020204030203" pitchFamily="34" charset="0"/>
                <a:cs typeface="Lato Bold" panose="020F0502020204030203" pitchFamily="34" charset="0"/>
              </a:rPr>
              <a:t>EYE CANDY DESIGN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50147" y="5029479"/>
            <a:ext cx="3339952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4974601-AC85-476B-9506-CC0F6F7427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b="3344"/>
          <a:stretch/>
        </p:blipFill>
        <p:spPr>
          <a:xfrm>
            <a:off x="-19878" y="1510748"/>
            <a:ext cx="8627649" cy="5367130"/>
          </a:xfrm>
        </p:spPr>
      </p:pic>
    </p:spTree>
    <p:extLst>
      <p:ext uri="{BB962C8B-B14F-4D97-AF65-F5344CB8AC3E}">
        <p14:creationId xmlns:p14="http://schemas.microsoft.com/office/powerpoint/2010/main" val="337763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486F6A9-EEFA-4F18-ACCC-A2A5F402AD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/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AFE50A-B5E6-47C5-8B4E-25ADD0B0B89F}"/>
              </a:ext>
            </a:extLst>
          </p:cNvPr>
          <p:cNvSpPr/>
          <p:nvPr/>
        </p:nvSpPr>
        <p:spPr>
          <a:xfrm>
            <a:off x="0" y="-818"/>
            <a:ext cx="12192000" cy="6858000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24286" y="3891058"/>
            <a:ext cx="5100033" cy="121061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7199" y="5141754"/>
            <a:ext cx="5100033" cy="121061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4286" y="3931140"/>
            <a:ext cx="5100033" cy="121061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006" y="2743200"/>
            <a:ext cx="5100033" cy="121061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hape 2546"/>
          <p:cNvSpPr/>
          <p:nvPr/>
        </p:nvSpPr>
        <p:spPr>
          <a:xfrm>
            <a:off x="1088313" y="3069198"/>
            <a:ext cx="488622" cy="399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5" name="Shape 2632"/>
          <p:cNvSpPr/>
          <p:nvPr/>
        </p:nvSpPr>
        <p:spPr>
          <a:xfrm>
            <a:off x="1107006" y="4252054"/>
            <a:ext cx="399781" cy="488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7419" y="3022868"/>
            <a:ext cx="13497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 NAME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827418" y="3269089"/>
            <a:ext cx="3829183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endParaRPr lang="en-US" sz="1200" dirty="0">
              <a:solidFill>
                <a:schemeClr val="tx2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7419" y="4149474"/>
            <a:ext cx="13497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 NAME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827418" y="4395695"/>
            <a:ext cx="3829183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ut</a:t>
            </a:r>
          </a:p>
        </p:txBody>
      </p:sp>
      <p:sp>
        <p:nvSpPr>
          <p:cNvPr id="11" name="Shape 2633"/>
          <p:cNvSpPr/>
          <p:nvPr/>
        </p:nvSpPr>
        <p:spPr>
          <a:xfrm>
            <a:off x="6618139" y="4233559"/>
            <a:ext cx="488622" cy="488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4506" y="3022868"/>
            <a:ext cx="13497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 NAME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7274505" y="3269089"/>
            <a:ext cx="3829183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4506" y="4149474"/>
            <a:ext cx="13497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 NAME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7274505" y="4395695"/>
            <a:ext cx="3829183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ut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90567" y="661846"/>
            <a:ext cx="4610866" cy="1079386"/>
            <a:chOff x="1237373" y="661846"/>
            <a:chExt cx="4610866" cy="1079386"/>
          </a:xfrm>
        </p:grpSpPr>
        <p:sp>
          <p:nvSpPr>
            <p:cNvPr id="17" name="TextBox 16"/>
            <p:cNvSpPr txBox="1"/>
            <p:nvPr/>
          </p:nvSpPr>
          <p:spPr>
            <a:xfrm>
              <a:off x="1237373" y="661846"/>
              <a:ext cx="4610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600">
                  <a:solidFill>
                    <a:schemeClr val="bg1"/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OUR SERVICES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1623853" y="1296623"/>
              <a:ext cx="3837906" cy="44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 eiusmod tempor incididunt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27419" y="5387650"/>
            <a:ext cx="13497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 NAME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1827418" y="5633871"/>
            <a:ext cx="3829183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err="1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>
                <a:solidFill>
                  <a:schemeClr val="tx2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ut</a:t>
            </a:r>
          </a:p>
        </p:txBody>
      </p:sp>
      <p:sp>
        <p:nvSpPr>
          <p:cNvPr id="22" name="Shape 2587"/>
          <p:cNvSpPr/>
          <p:nvPr/>
        </p:nvSpPr>
        <p:spPr>
          <a:xfrm>
            <a:off x="6541018" y="5586473"/>
            <a:ext cx="488622" cy="488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6585" y="5306379"/>
            <a:ext cx="13497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 NAME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7266584" y="5613430"/>
            <a:ext cx="3829183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endParaRPr lang="en-US" sz="1200" dirty="0">
              <a:solidFill>
                <a:schemeClr val="bg1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30" name="Shape 3717"/>
          <p:cNvSpPr/>
          <p:nvPr/>
        </p:nvSpPr>
        <p:spPr>
          <a:xfrm>
            <a:off x="1042138" y="5517223"/>
            <a:ext cx="598718" cy="459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31" name="Shape 2781"/>
          <p:cNvSpPr/>
          <p:nvPr/>
        </p:nvSpPr>
        <p:spPr>
          <a:xfrm>
            <a:off x="6536596" y="2903489"/>
            <a:ext cx="570165" cy="70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32" name="Right Triangle 17"/>
          <p:cNvSpPr/>
          <p:nvPr/>
        </p:nvSpPr>
        <p:spPr>
          <a:xfrm>
            <a:off x="10598727" y="5369033"/>
            <a:ext cx="1593273" cy="1489785"/>
          </a:xfrm>
          <a:custGeom>
            <a:avLst/>
            <a:gdLst>
              <a:gd name="connsiteX0" fmla="*/ 0 w 1427018"/>
              <a:gd name="connsiteY0" fmla="*/ 1448222 h 1448222"/>
              <a:gd name="connsiteX1" fmla="*/ 0 w 1427018"/>
              <a:gd name="connsiteY1" fmla="*/ 0 h 1448222"/>
              <a:gd name="connsiteX2" fmla="*/ 1427018 w 1427018"/>
              <a:gd name="connsiteY2" fmla="*/ 1448222 h 1448222"/>
              <a:gd name="connsiteX3" fmla="*/ 0 w 1427018"/>
              <a:gd name="connsiteY3" fmla="*/ 1448222 h 1448222"/>
              <a:gd name="connsiteX0" fmla="*/ 0 w 2258291"/>
              <a:gd name="connsiteY0" fmla="*/ 1004876 h 1004876"/>
              <a:gd name="connsiteX1" fmla="*/ 2258291 w 2258291"/>
              <a:gd name="connsiteY1" fmla="*/ 0 h 1004876"/>
              <a:gd name="connsiteX2" fmla="*/ 1427018 w 2258291"/>
              <a:gd name="connsiteY2" fmla="*/ 1004876 h 1004876"/>
              <a:gd name="connsiteX3" fmla="*/ 0 w 2258291"/>
              <a:gd name="connsiteY3" fmla="*/ 1004876 h 1004876"/>
              <a:gd name="connsiteX0" fmla="*/ 0 w 2258291"/>
              <a:gd name="connsiteY0" fmla="*/ 1004876 h 1475930"/>
              <a:gd name="connsiteX1" fmla="*/ 2258291 w 2258291"/>
              <a:gd name="connsiteY1" fmla="*/ 0 h 1475930"/>
              <a:gd name="connsiteX2" fmla="*/ 2244436 w 2258291"/>
              <a:gd name="connsiteY2" fmla="*/ 1475930 h 1475930"/>
              <a:gd name="connsiteX3" fmla="*/ 0 w 2258291"/>
              <a:gd name="connsiteY3" fmla="*/ 1004876 h 1475930"/>
              <a:gd name="connsiteX0" fmla="*/ 0 w 1593273"/>
              <a:gd name="connsiteY0" fmla="*/ 1475930 h 1475930"/>
              <a:gd name="connsiteX1" fmla="*/ 1593273 w 1593273"/>
              <a:gd name="connsiteY1" fmla="*/ 0 h 1475930"/>
              <a:gd name="connsiteX2" fmla="*/ 1579418 w 1593273"/>
              <a:gd name="connsiteY2" fmla="*/ 1475930 h 1475930"/>
              <a:gd name="connsiteX3" fmla="*/ 0 w 1593273"/>
              <a:gd name="connsiteY3" fmla="*/ 1475930 h 1475930"/>
              <a:gd name="connsiteX0" fmla="*/ 0 w 1593273"/>
              <a:gd name="connsiteY0" fmla="*/ 1489785 h 1489785"/>
              <a:gd name="connsiteX1" fmla="*/ 1593273 w 1593273"/>
              <a:gd name="connsiteY1" fmla="*/ 0 h 1489785"/>
              <a:gd name="connsiteX2" fmla="*/ 1579418 w 1593273"/>
              <a:gd name="connsiteY2" fmla="*/ 1489785 h 1489785"/>
              <a:gd name="connsiteX3" fmla="*/ 0 w 1593273"/>
              <a:gd name="connsiteY3" fmla="*/ 1489785 h 148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273" h="1489785">
                <a:moveTo>
                  <a:pt x="0" y="1489785"/>
                </a:moveTo>
                <a:lnTo>
                  <a:pt x="1593273" y="0"/>
                </a:lnTo>
                <a:lnTo>
                  <a:pt x="1579418" y="1489785"/>
                </a:lnTo>
                <a:lnTo>
                  <a:pt x="0" y="14897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ight Triangle 17"/>
          <p:cNvSpPr/>
          <p:nvPr/>
        </p:nvSpPr>
        <p:spPr>
          <a:xfrm rot="10800000">
            <a:off x="0" y="0"/>
            <a:ext cx="1593273" cy="1489785"/>
          </a:xfrm>
          <a:custGeom>
            <a:avLst/>
            <a:gdLst>
              <a:gd name="connsiteX0" fmla="*/ 0 w 1427018"/>
              <a:gd name="connsiteY0" fmla="*/ 1448222 h 1448222"/>
              <a:gd name="connsiteX1" fmla="*/ 0 w 1427018"/>
              <a:gd name="connsiteY1" fmla="*/ 0 h 1448222"/>
              <a:gd name="connsiteX2" fmla="*/ 1427018 w 1427018"/>
              <a:gd name="connsiteY2" fmla="*/ 1448222 h 1448222"/>
              <a:gd name="connsiteX3" fmla="*/ 0 w 1427018"/>
              <a:gd name="connsiteY3" fmla="*/ 1448222 h 1448222"/>
              <a:gd name="connsiteX0" fmla="*/ 0 w 2258291"/>
              <a:gd name="connsiteY0" fmla="*/ 1004876 h 1004876"/>
              <a:gd name="connsiteX1" fmla="*/ 2258291 w 2258291"/>
              <a:gd name="connsiteY1" fmla="*/ 0 h 1004876"/>
              <a:gd name="connsiteX2" fmla="*/ 1427018 w 2258291"/>
              <a:gd name="connsiteY2" fmla="*/ 1004876 h 1004876"/>
              <a:gd name="connsiteX3" fmla="*/ 0 w 2258291"/>
              <a:gd name="connsiteY3" fmla="*/ 1004876 h 1004876"/>
              <a:gd name="connsiteX0" fmla="*/ 0 w 2258291"/>
              <a:gd name="connsiteY0" fmla="*/ 1004876 h 1475930"/>
              <a:gd name="connsiteX1" fmla="*/ 2258291 w 2258291"/>
              <a:gd name="connsiteY1" fmla="*/ 0 h 1475930"/>
              <a:gd name="connsiteX2" fmla="*/ 2244436 w 2258291"/>
              <a:gd name="connsiteY2" fmla="*/ 1475930 h 1475930"/>
              <a:gd name="connsiteX3" fmla="*/ 0 w 2258291"/>
              <a:gd name="connsiteY3" fmla="*/ 1004876 h 1475930"/>
              <a:gd name="connsiteX0" fmla="*/ 0 w 1593273"/>
              <a:gd name="connsiteY0" fmla="*/ 1475930 h 1475930"/>
              <a:gd name="connsiteX1" fmla="*/ 1593273 w 1593273"/>
              <a:gd name="connsiteY1" fmla="*/ 0 h 1475930"/>
              <a:gd name="connsiteX2" fmla="*/ 1579418 w 1593273"/>
              <a:gd name="connsiteY2" fmla="*/ 1475930 h 1475930"/>
              <a:gd name="connsiteX3" fmla="*/ 0 w 1593273"/>
              <a:gd name="connsiteY3" fmla="*/ 1475930 h 1475930"/>
              <a:gd name="connsiteX0" fmla="*/ 0 w 1593273"/>
              <a:gd name="connsiteY0" fmla="*/ 1489785 h 1489785"/>
              <a:gd name="connsiteX1" fmla="*/ 1593273 w 1593273"/>
              <a:gd name="connsiteY1" fmla="*/ 0 h 1489785"/>
              <a:gd name="connsiteX2" fmla="*/ 1579418 w 1593273"/>
              <a:gd name="connsiteY2" fmla="*/ 1489785 h 1489785"/>
              <a:gd name="connsiteX3" fmla="*/ 0 w 1593273"/>
              <a:gd name="connsiteY3" fmla="*/ 1489785 h 148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273" h="1489785">
                <a:moveTo>
                  <a:pt x="0" y="1489785"/>
                </a:moveTo>
                <a:lnTo>
                  <a:pt x="1593273" y="0"/>
                </a:lnTo>
                <a:lnTo>
                  <a:pt x="1579418" y="1489785"/>
                </a:lnTo>
                <a:lnTo>
                  <a:pt x="0" y="14897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3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196E219-D41D-4172-8151-8CE8F6FC94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r="1518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631635" y="2072378"/>
            <a:ext cx="7560365" cy="369332"/>
          </a:xfrm>
          <a:prstGeom prst="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628" y="1545975"/>
            <a:ext cx="5944660" cy="1421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10" name="Rectangle 9"/>
          <p:cNvSpPr/>
          <p:nvPr/>
        </p:nvSpPr>
        <p:spPr>
          <a:xfrm>
            <a:off x="541628" y="3125965"/>
            <a:ext cx="5944660" cy="1454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12" name="Rectangle 11"/>
          <p:cNvSpPr/>
          <p:nvPr/>
        </p:nvSpPr>
        <p:spPr>
          <a:xfrm>
            <a:off x="541628" y="4768267"/>
            <a:ext cx="5944660" cy="1385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96290" y="1892419"/>
            <a:ext cx="0" cy="471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96290" y="3532960"/>
            <a:ext cx="0" cy="471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96290" y="5160054"/>
            <a:ext cx="0" cy="471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71419" y="1799561"/>
            <a:ext cx="16226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ea typeface="Lato Bold" panose="020F0502020204030203" pitchFamily="34" charset="0"/>
                <a:cs typeface="Lato Bold" panose="020F0502020204030203" pitchFamily="34" charset="0"/>
              </a:rPr>
              <a:t> DESIGN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2671417" y="2112173"/>
            <a:ext cx="289115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endParaRPr lang="en-US" sz="1200" dirty="0"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endParaRPr lang="en-US" sz="1200" dirty="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419" y="3441864"/>
            <a:ext cx="16226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ea typeface="Lato Bold" panose="020F0502020204030203" pitchFamily="34" charset="0"/>
                <a:cs typeface="Lato Bold" panose="020F0502020204030203" pitchFamily="34" charset="0"/>
              </a:rPr>
              <a:t> DESIGN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671418" y="3754476"/>
            <a:ext cx="289116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2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  <a:p>
            <a:pPr algn="just">
              <a:lnSpc>
                <a:spcPct val="125000"/>
              </a:lnSpc>
            </a:pPr>
            <a:r>
              <a:rPr lang="en-US" sz="12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6941" y="5020900"/>
            <a:ext cx="16226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ea typeface="Lato Bold" panose="020F0502020204030203" pitchFamily="34" charset="0"/>
                <a:cs typeface="Lato Bold" panose="020F0502020204030203" pitchFamily="34" charset="0"/>
              </a:rPr>
              <a:t> DESIGN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2671418" y="5342194"/>
            <a:ext cx="289116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endParaRPr lang="en-US" sz="1200" dirty="0"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endParaRPr lang="en-US" sz="1200" dirty="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60613" y="1885263"/>
            <a:ext cx="816692" cy="816692"/>
          </a:xfrm>
          <a:prstGeom prst="ellipse">
            <a:avLst/>
          </a:prstGeom>
          <a:solidFill>
            <a:schemeClr val="bg1">
              <a:lumMod val="25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ea typeface="linea-basic-10" charset="0"/>
              <a:cs typeface="linea-basic-10" charset="0"/>
            </a:endParaRPr>
          </a:p>
        </p:txBody>
      </p:sp>
      <p:sp>
        <p:nvSpPr>
          <p:cNvPr id="27" name="Shape 2624"/>
          <p:cNvSpPr/>
          <p:nvPr/>
        </p:nvSpPr>
        <p:spPr>
          <a:xfrm>
            <a:off x="1193195" y="2054226"/>
            <a:ext cx="351528" cy="35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Oval 27"/>
          <p:cNvSpPr/>
          <p:nvPr/>
        </p:nvSpPr>
        <p:spPr>
          <a:xfrm>
            <a:off x="960613" y="3429000"/>
            <a:ext cx="816692" cy="816692"/>
          </a:xfrm>
          <a:prstGeom prst="ellipse">
            <a:avLst/>
          </a:prstGeom>
          <a:solidFill>
            <a:schemeClr val="accent4"/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ea typeface="linea-basic-10" charset="0"/>
              <a:cs typeface="linea-basic-10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60613" y="5087642"/>
            <a:ext cx="816692" cy="816692"/>
          </a:xfrm>
          <a:prstGeom prst="ellipse">
            <a:avLst/>
          </a:prstGeom>
          <a:solidFill>
            <a:schemeClr val="accent1"/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ea typeface="linea-basic-10" charset="0"/>
              <a:cs typeface="linea-basic-10" charset="0"/>
            </a:endParaRPr>
          </a:p>
        </p:txBody>
      </p:sp>
      <p:sp>
        <p:nvSpPr>
          <p:cNvPr id="32" name="Shape 2614"/>
          <p:cNvSpPr/>
          <p:nvPr/>
        </p:nvSpPr>
        <p:spPr>
          <a:xfrm>
            <a:off x="1193195" y="3669659"/>
            <a:ext cx="351528" cy="35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634"/>
          <p:cNvSpPr/>
          <p:nvPr/>
        </p:nvSpPr>
        <p:spPr>
          <a:xfrm>
            <a:off x="1193195" y="5342194"/>
            <a:ext cx="351528" cy="35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2BC4C70-ECAC-4418-9CDF-0D631F6105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r="1262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41629" y="479229"/>
            <a:ext cx="56762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Let’s Start an Awesome Project!</a:t>
            </a:r>
          </a:p>
        </p:txBody>
      </p:sp>
    </p:spTree>
    <p:extLst>
      <p:ext uri="{BB962C8B-B14F-4D97-AF65-F5344CB8AC3E}">
        <p14:creationId xmlns:p14="http://schemas.microsoft.com/office/powerpoint/2010/main" val="200963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361E4AB-E036-4929-9FF7-073ED2D204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  <p:sp>
        <p:nvSpPr>
          <p:cNvPr id="28" name="Folded Corner 27"/>
          <p:cNvSpPr/>
          <p:nvPr/>
        </p:nvSpPr>
        <p:spPr>
          <a:xfrm>
            <a:off x="8375623" y="3521249"/>
            <a:ext cx="2895600" cy="2628900"/>
          </a:xfrm>
          <a:prstGeom prst="folded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lded Corner 1"/>
          <p:cNvSpPr/>
          <p:nvPr/>
        </p:nvSpPr>
        <p:spPr>
          <a:xfrm>
            <a:off x="808999" y="3521249"/>
            <a:ext cx="2895600" cy="2628900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43799" y="493262"/>
            <a:ext cx="49043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ABOUT YOUR </a:t>
            </a:r>
          </a:p>
          <a:p>
            <a:pPr algn="ctr"/>
            <a:r>
              <a:rPr lang="en-US" sz="4400" b="1" spc="6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</a:t>
            </a:r>
          </a:p>
          <a:p>
            <a:pPr algn="ctr"/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3835" y="1746838"/>
            <a:ext cx="3031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pc="600">
                <a:ea typeface="Lato Bold" panose="020F0502020204030203" pitchFamily="34" charset="0"/>
                <a:cs typeface="Lato Bold" panose="020F0502020204030203" pitchFamily="34" charset="0"/>
              </a:rPr>
              <a:t>SOMETHING ABOUT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2660" y="4029936"/>
            <a:ext cx="9682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FEARTURE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080900" y="4466367"/>
            <a:ext cx="235179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 tempor incididunt ut labore et dolore magna aliqua</a:t>
            </a:r>
            <a:r>
              <a:rPr lang="vi-VN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en-US" sz="1200">
              <a:solidFill>
                <a:schemeClr val="bg1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39284" y="4073869"/>
            <a:ext cx="9682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FEARTURE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8647524" y="4510300"/>
            <a:ext cx="235179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 tempor incididunt ut labore et dolore magna aliqua</a:t>
            </a:r>
            <a:r>
              <a:rPr lang="vi-VN" sz="120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en-US" sz="1200">
              <a:solidFill>
                <a:schemeClr val="bg1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4597126" y="3521249"/>
            <a:ext cx="2895600" cy="2628900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0787" y="4029936"/>
            <a:ext cx="9682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FEARTURE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869027" y="4466367"/>
            <a:ext cx="235179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vi-VN" sz="12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en-US" sz="1200" dirty="0">
              <a:solidFill>
                <a:schemeClr val="bg1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8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59BB870-89B9-4719-9C0D-136D44852D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012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532ED5-AE06-4036-9AA0-36CFAB887F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r="9906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45E65EA-37A0-46D5-986A-BCF6EDE068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14008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0" y="0"/>
            <a:ext cx="898906" cy="4864608"/>
          </a:xfrm>
          <a:custGeom>
            <a:avLst/>
            <a:gdLst>
              <a:gd name="connsiteX0" fmla="*/ 0 w 2014474"/>
              <a:gd name="connsiteY0" fmla="*/ 822960 h 822960"/>
              <a:gd name="connsiteX1" fmla="*/ 100723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2014474"/>
              <a:gd name="connsiteY0" fmla="*/ 822960 h 822960"/>
              <a:gd name="connsiteX1" fmla="*/ 82435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1209802"/>
              <a:gd name="connsiteY0" fmla="*/ 1993392 h 1993392"/>
              <a:gd name="connsiteX1" fmla="*/ 19685 w 1209802"/>
              <a:gd name="connsiteY1" fmla="*/ 0 h 1993392"/>
              <a:gd name="connsiteX2" fmla="*/ 1209802 w 1209802"/>
              <a:gd name="connsiteY2" fmla="*/ 822960 h 1993392"/>
              <a:gd name="connsiteX3" fmla="*/ 0 w 1209802"/>
              <a:gd name="connsiteY3" fmla="*/ 1993392 h 1993392"/>
              <a:gd name="connsiteX0" fmla="*/ 0 w 917194"/>
              <a:gd name="connsiteY0" fmla="*/ 2011680 h 2011680"/>
              <a:gd name="connsiteX1" fmla="*/ 19685 w 917194"/>
              <a:gd name="connsiteY1" fmla="*/ 18288 h 2011680"/>
              <a:gd name="connsiteX2" fmla="*/ 917194 w 917194"/>
              <a:gd name="connsiteY2" fmla="*/ 0 h 2011680"/>
              <a:gd name="connsiteX3" fmla="*/ 0 w 917194"/>
              <a:gd name="connsiteY3" fmla="*/ 2011680 h 2011680"/>
              <a:gd name="connsiteX0" fmla="*/ 0 w 935482"/>
              <a:gd name="connsiteY0" fmla="*/ 4828032 h 4828032"/>
              <a:gd name="connsiteX1" fmla="*/ 37973 w 935482"/>
              <a:gd name="connsiteY1" fmla="*/ 18288 h 4828032"/>
              <a:gd name="connsiteX2" fmla="*/ 935482 w 935482"/>
              <a:gd name="connsiteY2" fmla="*/ 0 h 4828032"/>
              <a:gd name="connsiteX3" fmla="*/ 0 w 935482"/>
              <a:gd name="connsiteY3" fmla="*/ 4828032 h 4828032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901184 h 4901184"/>
              <a:gd name="connsiteX1" fmla="*/ 1397 w 898906"/>
              <a:gd name="connsiteY1" fmla="*/ 0 h 4901184"/>
              <a:gd name="connsiteX2" fmla="*/ 898906 w 898906"/>
              <a:gd name="connsiteY2" fmla="*/ 36576 h 4901184"/>
              <a:gd name="connsiteX3" fmla="*/ 0 w 898906"/>
              <a:gd name="connsiteY3" fmla="*/ 4901184 h 4901184"/>
              <a:gd name="connsiteX0" fmla="*/ 0 w 898906"/>
              <a:gd name="connsiteY0" fmla="*/ 4864608 h 4864608"/>
              <a:gd name="connsiteX1" fmla="*/ 1397 w 898906"/>
              <a:gd name="connsiteY1" fmla="*/ 0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906" h="4864608">
                <a:moveTo>
                  <a:pt x="0" y="4864608"/>
                </a:moveTo>
                <a:cubicBezTo>
                  <a:pt x="466" y="3249168"/>
                  <a:pt x="931" y="1615440"/>
                  <a:pt x="1397" y="0"/>
                </a:cubicBezTo>
                <a:lnTo>
                  <a:pt x="898906" y="0"/>
                </a:lnTo>
                <a:lnTo>
                  <a:pt x="0" y="486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0800000">
            <a:off x="11293094" y="1993392"/>
            <a:ext cx="898906" cy="4864608"/>
          </a:xfrm>
          <a:custGeom>
            <a:avLst/>
            <a:gdLst>
              <a:gd name="connsiteX0" fmla="*/ 0 w 2014474"/>
              <a:gd name="connsiteY0" fmla="*/ 822960 h 822960"/>
              <a:gd name="connsiteX1" fmla="*/ 100723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2014474"/>
              <a:gd name="connsiteY0" fmla="*/ 822960 h 822960"/>
              <a:gd name="connsiteX1" fmla="*/ 82435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1209802"/>
              <a:gd name="connsiteY0" fmla="*/ 1993392 h 1993392"/>
              <a:gd name="connsiteX1" fmla="*/ 19685 w 1209802"/>
              <a:gd name="connsiteY1" fmla="*/ 0 h 1993392"/>
              <a:gd name="connsiteX2" fmla="*/ 1209802 w 1209802"/>
              <a:gd name="connsiteY2" fmla="*/ 822960 h 1993392"/>
              <a:gd name="connsiteX3" fmla="*/ 0 w 1209802"/>
              <a:gd name="connsiteY3" fmla="*/ 1993392 h 1993392"/>
              <a:gd name="connsiteX0" fmla="*/ 0 w 917194"/>
              <a:gd name="connsiteY0" fmla="*/ 2011680 h 2011680"/>
              <a:gd name="connsiteX1" fmla="*/ 19685 w 917194"/>
              <a:gd name="connsiteY1" fmla="*/ 18288 h 2011680"/>
              <a:gd name="connsiteX2" fmla="*/ 917194 w 917194"/>
              <a:gd name="connsiteY2" fmla="*/ 0 h 2011680"/>
              <a:gd name="connsiteX3" fmla="*/ 0 w 917194"/>
              <a:gd name="connsiteY3" fmla="*/ 2011680 h 2011680"/>
              <a:gd name="connsiteX0" fmla="*/ 0 w 935482"/>
              <a:gd name="connsiteY0" fmla="*/ 4828032 h 4828032"/>
              <a:gd name="connsiteX1" fmla="*/ 37973 w 935482"/>
              <a:gd name="connsiteY1" fmla="*/ 18288 h 4828032"/>
              <a:gd name="connsiteX2" fmla="*/ 935482 w 935482"/>
              <a:gd name="connsiteY2" fmla="*/ 0 h 4828032"/>
              <a:gd name="connsiteX3" fmla="*/ 0 w 935482"/>
              <a:gd name="connsiteY3" fmla="*/ 4828032 h 4828032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901184 h 4901184"/>
              <a:gd name="connsiteX1" fmla="*/ 1397 w 898906"/>
              <a:gd name="connsiteY1" fmla="*/ 0 h 4901184"/>
              <a:gd name="connsiteX2" fmla="*/ 898906 w 898906"/>
              <a:gd name="connsiteY2" fmla="*/ 36576 h 4901184"/>
              <a:gd name="connsiteX3" fmla="*/ 0 w 898906"/>
              <a:gd name="connsiteY3" fmla="*/ 4901184 h 4901184"/>
              <a:gd name="connsiteX0" fmla="*/ 0 w 898906"/>
              <a:gd name="connsiteY0" fmla="*/ 4864608 h 4864608"/>
              <a:gd name="connsiteX1" fmla="*/ 1397 w 898906"/>
              <a:gd name="connsiteY1" fmla="*/ 0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906" h="4864608">
                <a:moveTo>
                  <a:pt x="0" y="4864608"/>
                </a:moveTo>
                <a:cubicBezTo>
                  <a:pt x="466" y="3249168"/>
                  <a:pt x="931" y="1615440"/>
                  <a:pt x="1397" y="0"/>
                </a:cubicBezTo>
                <a:lnTo>
                  <a:pt x="898906" y="0"/>
                </a:lnTo>
                <a:lnTo>
                  <a:pt x="0" y="486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03555" y="4801261"/>
            <a:ext cx="733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a typeface="Lato Heavy" panose="020F0502020204030203" pitchFamily="34" charset="0"/>
                <a:cs typeface="Lato Heavy" panose="020F0502020204030203" pitchFamily="34" charset="0"/>
              </a:rPr>
              <a:t>FOLLOW US!</a:t>
            </a:r>
            <a:endParaRPr lang="en-US" sz="3200" dirty="0">
              <a:solidFill>
                <a:schemeClr val="accent1"/>
              </a:solidFill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451809" y="5565310"/>
            <a:ext cx="7402254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exercitation</a:t>
            </a:r>
          </a:p>
        </p:txBody>
      </p:sp>
    </p:spTree>
    <p:extLst>
      <p:ext uri="{BB962C8B-B14F-4D97-AF65-F5344CB8AC3E}">
        <p14:creationId xmlns:p14="http://schemas.microsoft.com/office/powerpoint/2010/main" val="365326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CFB49EF-953B-46AD-8A81-97915CDA67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b="7926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AF21401-F114-43E3-AE28-4005CE32E4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b="8017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26B397B-3260-414B-933D-45BC17337F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7" b="12507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6BF876E-3769-435C-88CF-672EF10367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b="8017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sp>
        <p:nvSpPr>
          <p:cNvPr id="10" name="TextBox 9"/>
          <p:cNvSpPr txBox="1"/>
          <p:nvPr/>
        </p:nvSpPr>
        <p:spPr>
          <a:xfrm rot="5400000">
            <a:off x="4737100" y="2226308"/>
            <a:ext cx="2743199" cy="2423668"/>
          </a:xfrm>
          <a:prstGeom prst="hexagon">
            <a:avLst/>
          </a:prstGeom>
          <a:solidFill>
            <a:schemeClr val="bg1">
              <a:lumMod val="85000"/>
            </a:schemeClr>
          </a:solidFill>
          <a:ln w="1270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050B49-DC27-4CD0-B4B6-1638BE6AA77E}"/>
              </a:ext>
            </a:extLst>
          </p:cNvPr>
          <p:cNvSpPr txBox="1"/>
          <p:nvPr/>
        </p:nvSpPr>
        <p:spPr>
          <a:xfrm>
            <a:off x="5070721" y="2837977"/>
            <a:ext cx="207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HOTEL DELUXE</a:t>
            </a:r>
          </a:p>
        </p:txBody>
      </p:sp>
    </p:spTree>
    <p:extLst>
      <p:ext uri="{BB962C8B-B14F-4D97-AF65-F5344CB8AC3E}">
        <p14:creationId xmlns:p14="http://schemas.microsoft.com/office/powerpoint/2010/main" val="393935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8113" y="5898206"/>
            <a:ext cx="9762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M.LUFFY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1238" y="6189137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7731" y="2940587"/>
            <a:ext cx="9666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N.ROBIN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6047" y="3217586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6162" y="2940587"/>
            <a:ext cx="8640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R.ZORO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3182" y="3223501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1066" y="5874211"/>
            <a:ext cx="9040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V. SANJI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8123" y="6162511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7198" y="1575178"/>
            <a:ext cx="312724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FOLLOW COMPANY </a:t>
            </a:r>
            <a:r>
              <a:rPr lang="en-US" sz="320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TEAM.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07198" y="4093089"/>
            <a:ext cx="349605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>
                <a:solidFill>
                  <a:schemeClr val="bg2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 tempor incididunt ut labore et dolore magna aliqua. Ut enim ad minim veniam, quis nostrud exercitation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07198" y="3282061"/>
            <a:ext cx="9326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F93AD-A58A-4269-AF5C-3C526B9518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860722-C23B-4429-B216-E51F2AC13F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80816EB-679F-49DB-B37B-EA130C7C1F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A95A706-7829-4430-B14E-9D453EDEE7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9407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flipH="1">
            <a:off x="4720221" y="5510007"/>
            <a:ext cx="275155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sed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17960" y="6067022"/>
            <a:ext cx="1156077" cy="279328"/>
            <a:chOff x="876749" y="5847419"/>
            <a:chExt cx="1156077" cy="279328"/>
          </a:xfrm>
        </p:grpSpPr>
        <p:sp>
          <p:nvSpPr>
            <p:cNvPr id="12" name="Shape 2872"/>
            <p:cNvSpPr/>
            <p:nvPr/>
          </p:nvSpPr>
          <p:spPr>
            <a:xfrm>
              <a:off x="876749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Shape 2873"/>
            <p:cNvSpPr/>
            <p:nvPr/>
          </p:nvSpPr>
          <p:spPr>
            <a:xfrm>
              <a:off x="1315123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Shape 2877"/>
            <p:cNvSpPr/>
            <p:nvPr/>
          </p:nvSpPr>
          <p:spPr>
            <a:xfrm>
              <a:off x="1753498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17" name="TextBox 16"/>
          <p:cNvSpPr txBox="1"/>
          <p:nvPr/>
        </p:nvSpPr>
        <p:spPr>
          <a:xfrm flipH="1">
            <a:off x="1189270" y="4238583"/>
            <a:ext cx="275155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sed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87009" y="4795598"/>
            <a:ext cx="1156077" cy="279328"/>
            <a:chOff x="876749" y="5847419"/>
            <a:chExt cx="1156077" cy="279328"/>
          </a:xfrm>
        </p:grpSpPr>
        <p:sp>
          <p:nvSpPr>
            <p:cNvPr id="19" name="Shape 2872"/>
            <p:cNvSpPr/>
            <p:nvPr/>
          </p:nvSpPr>
          <p:spPr>
            <a:xfrm>
              <a:off x="876749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0" name="Shape 2873"/>
            <p:cNvSpPr/>
            <p:nvPr/>
          </p:nvSpPr>
          <p:spPr>
            <a:xfrm>
              <a:off x="1315123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1" name="Shape 2877"/>
            <p:cNvSpPr/>
            <p:nvPr/>
          </p:nvSpPr>
          <p:spPr>
            <a:xfrm>
              <a:off x="1753498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8303302" y="4333933"/>
            <a:ext cx="275155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55907" y="393887"/>
            <a:ext cx="3525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ADD TITLE HERE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47634" y="393887"/>
            <a:ext cx="1921790" cy="1884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966591" y="393887"/>
            <a:ext cx="1922744" cy="1856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9101039" y="4956720"/>
            <a:ext cx="1156077" cy="279328"/>
            <a:chOff x="876749" y="5847419"/>
            <a:chExt cx="1156077" cy="279328"/>
          </a:xfrm>
        </p:grpSpPr>
        <p:sp>
          <p:nvSpPr>
            <p:cNvPr id="60" name="Shape 2872"/>
            <p:cNvSpPr/>
            <p:nvPr/>
          </p:nvSpPr>
          <p:spPr>
            <a:xfrm>
              <a:off x="876749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1" name="Shape 2873"/>
            <p:cNvSpPr/>
            <p:nvPr/>
          </p:nvSpPr>
          <p:spPr>
            <a:xfrm>
              <a:off x="1315123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2" name="Shape 2877"/>
            <p:cNvSpPr/>
            <p:nvPr/>
          </p:nvSpPr>
          <p:spPr>
            <a:xfrm>
              <a:off x="1753498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588BFC6-6BF2-47AF-9A59-DD9D9D197E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r="16628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5ABAA5B-13EB-4B6B-ABE7-CA5342C93B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04C4DF24-5ECB-445F-AE1C-52CE1DE7AC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b="12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12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74D868E-FB8D-4E8E-8AB9-978884FA64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9749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1468555" y="2862462"/>
            <a:ext cx="278785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ADD YOUR TITLE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73370" y="2543151"/>
            <a:ext cx="5782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297206" y="3969128"/>
            <a:ext cx="2240602" cy="518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i="1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400" i="1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endParaRPr lang="en-US" sz="1400" i="1" dirty="0">
              <a:solidFill>
                <a:schemeClr val="bg1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335210" y="2698369"/>
            <a:ext cx="4706286" cy="936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sed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do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dolore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magna </a:t>
            </a:r>
            <a:r>
              <a:rPr lang="en-US" sz="1400" i="1" err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400" i="1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Ut enim ad minim veniam, quis nostrud exercitation</a:t>
            </a:r>
          </a:p>
        </p:txBody>
      </p:sp>
    </p:spTree>
    <p:extLst>
      <p:ext uri="{BB962C8B-B14F-4D97-AF65-F5344CB8AC3E}">
        <p14:creationId xmlns:p14="http://schemas.microsoft.com/office/powerpoint/2010/main" val="39076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1091781" y="1933575"/>
            <a:ext cx="239164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exercitation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1781" y="4076700"/>
            <a:ext cx="361905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SUBSCRIBE LATEST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NEWS &amp; UPDATES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AA26013-C86A-4F00-A8F7-6A5A339EB1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-154" r="40080" b="154"/>
          <a:stretch/>
        </p:blipFill>
        <p:spPr>
          <a:xfrm>
            <a:off x="5105400" y="1295400"/>
            <a:ext cx="3638550" cy="5562600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D8DC88-FB1D-4625-BD7F-E3EB6B7226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r="23391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7F82895-0D19-40F6-A23D-34D9F6FB67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583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4744BD2-F3CE-4CAE-9F6D-0207B89782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r="15017"/>
          <a:stretch>
            <a:fillRect/>
          </a:stretch>
        </p:blipFill>
        <p:spPr/>
      </p:pic>
      <p:sp>
        <p:nvSpPr>
          <p:cNvPr id="21" name="Parallelogram 20"/>
          <p:cNvSpPr/>
          <p:nvPr/>
        </p:nvSpPr>
        <p:spPr>
          <a:xfrm>
            <a:off x="5314950" y="5372100"/>
            <a:ext cx="1466850" cy="14859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4350" y="838200"/>
            <a:ext cx="5334000" cy="3429000"/>
          </a:xfrm>
          <a:prstGeom prst="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133634"/>
            <a:ext cx="47625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ADD YOUR 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3473690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14400" y="5138139"/>
            <a:ext cx="1892299" cy="449861"/>
            <a:chOff x="876749" y="5847419"/>
            <a:chExt cx="1156077" cy="279328"/>
          </a:xfrm>
          <a:solidFill>
            <a:schemeClr val="bg1"/>
          </a:solidFill>
        </p:grpSpPr>
        <p:sp>
          <p:nvSpPr>
            <p:cNvPr id="12" name="Shape 2872"/>
            <p:cNvSpPr/>
            <p:nvPr/>
          </p:nvSpPr>
          <p:spPr>
            <a:xfrm>
              <a:off x="876749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</a:endParaRPr>
            </a:p>
          </p:txBody>
        </p:sp>
        <p:sp>
          <p:nvSpPr>
            <p:cNvPr id="13" name="Shape 2873"/>
            <p:cNvSpPr/>
            <p:nvPr/>
          </p:nvSpPr>
          <p:spPr>
            <a:xfrm>
              <a:off x="1315123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</a:endParaRPr>
            </a:p>
          </p:txBody>
        </p:sp>
        <p:sp>
          <p:nvSpPr>
            <p:cNvPr id="14" name="Shape 2877"/>
            <p:cNvSpPr/>
            <p:nvPr/>
          </p:nvSpPr>
          <p:spPr>
            <a:xfrm>
              <a:off x="1753498" y="584741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382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4165600" y="870857"/>
            <a:ext cx="2017486" cy="2090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76257" y="1936510"/>
            <a:ext cx="5520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FEATURES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YOU WILL </a:t>
            </a:r>
            <a:r>
              <a:rPr lang="en-US" sz="3200" dirty="0">
                <a:solidFill>
                  <a:schemeClr val="accent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LOVE &amp; ENJOY.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76257" y="3396040"/>
            <a:ext cx="5402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 tempor incididunt ut labore et dolore magna aliqua. Ut enim ad minim veniam, quis nostrud exercitation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76257" y="4357470"/>
            <a:ext cx="5402943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Ut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F4B982D-BBB3-4F28-B5EF-8C61319F33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4" b="24204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3700DC4-B711-4B23-AF54-FC964237E2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r="31529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A38E227-07B3-4954-BAD9-73DB2CD175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12525"/>
          <a:stretch>
            <a:fillRect/>
          </a:stretch>
        </p:blipFill>
        <p:spPr>
          <a:xfrm>
            <a:off x="0" y="3486150"/>
            <a:ext cx="6743700" cy="3371850"/>
          </a:xfrm>
        </p:spPr>
      </p:pic>
    </p:spTree>
    <p:extLst>
      <p:ext uri="{BB962C8B-B14F-4D97-AF65-F5344CB8AC3E}">
        <p14:creationId xmlns:p14="http://schemas.microsoft.com/office/powerpoint/2010/main" val="3536238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01350" y="-19050"/>
            <a:ext cx="1390650" cy="687705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10101735" y="3432719"/>
            <a:ext cx="29232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spc="600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HOTEL  TEMPLATE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505700" y="5486400"/>
            <a:ext cx="20574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144000" y="1028700"/>
            <a:ext cx="1371600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8188" y="2693696"/>
            <a:ext cx="36576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ea typeface="Lato Heavy" panose="020F0502020204030203" pitchFamily="34" charset="0"/>
                <a:cs typeface="Lato Heavy" panose="020F0502020204030203" pitchFamily="34" charset="0"/>
              </a:rPr>
              <a:t>ADD YOUR </a:t>
            </a:r>
          </a:p>
          <a:p>
            <a:r>
              <a:rPr lang="en-US" sz="3600" dirty="0">
                <a:ea typeface="Lato Heavy" panose="020F0502020204030203" pitchFamily="34" charset="0"/>
                <a:cs typeface="Lato Heavy" panose="020F0502020204030203" pitchFamily="34" charset="0"/>
              </a:rPr>
              <a:t>TITLE HERE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8188" y="4164304"/>
            <a:ext cx="990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8188" y="4594576"/>
            <a:ext cx="409575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Lorem ipsum dolor sit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amet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consectetur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adipiscing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elit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, sed do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eiusmod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tempor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incididunt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ut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labore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et dolore magna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aliqua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. Ut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enim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ad minim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veniam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quis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nostrud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exercitation</a:t>
            </a:r>
          </a:p>
          <a:p>
            <a:endParaRPr lang="en-US" sz="1200" dirty="0"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6316735-814B-417D-91D8-51EB2D559B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8" b="1435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0661ADB-CA11-4D69-A452-564D6D2DE5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r="23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200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403" y="4611231"/>
            <a:ext cx="2075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FEATURES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YOU WILL </a:t>
            </a:r>
            <a:r>
              <a:rPr lang="en-US" sz="2800" dirty="0">
                <a:solidFill>
                  <a:schemeClr val="accent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LOVE &amp; ENJOY.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64114" y="261256"/>
            <a:ext cx="8737154" cy="3776171"/>
          </a:xfrm>
          <a:prstGeom prst="rect">
            <a:avLst/>
          </a:prstGeom>
          <a:noFill/>
          <a:ln w="127000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18857" y="1177529"/>
            <a:ext cx="6096000" cy="6177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 exercitation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8857" y="2416966"/>
            <a:ext cx="6096000" cy="6177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 tempor incididunt ut labore et dolore magna aliqua. Ut enim ad minim veniam, quis nostrud exercitation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8857" y="889667"/>
            <a:ext cx="1683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CREATIVE TEMPLATE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8857" y="2126680"/>
            <a:ext cx="1683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CREATIVE TEMPLATE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82AE315-DA2F-4F56-962B-27D377C842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338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505F0BC-1F7F-4862-96E0-34E3CA99B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6" b="25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6871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93395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9826923" y="3544363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60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CREATIVE TEMPLATE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525" y="1592600"/>
            <a:ext cx="415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ADD YOUR</a:t>
            </a:r>
          </a:p>
          <a:p>
            <a:r>
              <a:rPr lang="en-US" sz="36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TITLE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524" y="3128864"/>
            <a:ext cx="4012663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exercitation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8E6E56-A1A8-41C1-9ED3-833372B85D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0332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9AE838-D6D0-47C3-BCB5-EB1060D8DCB0}"/>
              </a:ext>
            </a:extLst>
          </p:cNvPr>
          <p:cNvSpPr/>
          <p:nvPr/>
        </p:nvSpPr>
        <p:spPr>
          <a:xfrm>
            <a:off x="390524" y="4079376"/>
            <a:ext cx="4012663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 exercitation</a:t>
            </a:r>
          </a:p>
        </p:txBody>
      </p:sp>
    </p:spTree>
    <p:extLst>
      <p:ext uri="{BB962C8B-B14F-4D97-AF65-F5344CB8AC3E}">
        <p14:creationId xmlns:p14="http://schemas.microsoft.com/office/powerpoint/2010/main" val="3246363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6200000">
            <a:off x="-988472" y="3372004"/>
            <a:ext cx="2990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pc="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HOTEL TEMPLATE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35572" y="1941002"/>
            <a:ext cx="5004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a typeface="Lato Heavy" panose="020F0502020204030203" pitchFamily="34" charset="0"/>
                <a:cs typeface="Lato Heavy" panose="020F0502020204030203" pitchFamily="34" charset="0"/>
              </a:rPr>
              <a:t>ADD YOUR </a:t>
            </a:r>
          </a:p>
          <a:p>
            <a:r>
              <a:rPr lang="en-US" sz="3600" dirty="0">
                <a:ea typeface="Lato Heavy" panose="020F0502020204030203" pitchFamily="34" charset="0"/>
                <a:cs typeface="Lato Heavy" panose="020F0502020204030203" pitchFamily="34" charset="0"/>
              </a:rPr>
              <a:t>TITLE HERE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35572" y="3541281"/>
            <a:ext cx="5288128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Lorem ipsum dolor sit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amet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consectetur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adipiscing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elit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, sed do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eiusmod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tempor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incididunt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ut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labore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et dolore magna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aliqua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. Ut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enim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ad minim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veniam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,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quis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1200" dirty="0" err="1">
                <a:ea typeface="Lato Bold" panose="020F0502020204030203" pitchFamily="34" charset="0"/>
                <a:cs typeface="Lato Bold" panose="020F0502020204030203" pitchFamily="34" charset="0"/>
              </a:rPr>
              <a:t>nostrud</a:t>
            </a:r>
            <a:r>
              <a:rPr lang="en-US" sz="1200" dirty="0">
                <a:ea typeface="Lato Bold" panose="020F0502020204030203" pitchFamily="34" charset="0"/>
                <a:cs typeface="Lato Bold" panose="020F0502020204030203" pitchFamily="34" charset="0"/>
              </a:rPr>
              <a:t> exercitation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35572" y="4617651"/>
            <a:ext cx="5288128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ea typeface="Lato Bold" panose="020F0502020204030203" pitchFamily="34" charset="0"/>
                <a:cs typeface="Lato Bold" panose="020F0502020204030203" pitchFamily="34" charset="0"/>
              </a:rPr>
              <a:t>Lorem ipsum dolor sit amet, consectetur adipiscing elit, sed do eiusmod tempor incididunt ut labore et dolore magna aliqua. Ut enim ad minim veniam, quis nostrud exercitation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0D2928-0407-495E-B09D-282FD3850B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r="28026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495D1D3-7F31-4AF0-A371-C0BD0728A4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 b="1891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CE59077-44B7-4250-A46F-D974A7E1E4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r="25246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FC21420-B92F-4F3B-8DD1-F0D20AAC30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2" b="19492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8D0D6B3-BEA6-4DBB-98F6-8DB51EBD07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r="25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5411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ABA4E47-050E-41A2-98F8-6DB10CAB8B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2BC143-29F1-4439-9ABA-AEDA055B64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B99A3-F708-4895-A7D3-BB2571FC30A3}"/>
              </a:ext>
            </a:extLst>
          </p:cNvPr>
          <p:cNvSpPr txBox="1"/>
          <p:nvPr/>
        </p:nvSpPr>
        <p:spPr>
          <a:xfrm>
            <a:off x="3771517" y="2921168"/>
            <a:ext cx="4648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1413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44BCF8F-3B49-4E2C-BDBB-B4A96B22BE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r="41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724025" y="3305085"/>
            <a:ext cx="598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Powerful &amp; Beautiful</a:t>
            </a:r>
          </a:p>
          <a:p>
            <a:pPr algn="just"/>
            <a:r>
              <a:rPr lang="en-US" sz="3600" dirty="0">
                <a:solidFill>
                  <a:schemeClr val="accent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" y="5100935"/>
            <a:ext cx="7378700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i="1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i="1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91200" y="2057400"/>
            <a:ext cx="4667250" cy="3105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05B6DBB-9574-4405-A249-0D08BEA5CC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" b="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920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550" y="2938833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ea typeface="Lato Heavy" panose="020F0502020204030203" pitchFamily="34" charset="0"/>
                <a:cs typeface="Lato Heavy" panose="020F0502020204030203" pitchFamily="34" charset="0"/>
              </a:rPr>
              <a:t>Section 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550" y="3418593"/>
            <a:ext cx="363855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Design that will touch &amp; sense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550" y="4321610"/>
            <a:ext cx="9067800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exercitation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ullamco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laboris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nisi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aliquip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ex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ea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commodo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consequat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550" y="5037564"/>
            <a:ext cx="82296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 tempor incididunt ut labore et dolore magna aliqua</a:t>
            </a:r>
            <a:r>
              <a:rPr lang="vi-VN" sz="1200"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en-US" sz="12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733550"/>
            <a:ext cx="857250" cy="890438"/>
            <a:chOff x="457200" y="1733550"/>
            <a:chExt cx="857250" cy="890438"/>
          </a:xfrm>
          <a:solidFill>
            <a:schemeClr val="bg1">
              <a:lumMod val="75000"/>
            </a:scheme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457200" y="1733550"/>
              <a:ext cx="685800" cy="685800"/>
              <a:chOff x="609600" y="1409700"/>
              <a:chExt cx="685800" cy="685800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609600" y="1409700"/>
                <a:ext cx="6858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>
                <a:off x="289560" y="1729740"/>
                <a:ext cx="6858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28650" y="1938188"/>
              <a:ext cx="685800" cy="685800"/>
              <a:chOff x="609600" y="1409700"/>
              <a:chExt cx="685800" cy="685800"/>
            </a:xfrm>
            <a:grpFill/>
          </p:grpSpPr>
          <p:sp>
            <p:nvSpPr>
              <p:cNvPr id="25" name="Rectangle 24"/>
              <p:cNvSpPr/>
              <p:nvPr/>
            </p:nvSpPr>
            <p:spPr>
              <a:xfrm>
                <a:off x="609600" y="1409700"/>
                <a:ext cx="6858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289560" y="1729740"/>
                <a:ext cx="68580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851780" y="5103118"/>
            <a:ext cx="1006720" cy="1011933"/>
            <a:chOff x="9851780" y="5103118"/>
            <a:chExt cx="1006720" cy="1011933"/>
          </a:xfrm>
          <a:solidFill>
            <a:schemeClr val="bg1">
              <a:lumMod val="75000"/>
            </a:schemeClr>
          </a:solidFill>
        </p:grpSpPr>
        <p:grpSp>
          <p:nvGrpSpPr>
            <p:cNvPr id="2" name="Group 1"/>
            <p:cNvGrpSpPr/>
            <p:nvPr/>
          </p:nvGrpSpPr>
          <p:grpSpPr>
            <a:xfrm>
              <a:off x="10039350" y="5295901"/>
              <a:ext cx="819150" cy="819150"/>
              <a:chOff x="10039350" y="5295901"/>
              <a:chExt cx="819150" cy="819150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0039350" y="6069331"/>
                <a:ext cx="81915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10426065" y="5682616"/>
                <a:ext cx="81915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851780" y="5103118"/>
              <a:ext cx="819150" cy="819150"/>
              <a:chOff x="10039350" y="5295901"/>
              <a:chExt cx="819150" cy="819150"/>
            </a:xfrm>
            <a:grpFill/>
          </p:grpSpPr>
          <p:sp>
            <p:nvSpPr>
              <p:cNvPr id="32" name="Rectangle 31"/>
              <p:cNvSpPr/>
              <p:nvPr/>
            </p:nvSpPr>
            <p:spPr>
              <a:xfrm>
                <a:off x="10039350" y="6069331"/>
                <a:ext cx="81915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10426065" y="5682616"/>
                <a:ext cx="819150" cy="45719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A96731C1-B5EC-45A4-A96B-82DCDE5EDD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9" b="249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648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3639115" y="2090173"/>
            <a:ext cx="68580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800" dirty="0">
                <a:solidFill>
                  <a:schemeClr val="bg1">
                    <a:lumMod val="9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ABOUT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625" y="3301825"/>
            <a:ext cx="4522812" cy="1073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exercitation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ullamco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laboris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nisi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aliquip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ex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ea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commodo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consequat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5767D-D25F-4E62-BFBB-10A207A26933}"/>
              </a:ext>
            </a:extLst>
          </p:cNvPr>
          <p:cNvSpPr txBox="1"/>
          <p:nvPr/>
        </p:nvSpPr>
        <p:spPr>
          <a:xfrm>
            <a:off x="555625" y="1812662"/>
            <a:ext cx="47625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ADD YOUR 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TITLE HERE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5075B9C-45C9-4AB2-9F54-CAD6FFC168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8250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7B12DA-2C9E-4B7E-9E2A-2C1A4847C3D1}"/>
              </a:ext>
            </a:extLst>
          </p:cNvPr>
          <p:cNvSpPr txBox="1"/>
          <p:nvPr/>
        </p:nvSpPr>
        <p:spPr>
          <a:xfrm>
            <a:off x="555625" y="4849271"/>
            <a:ext cx="4522812" cy="1073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exercitation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ullamco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laboris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nisi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aliquip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ex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ea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commodo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consequat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83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86783" y="3006983"/>
            <a:ext cx="4413250" cy="11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exercitation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ullamco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laboris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nisi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aliquip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ex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ea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commodo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consequat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ABC6B0-7AA1-46C2-8C81-01B565F234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19537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316DB-D530-4F06-AF3A-98ADC88FAA6F}"/>
              </a:ext>
            </a:extLst>
          </p:cNvPr>
          <p:cNvSpPr txBox="1"/>
          <p:nvPr/>
        </p:nvSpPr>
        <p:spPr>
          <a:xfrm>
            <a:off x="6786783" y="1524491"/>
            <a:ext cx="47625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ADD YOUR 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2B58D-08EB-4735-B31B-1AAED92644FF}"/>
              </a:ext>
            </a:extLst>
          </p:cNvPr>
          <p:cNvSpPr txBox="1"/>
          <p:nvPr/>
        </p:nvSpPr>
        <p:spPr>
          <a:xfrm>
            <a:off x="6786783" y="4545324"/>
            <a:ext cx="4413250" cy="11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exercitation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ullamco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laboris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nisi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aliquip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ex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ea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commodo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ea typeface="Lato Medium" panose="020F0502020204030203" pitchFamily="34" charset="0"/>
                <a:cs typeface="Lato Medium" panose="020F0502020204030203" pitchFamily="34" charset="0"/>
              </a:rPr>
              <a:t>consequat</a:t>
            </a:r>
            <a:r>
              <a:rPr lang="en-US" sz="1200" dirty="0"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43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E1AA1CD-A17C-4131-82B8-D19C0DEFA2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066"/>
          <a:stretch/>
        </p:blipFill>
        <p:spPr>
          <a:xfrm>
            <a:off x="0" y="0"/>
            <a:ext cx="12192000" cy="2842591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7CE297-A42E-4184-B5F0-459291086ABA}"/>
              </a:ext>
            </a:extLst>
          </p:cNvPr>
          <p:cNvSpPr txBox="1"/>
          <p:nvPr/>
        </p:nvSpPr>
        <p:spPr>
          <a:xfrm>
            <a:off x="1724025" y="3108137"/>
            <a:ext cx="598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Powerful &amp; Beautiful</a:t>
            </a:r>
          </a:p>
          <a:p>
            <a:pPr algn="just"/>
            <a:r>
              <a:rPr lang="en-US" sz="3600" dirty="0">
                <a:solidFill>
                  <a:schemeClr val="accent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8F73DE-F111-4826-ACBB-FF9C3E82C71D}"/>
              </a:ext>
            </a:extLst>
          </p:cNvPr>
          <p:cNvSpPr txBox="1"/>
          <p:nvPr/>
        </p:nvSpPr>
        <p:spPr>
          <a:xfrm>
            <a:off x="1724025" y="4574012"/>
            <a:ext cx="808115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47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91BBE4F-8A39-4BA0-ABD3-DC1DCB793F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8" b="25528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CB333DD-CAE4-4009-82BD-19F9F2FB57C8}"/>
              </a:ext>
            </a:extLst>
          </p:cNvPr>
          <p:cNvSpPr txBox="1"/>
          <p:nvPr/>
        </p:nvSpPr>
        <p:spPr>
          <a:xfrm>
            <a:off x="6196234" y="1182764"/>
            <a:ext cx="4522812" cy="1073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tempor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incididunt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labore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et dolore magna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aliqua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Ut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enim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ad minim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veniam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nostrud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exercitation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ullamco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laboris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nisi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aliquip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ex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ea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commodo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consequat</a:t>
            </a:r>
            <a:r>
              <a:rPr lang="en-US" sz="1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24EFDF-4F6B-45A8-AF6A-5487807E6D74}"/>
              </a:ext>
            </a:extLst>
          </p:cNvPr>
          <p:cNvSpPr txBox="1"/>
          <p:nvPr/>
        </p:nvSpPr>
        <p:spPr>
          <a:xfrm>
            <a:off x="1233268" y="1182764"/>
            <a:ext cx="47625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ADD YOUR 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9504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2C13B14-6016-4308-8C6D-0C950FB868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41"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2413A4-642C-43B7-BFFC-20204C262F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40657" y="2315060"/>
            <a:ext cx="1987429" cy="19874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87669" y="4302489"/>
            <a:ext cx="1987429" cy="1987429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1133" y="693368"/>
            <a:ext cx="1987429" cy="19874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8904" y="1136680"/>
            <a:ext cx="1349728" cy="331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 NAME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497990" y="1456291"/>
            <a:ext cx="27515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3595" y="2822833"/>
            <a:ext cx="1349728" cy="331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 NAME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612682" y="3173239"/>
            <a:ext cx="27515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10" name="Shape 2546"/>
          <p:cNvSpPr/>
          <p:nvPr/>
        </p:nvSpPr>
        <p:spPr>
          <a:xfrm>
            <a:off x="2747837" y="1321346"/>
            <a:ext cx="894023" cy="73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11" name="Shape 2587"/>
          <p:cNvSpPr/>
          <p:nvPr/>
        </p:nvSpPr>
        <p:spPr>
          <a:xfrm>
            <a:off x="1587361" y="2861763"/>
            <a:ext cx="894023" cy="894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12" name="Shape 2591"/>
          <p:cNvSpPr/>
          <p:nvPr/>
        </p:nvSpPr>
        <p:spPr>
          <a:xfrm>
            <a:off x="2034370" y="4849192"/>
            <a:ext cx="894023" cy="894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024" y="4664526"/>
            <a:ext cx="1349728" cy="331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SERVICES NAME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3922110" y="4975920"/>
            <a:ext cx="27515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9547" y="2927018"/>
            <a:ext cx="461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OUR SERVICES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7636027" y="3561795"/>
            <a:ext cx="3837906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975431" y="4161952"/>
            <a:ext cx="1159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zel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5F5F5F"/>
      </a:accent1>
      <a:accent2>
        <a:srgbClr val="000000"/>
      </a:accent2>
      <a:accent3>
        <a:srgbClr val="6D6D6D"/>
      </a:accent3>
      <a:accent4>
        <a:srgbClr val="B3B3B3"/>
      </a:accent4>
      <a:accent5>
        <a:srgbClr val="DFDEDB"/>
      </a:accent5>
      <a:accent6>
        <a:srgbClr val="EBEBEB"/>
      </a:accent6>
      <a:hlink>
        <a:srgbClr val="E7E7E7"/>
      </a:hlink>
      <a:folHlink>
        <a:srgbClr val="D87867"/>
      </a:folHlink>
    </a:clrScheme>
    <a:fontScheme name="Custom 100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1350</Words>
  <Application>Microsoft Office PowerPoint</Application>
  <PresentationFormat>Widescreen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Gill Sans</vt:lpstr>
      <vt:lpstr>Lato Bold</vt:lpstr>
      <vt:lpstr>Lato Heavy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7</cp:revision>
  <dcterms:created xsi:type="dcterms:W3CDTF">2017-11-02T02:11:42Z</dcterms:created>
  <dcterms:modified xsi:type="dcterms:W3CDTF">2021-03-09T06:23:40Z</dcterms:modified>
</cp:coreProperties>
</file>