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390" r:id="rId3"/>
    <p:sldId id="259" r:id="rId4"/>
    <p:sldId id="260" r:id="rId5"/>
    <p:sldId id="261" r:id="rId6"/>
    <p:sldId id="391" r:id="rId7"/>
    <p:sldId id="392" r:id="rId8"/>
    <p:sldId id="393" r:id="rId9"/>
    <p:sldId id="262" r:id="rId10"/>
    <p:sldId id="263" r:id="rId11"/>
    <p:sldId id="29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424242"/>
    <a:srgbClr val="000000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3922" autoAdjust="0"/>
  </p:normalViewPr>
  <p:slideViewPr>
    <p:cSldViewPr snapToGrid="0" snapToObjects="1">
      <p:cViewPr varScale="1">
        <p:scale>
          <a:sx n="122" d="100"/>
          <a:sy n="122" d="100"/>
        </p:scale>
        <p:origin x="11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EC26E-23AB-FC4D-A90B-3AB7264CD92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0F3D8-4005-7848-AC91-4C71E1AB8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21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30134" y="0"/>
            <a:ext cx="4030133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030133" y="3429000"/>
            <a:ext cx="4030133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30133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4030133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12704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99085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637369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3956859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05477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61505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430838" cy="6858000"/>
          </a:xfrm>
          <a:custGeom>
            <a:avLst/>
            <a:gdLst>
              <a:gd name="connsiteX0" fmla="*/ 0 w 5430838"/>
              <a:gd name="connsiteY0" fmla="*/ 0 h 6858000"/>
              <a:gd name="connsiteX1" fmla="*/ 1986252 w 5430838"/>
              <a:gd name="connsiteY1" fmla="*/ 0 h 6858000"/>
              <a:gd name="connsiteX2" fmla="*/ 5430838 w 5430838"/>
              <a:gd name="connsiteY2" fmla="*/ 3444586 h 6858000"/>
              <a:gd name="connsiteX3" fmla="*/ 5430838 w 5430838"/>
              <a:gd name="connsiteY3" fmla="*/ 3444588 h 6858000"/>
              <a:gd name="connsiteX4" fmla="*/ 2017426 w 5430838"/>
              <a:gd name="connsiteY4" fmla="*/ 6858000 h 6858000"/>
              <a:gd name="connsiteX5" fmla="*/ 0 w 5430838"/>
              <a:gd name="connsiteY5" fmla="*/ 6858000 h 6858000"/>
              <a:gd name="connsiteX6" fmla="*/ 0 w 5430838"/>
              <a:gd name="connsiteY6" fmla="*/ 5074972 h 6858000"/>
              <a:gd name="connsiteX7" fmla="*/ 1630385 w 5430838"/>
              <a:gd name="connsiteY7" fmla="*/ 3444587 h 6858000"/>
              <a:gd name="connsiteX8" fmla="*/ 0 w 5430838"/>
              <a:gd name="connsiteY8" fmla="*/ 18142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0838" h="6858000">
                <a:moveTo>
                  <a:pt x="0" y="0"/>
                </a:moveTo>
                <a:lnTo>
                  <a:pt x="1986252" y="0"/>
                </a:lnTo>
                <a:lnTo>
                  <a:pt x="5430838" y="3444586"/>
                </a:lnTo>
                <a:lnTo>
                  <a:pt x="5430838" y="3444588"/>
                </a:lnTo>
                <a:lnTo>
                  <a:pt x="2017426" y="6858000"/>
                </a:lnTo>
                <a:lnTo>
                  <a:pt x="0" y="6858000"/>
                </a:lnTo>
                <a:lnTo>
                  <a:pt x="0" y="5074972"/>
                </a:lnTo>
                <a:lnTo>
                  <a:pt x="1630385" y="3444587"/>
                </a:lnTo>
                <a:lnTo>
                  <a:pt x="0" y="1814203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88051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63729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485900" y="0"/>
            <a:ext cx="4030133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58257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80799" y="6356350"/>
            <a:ext cx="567267" cy="383117"/>
          </a:xfrm>
          <a:prstGeom prst="rect">
            <a:avLst/>
          </a:prstGeom>
        </p:spPr>
        <p:txBody>
          <a:bodyPr/>
          <a:lstStyle/>
          <a:p>
            <a:fld id="{8963C5DB-771A-8B45-BB45-E8D0C80068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222210" y="2123268"/>
            <a:ext cx="4969790" cy="4734732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78443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717800" y="22860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lnTo>
                  <a:pt x="2286000" y="1143000"/>
                </a:lnTo>
                <a:lnTo>
                  <a:pt x="1143000" y="2286000"/>
                </a:lnTo>
                <a:lnTo>
                  <a:pt x="0" y="1143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92132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62610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4080934" y="0"/>
            <a:ext cx="4030133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478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30133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61723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80799" y="6356350"/>
            <a:ext cx="567267" cy="383117"/>
          </a:xfrm>
          <a:prstGeom prst="rect">
            <a:avLst/>
          </a:prstGeom>
        </p:spPr>
        <p:txBody>
          <a:bodyPr/>
          <a:lstStyle/>
          <a:p>
            <a:fld id="{8963C5DB-771A-8B45-BB45-E8D0C80068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61867" y="0"/>
            <a:ext cx="4030133" cy="6858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09028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762690" y="0"/>
            <a:ext cx="6429309" cy="6863358"/>
          </a:xfrm>
          <a:custGeom>
            <a:avLst/>
            <a:gdLst>
              <a:gd name="connsiteX0" fmla="*/ 2212909 w 6429309"/>
              <a:gd name="connsiteY0" fmla="*/ 0 h 6863358"/>
              <a:gd name="connsiteX1" fmla="*/ 6429309 w 6429309"/>
              <a:gd name="connsiteY1" fmla="*/ 0 h 6863358"/>
              <a:gd name="connsiteX2" fmla="*/ 6429309 w 6429309"/>
              <a:gd name="connsiteY2" fmla="*/ 6858000 h 6863358"/>
              <a:gd name="connsiteX3" fmla="*/ 0 w 6429309"/>
              <a:gd name="connsiteY3" fmla="*/ 6863358 h 686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309" h="6863358">
                <a:moveTo>
                  <a:pt x="2212909" y="0"/>
                </a:moveTo>
                <a:lnTo>
                  <a:pt x="6429309" y="0"/>
                </a:lnTo>
                <a:lnTo>
                  <a:pt x="6429309" y="6858000"/>
                </a:lnTo>
                <a:lnTo>
                  <a:pt x="0" y="6863358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95488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238282" cy="6858000"/>
          </a:xfrm>
          <a:custGeom>
            <a:avLst/>
            <a:gdLst>
              <a:gd name="connsiteX0" fmla="*/ 3228103 w 7238282"/>
              <a:gd name="connsiteY0" fmla="*/ 0 h 6858000"/>
              <a:gd name="connsiteX1" fmla="*/ 7238282 w 7238282"/>
              <a:gd name="connsiteY1" fmla="*/ 0 h 6858000"/>
              <a:gd name="connsiteX2" fmla="*/ 1703396 w 7238282"/>
              <a:gd name="connsiteY2" fmla="*/ 6858000 h 6858000"/>
              <a:gd name="connsiteX3" fmla="*/ 0 w 7238282"/>
              <a:gd name="connsiteY3" fmla="*/ 6858000 h 6858000"/>
              <a:gd name="connsiteX4" fmla="*/ 0 w 7238282"/>
              <a:gd name="connsiteY4" fmla="*/ 39997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282" h="6858000">
                <a:moveTo>
                  <a:pt x="3228103" y="0"/>
                </a:moveTo>
                <a:lnTo>
                  <a:pt x="7238282" y="0"/>
                </a:lnTo>
                <a:lnTo>
                  <a:pt x="1703396" y="6858000"/>
                </a:lnTo>
                <a:lnTo>
                  <a:pt x="0" y="6858000"/>
                </a:lnTo>
                <a:lnTo>
                  <a:pt x="0" y="3999781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56084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799" y="6356350"/>
            <a:ext cx="567267" cy="383117"/>
          </a:xfrm>
          <a:prstGeom prst="rect">
            <a:avLst/>
          </a:prstGeom>
        </p:spPr>
        <p:txBody>
          <a:bodyPr/>
          <a:lstStyle/>
          <a:p>
            <a:fld id="{8963C5DB-771A-8B45-BB45-E8D0C80068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61867" y="0"/>
            <a:ext cx="4030133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131733" y="3429000"/>
            <a:ext cx="4030133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61866" y="3429000"/>
            <a:ext cx="4030133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31734" y="0"/>
            <a:ext cx="4030133" cy="3429000"/>
          </a:xfrm>
          <a:custGeom>
            <a:avLst/>
            <a:gdLst>
              <a:gd name="connsiteX0" fmla="*/ 0 w 4030133"/>
              <a:gd name="connsiteY0" fmla="*/ 0 h 6858000"/>
              <a:gd name="connsiteX1" fmla="*/ 4030133 w 4030133"/>
              <a:gd name="connsiteY1" fmla="*/ 0 h 6858000"/>
              <a:gd name="connsiteX2" fmla="*/ 4030133 w 4030133"/>
              <a:gd name="connsiteY2" fmla="*/ 6858000 h 6858000"/>
              <a:gd name="connsiteX3" fmla="*/ 0 w 40301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133" h="685800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18193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48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6" r:id="rId3"/>
    <p:sldLayoutId id="2147483651" r:id="rId4"/>
    <p:sldLayoutId id="2147483653" r:id="rId5"/>
    <p:sldLayoutId id="2147483661" r:id="rId6"/>
    <p:sldLayoutId id="2147483652" r:id="rId7"/>
    <p:sldLayoutId id="2147483654" r:id="rId8"/>
    <p:sldLayoutId id="2147483657" r:id="rId9"/>
    <p:sldLayoutId id="2147483663" r:id="rId10"/>
    <p:sldLayoutId id="2147483658" r:id="rId11"/>
    <p:sldLayoutId id="2147483680" r:id="rId12"/>
    <p:sldLayoutId id="2147483659" r:id="rId13"/>
    <p:sldLayoutId id="2147483660" r:id="rId14"/>
    <p:sldLayoutId id="2147483662" r:id="rId15"/>
    <p:sldLayoutId id="2147483664" r:id="rId16"/>
    <p:sldLayoutId id="214748366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2516554" y="2644011"/>
            <a:ext cx="7018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a typeface="Nunito" charset="0"/>
                <a:cs typeface="Nunito" charset="0"/>
              </a:rPr>
              <a:t>COUPLES RESORT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497451" y="3644285"/>
            <a:ext cx="519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Nunito" charset="0"/>
                <a:cs typeface="Nunito" charset="0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490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D552C6F1-E195-4E9D-B0C8-0ED2F2AC1F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436" r="10436"/>
          <a:stretch>
            <a:fillRect/>
          </a:stretch>
        </p:blipFill>
        <p:spPr/>
      </p:pic>
      <p:sp>
        <p:nvSpPr>
          <p:cNvPr id="5" name="Triangle 4"/>
          <p:cNvSpPr/>
          <p:nvPr/>
        </p:nvSpPr>
        <p:spPr>
          <a:xfrm rot="5400000">
            <a:off x="5526482" y="1173586"/>
            <a:ext cx="1595670" cy="1075728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44043" y="1234396"/>
            <a:ext cx="4136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ABOUT </a:t>
            </a:r>
          </a:p>
          <a:p>
            <a:r>
              <a:rPr lang="en-US" sz="2800" dirty="0">
                <a:ea typeface="Nunito" charset="0"/>
                <a:cs typeface="Nunito" charset="0"/>
              </a:rPr>
              <a:t>AWESOME TEXT HERE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7544" y="2973830"/>
            <a:ext cx="6342785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libero.Maecenas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</a:t>
            </a: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3438918" y="4995086"/>
            <a:ext cx="852494" cy="1162891"/>
            <a:chOff x="9918988" y="355852"/>
            <a:chExt cx="852494" cy="1162891"/>
          </a:xfrm>
        </p:grpSpPr>
        <p:sp>
          <p:nvSpPr>
            <p:cNvPr id="9" name="Triangle 8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49401" y="5256007"/>
            <a:ext cx="264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9400" y="4852821"/>
            <a:ext cx="2074105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483715" y="5352564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7855896" y="4995087"/>
            <a:ext cx="852494" cy="1162891"/>
            <a:chOff x="9918988" y="355852"/>
            <a:chExt cx="852494" cy="1162891"/>
          </a:xfrm>
        </p:grpSpPr>
        <p:sp>
          <p:nvSpPr>
            <p:cNvPr id="17" name="Triangle 16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166379" y="5256008"/>
            <a:ext cx="264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66378" y="4852822"/>
            <a:ext cx="2074105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00693" y="5352565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569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5760158-368E-4ADF-9140-C090DA301B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942" r="5942"/>
          <a:stretch>
            <a:fillRect/>
          </a:stretch>
        </p:blipFill>
        <p:spPr/>
      </p:pic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FC163FC-93C3-4264-8EF8-9E8FBFC8784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5960" r="5960"/>
          <a:stretch>
            <a:fillRect/>
          </a:stretch>
        </p:blipFill>
        <p:spPr/>
      </p:pic>
      <p:sp>
        <p:nvSpPr>
          <p:cNvPr id="18" name="Slide Number Placeholder 1"/>
          <p:cNvSpPr txBox="1">
            <a:spLocks/>
          </p:cNvSpPr>
          <p:nvPr/>
        </p:nvSpPr>
        <p:spPr>
          <a:xfrm>
            <a:off x="9893300" y="6356350"/>
            <a:ext cx="567267" cy="38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63C5DB-771A-8B45-BB45-E8D0C80068B3}" type="slidenum">
              <a:rPr lang="en-US" smtClean="0">
                <a:latin typeface="+mn-lt"/>
              </a:rPr>
              <a:pPr/>
              <a:t>11</a:t>
            </a:fld>
            <a:endParaRPr lang="en-US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61867" y="3429000"/>
            <a:ext cx="4030133" cy="3429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869873" y="4115995"/>
            <a:ext cx="614120" cy="616438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52680" y="5367720"/>
            <a:ext cx="264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39881" y="4964534"/>
            <a:ext cx="2074105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1733" y="0"/>
            <a:ext cx="4030133" cy="3429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09746" y="1514149"/>
            <a:ext cx="2074105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2545" y="1917335"/>
            <a:ext cx="264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</p:txBody>
      </p:sp>
      <p:sp>
        <p:nvSpPr>
          <p:cNvPr id="17" name="Freeform 60"/>
          <p:cNvSpPr>
            <a:spLocks noEditPoints="1"/>
          </p:cNvSpPr>
          <p:nvPr/>
        </p:nvSpPr>
        <p:spPr bwMode="auto">
          <a:xfrm>
            <a:off x="5854821" y="643159"/>
            <a:ext cx="583954" cy="58395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442506" y="1568155"/>
            <a:ext cx="302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</a:t>
            </a:r>
          </a:p>
          <a:p>
            <a:r>
              <a:rPr lang="en-US" sz="2800" dirty="0">
                <a:ea typeface="Nunito" charset="0"/>
                <a:cs typeface="Nunito" charset="0"/>
              </a:rPr>
              <a:t>AWESOME TEXT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2506" y="3266039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971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  <p:bldP spid="14" grpId="0" animBg="1"/>
      <p:bldP spid="15" grpId="0"/>
      <p:bldP spid="16" grpId="0"/>
      <p:bldP spid="17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6883" y="1623356"/>
            <a:ext cx="3476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</a:t>
            </a:r>
          </a:p>
          <a:p>
            <a:r>
              <a:rPr lang="en-US" sz="2800" dirty="0">
                <a:ea typeface="Nunito" charset="0"/>
                <a:cs typeface="Nunito" charset="0"/>
              </a:rPr>
              <a:t>AWESOME TEXT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6883" y="2636430"/>
            <a:ext cx="436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libero.Maecenas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54456" y="4481825"/>
            <a:ext cx="852494" cy="1162891"/>
            <a:chOff x="9918988" y="355852"/>
            <a:chExt cx="852494" cy="1162891"/>
          </a:xfrm>
        </p:grpSpPr>
        <p:sp>
          <p:nvSpPr>
            <p:cNvPr id="8" name="Triangle 7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72779" y="4481825"/>
            <a:ext cx="852494" cy="1162891"/>
            <a:chOff x="9918988" y="355852"/>
            <a:chExt cx="852494" cy="1162891"/>
          </a:xfrm>
        </p:grpSpPr>
        <p:sp>
          <p:nvSpPr>
            <p:cNvPr id="11" name="Triangle 10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75050" y="4481825"/>
            <a:ext cx="852494" cy="1162891"/>
            <a:chOff x="9918988" y="355852"/>
            <a:chExt cx="852494" cy="1162891"/>
          </a:xfrm>
        </p:grpSpPr>
        <p:sp>
          <p:nvSpPr>
            <p:cNvPr id="14" name="Triangle 13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4812" y="4697294"/>
            <a:ext cx="292968" cy="421057"/>
            <a:chOff x="9132888" y="2062163"/>
            <a:chExt cx="341312" cy="490537"/>
          </a:xfrm>
          <a:solidFill>
            <a:schemeClr val="bg1"/>
          </a:solidFill>
        </p:grpSpPr>
        <p:sp>
          <p:nvSpPr>
            <p:cNvPr id="17" name="Freeform 326"/>
            <p:cNvSpPr>
              <a:spLocks noEditPoints="1"/>
            </p:cNvSpPr>
            <p:nvPr/>
          </p:nvSpPr>
          <p:spPr bwMode="auto">
            <a:xfrm>
              <a:off x="9132888" y="2062163"/>
              <a:ext cx="341312" cy="490537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7"/>
            <p:cNvSpPr>
              <a:spLocks/>
            </p:cNvSpPr>
            <p:nvPr/>
          </p:nvSpPr>
          <p:spPr bwMode="auto">
            <a:xfrm>
              <a:off x="9209088" y="2138363"/>
              <a:ext cx="101600" cy="100012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54231" y="4666522"/>
            <a:ext cx="484188" cy="482601"/>
            <a:chOff x="3959225" y="5064125"/>
            <a:chExt cx="484188" cy="482601"/>
          </a:xfrm>
          <a:solidFill>
            <a:schemeClr val="bg1"/>
          </a:solidFill>
        </p:grpSpPr>
        <p:sp>
          <p:nvSpPr>
            <p:cNvPr id="20" name="Freeform 333"/>
            <p:cNvSpPr>
              <a:spLocks noEditPoints="1"/>
            </p:cNvSpPr>
            <p:nvPr/>
          </p:nvSpPr>
          <p:spPr bwMode="auto">
            <a:xfrm>
              <a:off x="3959225" y="511016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334"/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35"/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336"/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Oval 337"/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Oval 338"/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87211" y="4722697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9" name="Triangle 28"/>
          <p:cNvSpPr/>
          <p:nvPr/>
        </p:nvSpPr>
        <p:spPr>
          <a:xfrm rot="5400000">
            <a:off x="-1338593" y="1337736"/>
            <a:ext cx="6857998" cy="418253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 rot="5400000">
            <a:off x="2279286" y="4088939"/>
            <a:ext cx="2429364" cy="1637766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0309" y="3073240"/>
            <a:ext cx="852494" cy="1162891"/>
            <a:chOff x="9918988" y="355852"/>
            <a:chExt cx="852494" cy="1162891"/>
          </a:xfrm>
        </p:grpSpPr>
        <p:sp>
          <p:nvSpPr>
            <p:cNvPr id="4" name="Triangle 3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6775" y="4865031"/>
            <a:ext cx="2875107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231" y="4461845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55079" y="3073240"/>
            <a:ext cx="852494" cy="1162891"/>
            <a:chOff x="9918988" y="355852"/>
            <a:chExt cx="852494" cy="1162891"/>
          </a:xfrm>
        </p:grpSpPr>
        <p:sp>
          <p:nvSpPr>
            <p:cNvPr id="9" name="Triangle 8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41545" y="4865031"/>
            <a:ext cx="2875107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29915" y="3073240"/>
            <a:ext cx="852494" cy="1162891"/>
            <a:chOff x="9918988" y="355852"/>
            <a:chExt cx="852494" cy="1162891"/>
          </a:xfrm>
        </p:grpSpPr>
        <p:sp>
          <p:nvSpPr>
            <p:cNvPr id="14" name="Triangle 13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16381" y="4865031"/>
            <a:ext cx="2875107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0837" y="4461845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6001" y="4461845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700565" y="3073240"/>
            <a:ext cx="852494" cy="1162891"/>
            <a:chOff x="9918988" y="355852"/>
            <a:chExt cx="852494" cy="1162891"/>
          </a:xfrm>
        </p:grpSpPr>
        <p:sp>
          <p:nvSpPr>
            <p:cNvPr id="19" name="Triangle 18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587031" y="4865031"/>
            <a:ext cx="2875107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91487" y="4461845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5513" y="713412"/>
            <a:ext cx="863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ea typeface="Nunito" charset="0"/>
                <a:cs typeface="Nunito" charset="0"/>
              </a:rPr>
              <a:t>SHORT</a:t>
            </a:r>
            <a:r>
              <a:rPr lang="en-US" sz="2800" dirty="0">
                <a:ea typeface="Nunito" charset="0"/>
                <a:cs typeface="Nunito" charset="0"/>
              </a:rPr>
              <a:t> AWESOME TEXT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5513" y="1709153"/>
            <a:ext cx="8639745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943519" y="3266502"/>
            <a:ext cx="346075" cy="482600"/>
            <a:chOff x="6924675" y="5064125"/>
            <a:chExt cx="346075" cy="482600"/>
          </a:xfrm>
          <a:solidFill>
            <a:schemeClr val="bg1"/>
          </a:solidFill>
        </p:grpSpPr>
        <p:sp>
          <p:nvSpPr>
            <p:cNvPr id="26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884718" y="3266502"/>
            <a:ext cx="484188" cy="482601"/>
            <a:chOff x="3959225" y="5064125"/>
            <a:chExt cx="484188" cy="482601"/>
          </a:xfrm>
          <a:solidFill>
            <a:schemeClr val="bg1"/>
          </a:solidFill>
        </p:grpSpPr>
        <p:sp>
          <p:nvSpPr>
            <p:cNvPr id="29" name="Freeform 333"/>
            <p:cNvSpPr>
              <a:spLocks noEditPoints="1"/>
            </p:cNvSpPr>
            <p:nvPr/>
          </p:nvSpPr>
          <p:spPr bwMode="auto">
            <a:xfrm>
              <a:off x="3959225" y="511016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34"/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35"/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36"/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Oval 337"/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Oval 338"/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Freeform 60"/>
          <p:cNvSpPr>
            <a:spLocks noEditPoints="1"/>
          </p:cNvSpPr>
          <p:nvPr/>
        </p:nvSpPr>
        <p:spPr bwMode="auto">
          <a:xfrm>
            <a:off x="7256150" y="3307790"/>
            <a:ext cx="400024" cy="40002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5" name="Group 34"/>
          <p:cNvGrpSpPr/>
          <p:nvPr/>
        </p:nvGrpSpPr>
        <p:grpSpPr>
          <a:xfrm>
            <a:off x="4539232" y="3356990"/>
            <a:ext cx="484188" cy="301625"/>
            <a:chOff x="8308975" y="-595313"/>
            <a:chExt cx="484188" cy="301625"/>
          </a:xfrm>
          <a:solidFill>
            <a:schemeClr val="bg1"/>
          </a:solidFill>
        </p:grpSpPr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4319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6" grpId="0"/>
      <p:bldP spid="17" grpId="0"/>
      <p:bldP spid="12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14585" y="1050129"/>
            <a:ext cx="852494" cy="1162891"/>
            <a:chOff x="9918988" y="355852"/>
            <a:chExt cx="852494" cy="1162891"/>
          </a:xfrm>
        </p:grpSpPr>
        <p:sp>
          <p:nvSpPr>
            <p:cNvPr id="7" name="Triangle 6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05506" y="2679988"/>
            <a:ext cx="2670651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5506" y="227680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57820" y="1046200"/>
            <a:ext cx="852494" cy="1162891"/>
            <a:chOff x="9918988" y="355852"/>
            <a:chExt cx="852494" cy="1162891"/>
          </a:xfrm>
        </p:grpSpPr>
        <p:sp>
          <p:nvSpPr>
            <p:cNvPr id="12" name="Triangle 11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48741" y="2676059"/>
            <a:ext cx="2670651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8741" y="2272873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04518" y="3851013"/>
            <a:ext cx="852494" cy="1162891"/>
            <a:chOff x="9918988" y="355852"/>
            <a:chExt cx="852494" cy="1162891"/>
          </a:xfrm>
        </p:grpSpPr>
        <p:sp>
          <p:nvSpPr>
            <p:cNvPr id="17" name="Triangle 16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95439" y="5480872"/>
            <a:ext cx="2670651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5439" y="5077686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229242" y="3847084"/>
            <a:ext cx="852494" cy="1162891"/>
            <a:chOff x="9918988" y="355852"/>
            <a:chExt cx="852494" cy="1162891"/>
          </a:xfrm>
        </p:grpSpPr>
        <p:sp>
          <p:nvSpPr>
            <p:cNvPr id="22" name="Triangle 21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320163" y="5476943"/>
            <a:ext cx="2670651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20163" y="5073757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159978" y="1243391"/>
            <a:ext cx="346075" cy="482600"/>
            <a:chOff x="6924675" y="5064125"/>
            <a:chExt cx="346075" cy="482600"/>
          </a:xfrm>
          <a:solidFill>
            <a:schemeClr val="bg1"/>
          </a:solidFill>
        </p:grpSpPr>
        <p:sp>
          <p:nvSpPr>
            <p:cNvPr id="27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413394" y="4040346"/>
            <a:ext cx="484188" cy="482601"/>
            <a:chOff x="3959225" y="5064125"/>
            <a:chExt cx="484188" cy="482601"/>
          </a:xfrm>
          <a:solidFill>
            <a:schemeClr val="bg1"/>
          </a:solidFill>
        </p:grpSpPr>
        <p:sp>
          <p:nvSpPr>
            <p:cNvPr id="30" name="Freeform 333"/>
            <p:cNvSpPr>
              <a:spLocks noEditPoints="1"/>
            </p:cNvSpPr>
            <p:nvPr/>
          </p:nvSpPr>
          <p:spPr bwMode="auto">
            <a:xfrm>
              <a:off x="3959225" y="511016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34"/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35"/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36"/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Oval 337"/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Oval 338"/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441972" y="1329950"/>
            <a:ext cx="484188" cy="301625"/>
            <a:chOff x="8308975" y="-595313"/>
            <a:chExt cx="484188" cy="301625"/>
          </a:xfrm>
          <a:solidFill>
            <a:schemeClr val="bg1"/>
          </a:solidFill>
        </p:grpSpPr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0" name="Freeform 60"/>
          <p:cNvSpPr>
            <a:spLocks noEditPoints="1"/>
          </p:cNvSpPr>
          <p:nvPr/>
        </p:nvSpPr>
        <p:spPr bwMode="auto">
          <a:xfrm>
            <a:off x="6130752" y="4085563"/>
            <a:ext cx="400024" cy="40002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4080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04406" y="1568155"/>
            <a:ext cx="302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SHORT </a:t>
            </a:r>
          </a:p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AWESOME TEXT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4406" y="3266039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779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9" grpId="0"/>
      <p:bldP spid="20" grpId="0"/>
      <p:bldP spid="24" grpId="0"/>
      <p:bldP spid="25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0216" y="3765030"/>
            <a:ext cx="403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216" y="4968446"/>
            <a:ext cx="4034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624734" y="6356350"/>
            <a:ext cx="567267" cy="38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6116079" y="3487678"/>
            <a:ext cx="852494" cy="1162891"/>
            <a:chOff x="9918988" y="355852"/>
            <a:chExt cx="852494" cy="1162891"/>
          </a:xfrm>
        </p:grpSpPr>
        <p:sp>
          <p:nvSpPr>
            <p:cNvPr id="9" name="Triangle 8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27358" y="3748599"/>
            <a:ext cx="368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libero.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7358" y="3345413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3" name="Group 12"/>
          <p:cNvGrpSpPr/>
          <p:nvPr/>
        </p:nvGrpSpPr>
        <p:grpSpPr>
          <a:xfrm rot="16200000">
            <a:off x="6116079" y="5059804"/>
            <a:ext cx="852494" cy="1162891"/>
            <a:chOff x="9918988" y="355852"/>
            <a:chExt cx="852494" cy="1162891"/>
          </a:xfrm>
        </p:grpSpPr>
        <p:sp>
          <p:nvSpPr>
            <p:cNvPr id="14" name="Triangle 13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27358" y="5320725"/>
            <a:ext cx="368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libero.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7358" y="4917539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62346" y="5430111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0876" y="3845156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277C1E7-A792-4F4B-BAC1-ACA4E3D4B3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3638" b="336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24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ED022490-668D-4714-9CE5-19F6E8062F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5687" b="2568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3047999" y="2809703"/>
            <a:ext cx="3047999" cy="1147156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1" y="2809702"/>
            <a:ext cx="3047999" cy="1147156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809703"/>
            <a:ext cx="3047999" cy="11471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2" y="2809702"/>
            <a:ext cx="3047999" cy="1147156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77907" y="3141980"/>
            <a:ext cx="484188" cy="482601"/>
            <a:chOff x="3959225" y="5064125"/>
            <a:chExt cx="484188" cy="482601"/>
          </a:xfrm>
          <a:solidFill>
            <a:schemeClr val="bg1"/>
          </a:solidFill>
        </p:grpSpPr>
        <p:sp>
          <p:nvSpPr>
            <p:cNvPr id="13" name="Freeform 333"/>
            <p:cNvSpPr>
              <a:spLocks noEditPoints="1"/>
            </p:cNvSpPr>
            <p:nvPr/>
          </p:nvSpPr>
          <p:spPr bwMode="auto">
            <a:xfrm>
              <a:off x="3959225" y="511016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334"/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335"/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36"/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37"/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Oval 338"/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425906" y="3232468"/>
            <a:ext cx="484188" cy="301625"/>
            <a:chOff x="8308975" y="-595313"/>
            <a:chExt cx="484188" cy="301625"/>
          </a:xfrm>
          <a:solidFill>
            <a:schemeClr val="bg1"/>
          </a:solidFill>
        </p:grpSpPr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50962" y="3141981"/>
            <a:ext cx="346075" cy="482600"/>
            <a:chOff x="6924675" y="5064125"/>
            <a:chExt cx="346075" cy="482600"/>
          </a:xfrm>
          <a:solidFill>
            <a:schemeClr val="bg1"/>
          </a:solidFill>
        </p:grpSpPr>
        <p:sp>
          <p:nvSpPr>
            <p:cNvPr id="10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3" name="Freeform 60"/>
          <p:cNvSpPr>
            <a:spLocks noEditPoints="1"/>
          </p:cNvSpPr>
          <p:nvPr/>
        </p:nvSpPr>
        <p:spPr bwMode="auto">
          <a:xfrm>
            <a:off x="4371986" y="3183269"/>
            <a:ext cx="400024" cy="40002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467359" y="4754668"/>
            <a:ext cx="2113282" cy="13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674" y="435148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5358" y="4754668"/>
            <a:ext cx="2113282" cy="13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6673" y="435148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63361" y="4754668"/>
            <a:ext cx="2113282" cy="13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84676" y="435148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11360" y="4754668"/>
            <a:ext cx="2113282" cy="13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32675" y="4351482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</p:spTree>
    <p:extLst>
      <p:ext uri="{BB962C8B-B14F-4D97-AF65-F5344CB8AC3E}">
        <p14:creationId xmlns:p14="http://schemas.microsoft.com/office/powerpoint/2010/main" val="4023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61487" y="1161246"/>
            <a:ext cx="3567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1" y="4160213"/>
            <a:ext cx="271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ea typeface="Nunito" charset="0"/>
                <a:cs typeface="Nunito" charset="0"/>
              </a:rPr>
              <a:t>90%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1" y="5203456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libero,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61486" y="2714375"/>
            <a:ext cx="4725663" cy="255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 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 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08BE8A4-DCCC-4747-8A6D-C0F0B571F5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481" b="12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62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80059" y="666581"/>
            <a:ext cx="852494" cy="1162891"/>
            <a:chOff x="9918988" y="355852"/>
            <a:chExt cx="852494" cy="1162891"/>
          </a:xfrm>
        </p:grpSpPr>
        <p:sp>
          <p:nvSpPr>
            <p:cNvPr id="29" name="Triangle 28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70980" y="2458372"/>
            <a:ext cx="267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980" y="2055186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580059" y="3790558"/>
            <a:ext cx="852494" cy="1162891"/>
            <a:chOff x="9918988" y="355852"/>
            <a:chExt cx="852494" cy="1162891"/>
          </a:xfrm>
        </p:grpSpPr>
        <p:sp>
          <p:nvSpPr>
            <p:cNvPr id="34" name="Triangle 33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70980" y="5582349"/>
            <a:ext cx="267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0980" y="5179163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825452" y="859843"/>
            <a:ext cx="346075" cy="482600"/>
            <a:chOff x="6924675" y="5064125"/>
            <a:chExt cx="346075" cy="482600"/>
          </a:xfrm>
          <a:solidFill>
            <a:schemeClr val="bg1"/>
          </a:solidFill>
        </p:grpSpPr>
        <p:sp>
          <p:nvSpPr>
            <p:cNvPr id="39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64211" y="4074308"/>
            <a:ext cx="484188" cy="301625"/>
            <a:chOff x="8308975" y="-595313"/>
            <a:chExt cx="484188" cy="301625"/>
          </a:xfrm>
          <a:solidFill>
            <a:schemeClr val="bg1"/>
          </a:solidFill>
        </p:grpSpPr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074460" y="0"/>
            <a:ext cx="4080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78866" y="1568155"/>
            <a:ext cx="302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8866" y="3266039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DAE26A-08C3-48DA-A569-8C6986F15F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15" b="2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2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0"/>
      <p:bldP spid="37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9579" y="1046676"/>
            <a:ext cx="551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6180" y="2099205"/>
            <a:ext cx="5254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5586036" y="3739926"/>
            <a:ext cx="852494" cy="1162891"/>
            <a:chOff x="9918988" y="355852"/>
            <a:chExt cx="852494" cy="1162891"/>
          </a:xfrm>
        </p:grpSpPr>
        <p:sp>
          <p:nvSpPr>
            <p:cNvPr id="31" name="Triangle 30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113447" y="4161615"/>
            <a:ext cx="418320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3447" y="3758429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5" name="Group 34"/>
          <p:cNvGrpSpPr/>
          <p:nvPr/>
        </p:nvGrpSpPr>
        <p:grpSpPr>
          <a:xfrm rot="16200000">
            <a:off x="4476585" y="5312052"/>
            <a:ext cx="852494" cy="1162891"/>
            <a:chOff x="9918988" y="355852"/>
            <a:chExt cx="852494" cy="1162891"/>
          </a:xfrm>
        </p:grpSpPr>
        <p:sp>
          <p:nvSpPr>
            <p:cNvPr id="36" name="Triangle 35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03996" y="5670047"/>
            <a:ext cx="418320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3996" y="5266861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22852" y="5682359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30833" y="4097404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45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F780E43-B8A9-41B1-9B2F-3184CC57C9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0405" r="10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7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A58EDC4-B394-4E8F-80C2-195BECDC25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7" name="Diamond 6"/>
          <p:cNvSpPr/>
          <p:nvPr/>
        </p:nvSpPr>
        <p:spPr>
          <a:xfrm>
            <a:off x="2667000" y="0"/>
            <a:ext cx="6858000" cy="6858000"/>
          </a:xfrm>
          <a:prstGeom prst="diamon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009900" y="342900"/>
            <a:ext cx="6172200" cy="6172200"/>
          </a:xfrm>
          <a:prstGeom prst="diamon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3385457" y="718457"/>
            <a:ext cx="5421086" cy="542108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4300" y="2921168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j-lt"/>
                <a:ea typeface="Nunito" charset="0"/>
                <a:cs typeface="Nunito" charset="0"/>
              </a:rPr>
              <a:t>HOTEL-INN</a:t>
            </a:r>
          </a:p>
        </p:txBody>
      </p:sp>
    </p:spTree>
    <p:extLst>
      <p:ext uri="{BB962C8B-B14F-4D97-AF65-F5344CB8AC3E}">
        <p14:creationId xmlns:p14="http://schemas.microsoft.com/office/powerpoint/2010/main" val="7025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7B455D0-6607-4556-9045-6A644187B9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" r="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840828" y="660714"/>
            <a:ext cx="10510344" cy="553657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/>
          <p:cNvSpPr/>
          <p:nvPr/>
        </p:nvSpPr>
        <p:spPr>
          <a:xfrm rot="5400000">
            <a:off x="9422095" y="500675"/>
            <a:ext cx="1595670" cy="1075728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2499" y="1488799"/>
            <a:ext cx="302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2499" y="3186683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241218" y="2902933"/>
            <a:ext cx="852494" cy="1162891"/>
            <a:chOff x="9918988" y="355852"/>
            <a:chExt cx="852494" cy="1162891"/>
          </a:xfrm>
          <a:noFill/>
        </p:grpSpPr>
        <p:sp>
          <p:nvSpPr>
            <p:cNvPr id="28" name="Triangle 27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32139" y="4694724"/>
            <a:ext cx="267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2139" y="4291538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098494" y="2902933"/>
            <a:ext cx="852494" cy="1162891"/>
            <a:chOff x="9918988" y="355852"/>
            <a:chExt cx="852494" cy="1162891"/>
          </a:xfrm>
        </p:grpSpPr>
        <p:sp>
          <p:nvSpPr>
            <p:cNvPr id="33" name="Triangle 32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189415" y="4694724"/>
            <a:ext cx="267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9415" y="4291538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486611" y="3096195"/>
            <a:ext cx="346075" cy="482600"/>
            <a:chOff x="6924675" y="5064125"/>
            <a:chExt cx="346075" cy="482600"/>
          </a:xfrm>
          <a:solidFill>
            <a:schemeClr val="accent1"/>
          </a:solidFill>
        </p:grpSpPr>
        <p:sp>
          <p:nvSpPr>
            <p:cNvPr id="38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9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282646" y="3186683"/>
            <a:ext cx="484188" cy="301625"/>
            <a:chOff x="8308975" y="-595313"/>
            <a:chExt cx="484188" cy="301625"/>
          </a:xfrm>
          <a:solidFill>
            <a:schemeClr val="accent1"/>
          </a:solidFill>
        </p:grpSpPr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3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1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9487244" y="2781722"/>
            <a:ext cx="1199728" cy="11997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16593" y="2781722"/>
            <a:ext cx="1199728" cy="11997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45942" y="2781722"/>
            <a:ext cx="1199728" cy="1199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75291" y="2781722"/>
            <a:ext cx="1199728" cy="119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85513" y="945019"/>
            <a:ext cx="863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5513" y="1727998"/>
            <a:ext cx="8639745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1116" y="3157393"/>
            <a:ext cx="311984" cy="448386"/>
            <a:chOff x="9132888" y="2062163"/>
            <a:chExt cx="341312" cy="490537"/>
          </a:xfrm>
          <a:solidFill>
            <a:schemeClr val="bg1"/>
          </a:solidFill>
        </p:grpSpPr>
        <p:sp>
          <p:nvSpPr>
            <p:cNvPr id="6" name="Freeform 326"/>
            <p:cNvSpPr>
              <a:spLocks noEditPoints="1"/>
            </p:cNvSpPr>
            <p:nvPr/>
          </p:nvSpPr>
          <p:spPr bwMode="auto">
            <a:xfrm>
              <a:off x="9132888" y="2062163"/>
              <a:ext cx="341312" cy="490537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327"/>
            <p:cNvSpPr>
              <a:spLocks/>
            </p:cNvSpPr>
            <p:nvPr/>
          </p:nvSpPr>
          <p:spPr bwMode="auto">
            <a:xfrm>
              <a:off x="9209088" y="2138363"/>
              <a:ext cx="101600" cy="100012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17347" y="3124622"/>
            <a:ext cx="515616" cy="513928"/>
            <a:chOff x="3959225" y="5064125"/>
            <a:chExt cx="484188" cy="482601"/>
          </a:xfrm>
          <a:solidFill>
            <a:schemeClr val="bg1"/>
          </a:solidFill>
        </p:grpSpPr>
        <p:sp>
          <p:nvSpPr>
            <p:cNvPr id="9" name="Freeform 333"/>
            <p:cNvSpPr>
              <a:spLocks noEditPoints="1"/>
            </p:cNvSpPr>
            <p:nvPr/>
          </p:nvSpPr>
          <p:spPr bwMode="auto">
            <a:xfrm>
              <a:off x="3959225" y="511016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334"/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335"/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336"/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337"/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338"/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58649" y="3220984"/>
            <a:ext cx="515616" cy="321204"/>
            <a:chOff x="8308975" y="-595313"/>
            <a:chExt cx="484188" cy="301625"/>
          </a:xfrm>
          <a:solidFill>
            <a:schemeClr val="bg1"/>
          </a:solidFill>
        </p:grpSpPr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21809" y="3156744"/>
            <a:ext cx="447994" cy="449684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57250" y="4776562"/>
            <a:ext cx="243581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7250" y="4373376"/>
            <a:ext cx="243581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27901" y="4776562"/>
            <a:ext cx="243581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27901" y="4373376"/>
            <a:ext cx="243581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8552" y="4776562"/>
            <a:ext cx="243581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98552" y="4373376"/>
            <a:ext cx="243581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69203" y="4776562"/>
            <a:ext cx="243581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69203" y="4373376"/>
            <a:ext cx="243581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</p:spTree>
    <p:extLst>
      <p:ext uri="{BB962C8B-B14F-4D97-AF65-F5344CB8AC3E}">
        <p14:creationId xmlns:p14="http://schemas.microsoft.com/office/powerpoint/2010/main" val="11188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" grpId="0"/>
      <p:bldP spid="4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F00C518-0D9A-4248-9A5C-98C375939D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960" r="5960"/>
          <a:stretch>
            <a:fillRect/>
          </a:stretch>
        </p:blipFill>
        <p:spPr/>
      </p:pic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CD2CAAE-40DB-415B-92AE-F9619DA5BC1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0818" r="10818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-1" y="0"/>
            <a:ext cx="4030133" cy="3429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7669" y="1917335"/>
            <a:ext cx="264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</p:txBody>
      </p:sp>
      <p:sp>
        <p:nvSpPr>
          <p:cNvPr id="15" name="Freeform 60"/>
          <p:cNvSpPr>
            <a:spLocks noEditPoints="1"/>
          </p:cNvSpPr>
          <p:nvPr/>
        </p:nvSpPr>
        <p:spPr bwMode="auto">
          <a:xfrm>
            <a:off x="1649945" y="643159"/>
            <a:ext cx="583954" cy="58395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904870" y="1514149"/>
            <a:ext cx="2074105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30132" y="3429000"/>
            <a:ext cx="4030133" cy="3429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8140" y="4115995"/>
            <a:ext cx="614120" cy="616438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00561" y="5367720"/>
            <a:ext cx="264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7762" y="4964534"/>
            <a:ext cx="2074105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81606" y="1568155"/>
            <a:ext cx="302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81606" y="3266039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768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15" grpId="0" animBg="1"/>
      <p:bldP spid="21" grpId="0"/>
      <p:bldP spid="14" grpId="0" animBg="1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C031EBA-953C-4F37-A621-DCCAA4FBDD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24" name="Triangle 23"/>
          <p:cNvSpPr/>
          <p:nvPr/>
        </p:nvSpPr>
        <p:spPr>
          <a:xfrm rot="10800000">
            <a:off x="7372538" y="3131214"/>
            <a:ext cx="1595670" cy="1075728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4131" y="1072196"/>
            <a:ext cx="430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131" y="2357097"/>
            <a:ext cx="430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</a:t>
            </a: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1215887" y="4915275"/>
            <a:ext cx="852494" cy="1162891"/>
            <a:chOff x="9918988" y="355852"/>
            <a:chExt cx="852494" cy="1162891"/>
          </a:xfrm>
        </p:grpSpPr>
        <p:sp>
          <p:nvSpPr>
            <p:cNvPr id="8" name="Triangle 7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43298" y="5297102"/>
            <a:ext cx="279723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98" y="4893916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6927059" y="4915275"/>
            <a:ext cx="852494" cy="1162891"/>
            <a:chOff x="9918988" y="355852"/>
            <a:chExt cx="852494" cy="1162891"/>
          </a:xfrm>
        </p:grpSpPr>
        <p:sp>
          <p:nvSpPr>
            <p:cNvPr id="13" name="Triangle 12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54471" y="5297102"/>
            <a:ext cx="281650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4470" y="4893916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973326" y="5285582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60684" y="5272753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0816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20011" y="1100506"/>
            <a:ext cx="551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Nunito" charset="0"/>
                <a:cs typeface="Nunito" charset="0"/>
              </a:rPr>
              <a:t>SHORT</a:t>
            </a:r>
            <a:r>
              <a:rPr lang="en-US" sz="2800" dirty="0">
                <a:ea typeface="Nunito" charset="0"/>
                <a:cs typeface="Nunito" charset="0"/>
              </a:rPr>
              <a:t> AWESOME TEXT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0011" y="1921776"/>
            <a:ext cx="510043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08387" y="3488829"/>
            <a:ext cx="852494" cy="1162891"/>
            <a:chOff x="9918988" y="355852"/>
            <a:chExt cx="852494" cy="1162891"/>
          </a:xfrm>
        </p:grpSpPr>
        <p:sp>
          <p:nvSpPr>
            <p:cNvPr id="8" name="Triangle 7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52431" y="5280620"/>
            <a:ext cx="236440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9308" y="4877434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872350" y="3488829"/>
            <a:ext cx="852494" cy="1162891"/>
            <a:chOff x="9918988" y="355852"/>
            <a:chExt cx="852494" cy="1162891"/>
          </a:xfrm>
        </p:grpSpPr>
        <p:sp>
          <p:nvSpPr>
            <p:cNvPr id="13" name="Triangle 12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16394" y="5280620"/>
            <a:ext cx="236440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ea typeface="Lora" charset="0"/>
                <a:cs typeface="Lora" charset="0"/>
              </a:rPr>
              <a:t>pellentesque</a:t>
            </a:r>
            <a:r>
              <a:rPr lang="en-US" sz="1100" dirty="0">
                <a:ea typeface="Lora" charset="0"/>
                <a:cs typeface="Lora" charset="0"/>
              </a:rPr>
              <a:t> ac </a:t>
            </a:r>
            <a:r>
              <a:rPr lang="en-US" sz="1100" dirty="0" err="1">
                <a:ea typeface="Lora" charset="0"/>
                <a:cs typeface="Lora" charset="0"/>
              </a:rPr>
              <a:t>orci</a:t>
            </a:r>
            <a:r>
              <a:rPr lang="en-US" sz="1100" dirty="0"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ea typeface="Lora" charset="0"/>
                <a:cs typeface="Lora" charset="0"/>
              </a:rPr>
              <a:t>lobortis</a:t>
            </a:r>
            <a:r>
              <a:rPr lang="en-US" sz="1100" dirty="0">
                <a:ea typeface="Lora" charset="0"/>
                <a:cs typeface="Lora" charset="0"/>
              </a:rPr>
              <a:t>. In </a:t>
            </a:r>
            <a:r>
              <a:rPr lang="en-US" sz="1100" dirty="0" err="1">
                <a:ea typeface="Lora" charset="0"/>
                <a:cs typeface="Lora" charset="0"/>
              </a:rPr>
              <a:t>efficitur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sodales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est</a:t>
            </a:r>
            <a:r>
              <a:rPr lang="en-US" sz="1100" dirty="0">
                <a:ea typeface="Lora" charset="0"/>
                <a:cs typeface="Lora" charset="0"/>
              </a:rPr>
              <a:t>, </a:t>
            </a:r>
            <a:r>
              <a:rPr lang="en-US" sz="1100" dirty="0" err="1">
                <a:ea typeface="Lora" charset="0"/>
                <a:cs typeface="Lora" charset="0"/>
              </a:rPr>
              <a:t>eu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facilisis</a:t>
            </a:r>
            <a:r>
              <a:rPr lang="en-US" sz="1100" dirty="0">
                <a:ea typeface="Lora" charset="0"/>
                <a:cs typeface="Lora" charset="0"/>
              </a:rPr>
              <a:t> </a:t>
            </a:r>
            <a:r>
              <a:rPr lang="en-US" sz="1100" dirty="0" err="1">
                <a:ea typeface="Lora" charset="0"/>
                <a:cs typeface="Lora" charset="0"/>
              </a:rPr>
              <a:t>urna</a:t>
            </a:r>
            <a:r>
              <a:rPr lang="en-US" sz="11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3271" y="4877434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353780" y="3682091"/>
            <a:ext cx="346075" cy="482600"/>
            <a:chOff x="6924675" y="5064125"/>
            <a:chExt cx="346075" cy="482600"/>
          </a:xfrm>
          <a:solidFill>
            <a:schemeClr val="bg1"/>
          </a:solidFill>
        </p:grpSpPr>
        <p:sp>
          <p:nvSpPr>
            <p:cNvPr id="18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56502" y="3772579"/>
            <a:ext cx="484188" cy="301625"/>
            <a:chOff x="8308975" y="-595313"/>
            <a:chExt cx="484188" cy="301625"/>
          </a:xfrm>
          <a:solidFill>
            <a:schemeClr val="bg1"/>
          </a:solidFill>
        </p:grpSpPr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1485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2D4FB30F-9083-4DE7-93ED-7B7979E587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971" r="27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1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3497451" y="2644011"/>
            <a:ext cx="519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a typeface="Nunito" charset="0"/>
                <a:cs typeface="Nunito" charset="0"/>
              </a:rPr>
              <a:t>THANK YOU!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497451" y="3644285"/>
            <a:ext cx="519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Nunito" charset="0"/>
                <a:cs typeface="Nunito" charset="0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33805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/>
          <p:cNvSpPr/>
          <p:nvPr/>
        </p:nvSpPr>
        <p:spPr>
          <a:xfrm rot="5400000">
            <a:off x="-1337735" y="1337734"/>
            <a:ext cx="6858002" cy="4182533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/>
          <p:cNvSpPr/>
          <p:nvPr/>
        </p:nvSpPr>
        <p:spPr>
          <a:xfrm rot="10800000">
            <a:off x="3174497" y="4342781"/>
            <a:ext cx="1361316" cy="677336"/>
          </a:xfrm>
          <a:prstGeom prst="triangle">
            <a:avLst>
              <a:gd name="adj" fmla="val 49700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/>
          <p:cNvSpPr/>
          <p:nvPr/>
        </p:nvSpPr>
        <p:spPr>
          <a:xfrm>
            <a:off x="3174497" y="1813472"/>
            <a:ext cx="1361316" cy="677336"/>
          </a:xfrm>
          <a:prstGeom prst="triangle">
            <a:avLst>
              <a:gd name="adj" fmla="val 49700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/>
          <p:cNvSpPr/>
          <p:nvPr/>
        </p:nvSpPr>
        <p:spPr>
          <a:xfrm rot="5400000">
            <a:off x="4467074" y="3090332"/>
            <a:ext cx="1361316" cy="677336"/>
          </a:xfrm>
          <a:prstGeom prst="triangle">
            <a:avLst>
              <a:gd name="adj" fmla="val 49285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700000">
            <a:off x="2843036" y="2411237"/>
            <a:ext cx="2035526" cy="20355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26665" y="2324028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ADD YOUR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6665" y="2904742"/>
            <a:ext cx="5554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 </a:t>
            </a:r>
            <a:r>
              <a:rPr lang="en-US" sz="1200" dirty="0" err="1">
                <a:ea typeface="Lora" charset="0"/>
                <a:cs typeface="Lora" charset="0"/>
              </a:rPr>
              <a:t>sollicitudin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augue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fermentum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vestibulum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eros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Morbi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ut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arcu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quis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blandit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aliquam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0FCE0A6-6A24-4584-9FAC-5EC3241928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980" b="9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23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080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4406" y="1568155"/>
            <a:ext cx="302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406" y="3266039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676363" y="777080"/>
            <a:ext cx="852494" cy="1162891"/>
            <a:chOff x="9918988" y="355852"/>
            <a:chExt cx="852494" cy="1162891"/>
          </a:xfrm>
        </p:grpSpPr>
        <p:sp>
          <p:nvSpPr>
            <p:cNvPr id="11" name="Triangle 10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767284" y="2403607"/>
            <a:ext cx="267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7284" y="2000421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676363" y="3624409"/>
            <a:ext cx="852494" cy="1162891"/>
            <a:chOff x="9918988" y="355852"/>
            <a:chExt cx="852494" cy="1162891"/>
          </a:xfrm>
        </p:grpSpPr>
        <p:sp>
          <p:nvSpPr>
            <p:cNvPr id="17" name="Triangle 16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767284" y="5250936"/>
            <a:ext cx="267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7284" y="4847750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9895386" y="969707"/>
            <a:ext cx="420688" cy="422275"/>
            <a:chOff x="1298575" y="588963"/>
            <a:chExt cx="420688" cy="422275"/>
          </a:xfrm>
          <a:solidFill>
            <a:schemeClr val="tx1"/>
          </a:solidFill>
        </p:grpSpPr>
        <p:sp>
          <p:nvSpPr>
            <p:cNvPr id="56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893916" y="3869060"/>
            <a:ext cx="423629" cy="370251"/>
            <a:chOff x="8296275" y="8293096"/>
            <a:chExt cx="1385888" cy="1211261"/>
          </a:xfrm>
          <a:solidFill>
            <a:schemeClr val="tx1"/>
          </a:solidFill>
        </p:grpSpPr>
        <p:sp>
          <p:nvSpPr>
            <p:cNvPr id="60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6E87842-0196-4182-A86D-C399280ECC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980" r="27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97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5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001" y="549175"/>
            <a:ext cx="10239378" cy="5759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3493" y="1887312"/>
            <a:ext cx="3490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3492" y="3265506"/>
            <a:ext cx="4369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  <p:sp>
        <p:nvSpPr>
          <p:cNvPr id="17" name="Triangle 16"/>
          <p:cNvSpPr/>
          <p:nvPr/>
        </p:nvSpPr>
        <p:spPr>
          <a:xfrm rot="18900000">
            <a:off x="-49149" y="278170"/>
            <a:ext cx="1448994" cy="720962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3E3B4F8-EA31-4DEA-855F-625EA10E91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772" r="18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113431B-0C2C-48AF-B87C-39EBEC250C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938" r="593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04406" y="3629055"/>
            <a:ext cx="302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5906" y="2274838"/>
            <a:ext cx="3196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6397" y="517235"/>
            <a:ext cx="2972857" cy="21591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/>
          <p:cNvSpPr/>
          <p:nvPr/>
        </p:nvSpPr>
        <p:spPr>
          <a:xfrm rot="5400000">
            <a:off x="2347924" y="834362"/>
            <a:ext cx="591954" cy="399068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5400000">
            <a:off x="0" y="0"/>
            <a:ext cx="601476" cy="601476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3BA3968-1831-4E6C-81D4-D75FB10987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106" r="1510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514547" y="1043688"/>
            <a:ext cx="2972857" cy="21591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 rot="5400000">
            <a:off x="6596074" y="1360815"/>
            <a:ext cx="591954" cy="399068"/>
          </a:xfrm>
          <a:prstGeom prst="triangle">
            <a:avLst>
              <a:gd name="adj" fmla="val 4928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4698" y="2725794"/>
            <a:ext cx="302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698" y="4201910"/>
            <a:ext cx="4415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libero.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ea typeface="Lora" charset="0"/>
              <a:cs typeface="Lor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</a:t>
            </a:r>
          </a:p>
        </p:txBody>
      </p:sp>
      <p:sp>
        <p:nvSpPr>
          <p:cNvPr id="9" name="L-Shape 8"/>
          <p:cNvSpPr/>
          <p:nvPr/>
        </p:nvSpPr>
        <p:spPr>
          <a:xfrm rot="5400000">
            <a:off x="0" y="0"/>
            <a:ext cx="601476" cy="601476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29000"/>
            <a:ext cx="12191999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/>
        </p:nvSpPr>
        <p:spPr>
          <a:xfrm rot="5400000">
            <a:off x="0" y="0"/>
            <a:ext cx="601476" cy="601476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4698" y="1420885"/>
            <a:ext cx="302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AWESOME TEXT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4199" y="4582910"/>
            <a:ext cx="8783518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Donec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fringilla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metus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pulvinar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odio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varius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leo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maximus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libero.Maecenas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In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efficitur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sodales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est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id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urna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ora" charset="0"/>
                <a:cs typeface="Lora" charset="0"/>
              </a:rPr>
              <a:t>mollis</a:t>
            </a:r>
            <a:r>
              <a:rPr lang="en-US" sz="1200" dirty="0">
                <a:solidFill>
                  <a:schemeClr val="bg1"/>
                </a:solidFill>
                <a:ea typeface="Lora" charset="0"/>
                <a:cs typeface="Lora" charset="0"/>
              </a:rPr>
              <a:t>,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D879B05-C2D7-4065-9771-43EB0DAAA0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749" b="97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52519" y="829268"/>
            <a:ext cx="4749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Nunito" charset="0"/>
                <a:cs typeface="Nunito" charset="0"/>
              </a:rPr>
              <a:t>SHORT ABOUT </a:t>
            </a:r>
          </a:p>
          <a:p>
            <a:r>
              <a:rPr lang="en-US" sz="2800" dirty="0">
                <a:ea typeface="Nunito" charset="0"/>
                <a:cs typeface="Nunito" charset="0"/>
              </a:rPr>
              <a:t>AWESOME TEXT HERE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2518" y="2098788"/>
            <a:ext cx="682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ea typeface="Lora" charset="0"/>
                <a:cs typeface="Lora" charset="0"/>
              </a:rPr>
              <a:t>Lorem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dolor sit </a:t>
            </a:r>
            <a:r>
              <a:rPr lang="en-US" sz="1200" dirty="0" err="1">
                <a:ea typeface="Lora" charset="0"/>
                <a:cs typeface="Lora" charset="0"/>
              </a:rPr>
              <a:t>amet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consectetur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adipiscing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elit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Donec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fringilla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metus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nec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pulvinar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molestie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odio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ipsum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varius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leo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libero.Maecenas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Sed</a:t>
            </a:r>
            <a:r>
              <a:rPr lang="en-US" sz="1200" dirty="0">
                <a:ea typeface="Lora" charset="0"/>
                <a:cs typeface="Lora" charset="0"/>
              </a:rPr>
              <a:t> id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mollis</a:t>
            </a:r>
            <a:r>
              <a:rPr lang="en-US" sz="1200" dirty="0">
                <a:ea typeface="Lora" charset="0"/>
                <a:cs typeface="Lora" charset="0"/>
              </a:rPr>
              <a:t>,</a:t>
            </a:r>
          </a:p>
        </p:txBody>
      </p:sp>
      <p:grpSp>
        <p:nvGrpSpPr>
          <p:cNvPr id="38" name="Group 37"/>
          <p:cNvGrpSpPr/>
          <p:nvPr/>
        </p:nvGrpSpPr>
        <p:grpSpPr>
          <a:xfrm rot="16200000">
            <a:off x="5203921" y="3487678"/>
            <a:ext cx="852494" cy="1162891"/>
            <a:chOff x="9918988" y="355852"/>
            <a:chExt cx="852494" cy="1162891"/>
          </a:xfrm>
        </p:grpSpPr>
        <p:sp>
          <p:nvSpPr>
            <p:cNvPr id="39" name="Triangle 38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731332" y="3832844"/>
            <a:ext cx="474946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libero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1332" y="3429658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43" name="Group 42"/>
          <p:cNvGrpSpPr/>
          <p:nvPr/>
        </p:nvGrpSpPr>
        <p:grpSpPr>
          <a:xfrm rot="16200000">
            <a:off x="5203921" y="5059804"/>
            <a:ext cx="852494" cy="1162891"/>
            <a:chOff x="9918988" y="355852"/>
            <a:chExt cx="852494" cy="1162891"/>
          </a:xfrm>
        </p:grpSpPr>
        <p:sp>
          <p:nvSpPr>
            <p:cNvPr id="44" name="Triangle 43"/>
            <p:cNvSpPr/>
            <p:nvPr/>
          </p:nvSpPr>
          <p:spPr>
            <a:xfrm rot="10800000">
              <a:off x="9929055" y="1104594"/>
              <a:ext cx="832360" cy="414149"/>
            </a:xfrm>
            <a:prstGeom prst="triangle">
              <a:avLst>
                <a:gd name="adj" fmla="val 4928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2700000">
              <a:off x="9918988" y="355852"/>
              <a:ext cx="852494" cy="85249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332" y="5417799"/>
            <a:ext cx="474946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ora" charset="0"/>
                <a:cs typeface="Lora" charset="0"/>
              </a:rPr>
              <a:t>Maecenas </a:t>
            </a:r>
            <a:r>
              <a:rPr lang="en-US" sz="1200" dirty="0" err="1">
                <a:ea typeface="Lora" charset="0"/>
                <a:cs typeface="Lora" charset="0"/>
              </a:rPr>
              <a:t>pellentesque</a:t>
            </a:r>
            <a:r>
              <a:rPr lang="en-US" sz="1200" dirty="0">
                <a:ea typeface="Lora" charset="0"/>
                <a:cs typeface="Lora" charset="0"/>
              </a:rPr>
              <a:t> ac </a:t>
            </a:r>
            <a:r>
              <a:rPr lang="en-US" sz="1200" dirty="0" err="1">
                <a:ea typeface="Lora" charset="0"/>
                <a:cs typeface="Lora" charset="0"/>
              </a:rPr>
              <a:t>orci</a:t>
            </a:r>
            <a:r>
              <a:rPr lang="en-US" sz="1200" dirty="0">
                <a:ea typeface="Lora" charset="0"/>
                <a:cs typeface="Lora" charset="0"/>
              </a:rPr>
              <a:t> vitae </a:t>
            </a:r>
            <a:r>
              <a:rPr lang="en-US" sz="1200" dirty="0" err="1">
                <a:ea typeface="Lora" charset="0"/>
                <a:cs typeface="Lora" charset="0"/>
              </a:rPr>
              <a:t>lobortis</a:t>
            </a:r>
            <a:r>
              <a:rPr lang="en-US" sz="1200" dirty="0">
                <a:ea typeface="Lora" charset="0"/>
                <a:cs typeface="Lora" charset="0"/>
              </a:rPr>
              <a:t>. In </a:t>
            </a:r>
            <a:r>
              <a:rPr lang="en-US" sz="1200" dirty="0" err="1">
                <a:ea typeface="Lora" charset="0"/>
                <a:cs typeface="Lora" charset="0"/>
              </a:rPr>
              <a:t>efficitur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sodales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est</a:t>
            </a:r>
            <a:r>
              <a:rPr lang="en-US" sz="1200" dirty="0">
                <a:ea typeface="Lora" charset="0"/>
                <a:cs typeface="Lora" charset="0"/>
              </a:rPr>
              <a:t>, </a:t>
            </a:r>
            <a:r>
              <a:rPr lang="en-US" sz="1200" dirty="0" err="1">
                <a:ea typeface="Lora" charset="0"/>
                <a:cs typeface="Lora" charset="0"/>
              </a:rPr>
              <a:t>eu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facilisis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urna</a:t>
            </a:r>
            <a:r>
              <a:rPr lang="en-US" sz="1200" dirty="0">
                <a:ea typeface="Lora" charset="0"/>
                <a:cs typeface="Lora" charset="0"/>
              </a:rPr>
              <a:t>. </a:t>
            </a:r>
            <a:r>
              <a:rPr lang="en-US" sz="1200" dirty="0" err="1">
                <a:ea typeface="Lora" charset="0"/>
                <a:cs typeface="Lora" charset="0"/>
              </a:rPr>
              <a:t>maximus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commodo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nulla</a:t>
            </a:r>
            <a:r>
              <a:rPr lang="en-US" sz="1200" dirty="0">
                <a:ea typeface="Lora" charset="0"/>
                <a:cs typeface="Lora" charset="0"/>
              </a:rPr>
              <a:t> </a:t>
            </a:r>
            <a:r>
              <a:rPr lang="en-US" sz="1200" dirty="0" err="1">
                <a:ea typeface="Lora" charset="0"/>
                <a:cs typeface="Lora" charset="0"/>
              </a:rPr>
              <a:t>libe</a:t>
            </a:r>
            <a:endParaRPr lang="en-US" sz="1200" dirty="0">
              <a:ea typeface="Lora" charset="0"/>
              <a:cs typeface="Lora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31332" y="5014613"/>
            <a:ext cx="267065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250188" y="5430111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48718" y="3845156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53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8369294-E085-44C7-842E-9C55C37A56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920" r="5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801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1" grpId="0"/>
      <p:bldP spid="42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Maxpoint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FFAB03"/>
      </a:accent1>
      <a:accent2>
        <a:srgbClr val="FC7F03"/>
      </a:accent2>
      <a:accent3>
        <a:srgbClr val="FC3903"/>
      </a:accent3>
      <a:accent4>
        <a:srgbClr val="D1024E"/>
      </a:accent4>
      <a:accent5>
        <a:srgbClr val="A6026C"/>
      </a:accent5>
      <a:accent6>
        <a:srgbClr val="0F6193"/>
      </a:accent6>
      <a:hlink>
        <a:srgbClr val="0563C1"/>
      </a:hlink>
      <a:folHlink>
        <a:srgbClr val="954F72"/>
      </a:folHlink>
    </a:clrScheme>
    <a:fontScheme name="Custom 10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1835</Words>
  <Application>Microsoft Office PowerPoint</Application>
  <PresentationFormat>Widescreen</PresentationFormat>
  <Paragraphs>155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217</cp:revision>
  <dcterms:created xsi:type="dcterms:W3CDTF">2017-04-05T13:25:54Z</dcterms:created>
  <dcterms:modified xsi:type="dcterms:W3CDTF">2021-03-09T06:59:28Z</dcterms:modified>
</cp:coreProperties>
</file>