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1" r:id="rId2"/>
    <p:sldId id="259" r:id="rId3"/>
    <p:sldId id="262" r:id="rId4"/>
    <p:sldId id="257" r:id="rId5"/>
    <p:sldId id="261" r:id="rId6"/>
    <p:sldId id="260" r:id="rId7"/>
    <p:sldId id="264" r:id="rId8"/>
    <p:sldId id="263" r:id="rId9"/>
    <p:sldId id="265" r:id="rId10"/>
    <p:sldId id="267" r:id="rId11"/>
    <p:sldId id="268" r:id="rId12"/>
    <p:sldId id="270" r:id="rId13"/>
    <p:sldId id="272" r:id="rId14"/>
    <p:sldId id="273" r:id="rId15"/>
    <p:sldId id="274" r:id="rId16"/>
    <p:sldId id="275" r:id="rId17"/>
    <p:sldId id="276" r:id="rId18"/>
    <p:sldId id="309" r:id="rId19"/>
    <p:sldId id="277" r:id="rId20"/>
    <p:sldId id="278" r:id="rId21"/>
    <p:sldId id="310" r:id="rId22"/>
    <p:sldId id="311" r:id="rId23"/>
    <p:sldId id="307" r:id="rId24"/>
    <p:sldId id="266" r:id="rId25"/>
    <p:sldId id="36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14AF7-8116-4C91-8D2D-372F79B1A20C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4EED9-15F3-4147-B78B-81A1C5AA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2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4BC7430-ED5D-4D4F-9699-6E4BF717B7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51704" y="2970464"/>
            <a:ext cx="9045926" cy="1059549"/>
          </a:xfrm>
          <a:custGeom>
            <a:avLst/>
            <a:gdLst/>
            <a:ahLst/>
            <a:cxnLst/>
            <a:rect l="l" t="t" r="r" b="b"/>
            <a:pathLst>
              <a:path w="9045926" h="1059549">
                <a:moveTo>
                  <a:pt x="8868030" y="696641"/>
                </a:moveTo>
                <a:cubicBezTo>
                  <a:pt x="8919739" y="696641"/>
                  <a:pt x="8961841" y="712889"/>
                  <a:pt x="8994336" y="745385"/>
                </a:cubicBezTo>
                <a:cubicBezTo>
                  <a:pt x="9026832" y="777880"/>
                  <a:pt x="9043079" y="819983"/>
                  <a:pt x="9043079" y="871691"/>
                </a:cubicBezTo>
                <a:cubicBezTo>
                  <a:pt x="9043079" y="923400"/>
                  <a:pt x="9026832" y="965502"/>
                  <a:pt x="8994336" y="997997"/>
                </a:cubicBezTo>
                <a:cubicBezTo>
                  <a:pt x="8961841" y="1030493"/>
                  <a:pt x="8919739" y="1046741"/>
                  <a:pt x="8868030" y="1046741"/>
                </a:cubicBezTo>
                <a:cubicBezTo>
                  <a:pt x="8816322" y="1046741"/>
                  <a:pt x="8774220" y="1030493"/>
                  <a:pt x="8741723" y="997997"/>
                </a:cubicBezTo>
                <a:cubicBezTo>
                  <a:pt x="8709228" y="965502"/>
                  <a:pt x="8692980" y="923400"/>
                  <a:pt x="8692980" y="871691"/>
                </a:cubicBezTo>
                <a:cubicBezTo>
                  <a:pt x="8692980" y="819508"/>
                  <a:pt x="8709110" y="777288"/>
                  <a:pt x="8741368" y="745029"/>
                </a:cubicBezTo>
                <a:cubicBezTo>
                  <a:pt x="8773627" y="712771"/>
                  <a:pt x="8815847" y="696641"/>
                  <a:pt x="8868030" y="696641"/>
                </a:cubicBezTo>
                <a:close/>
                <a:moveTo>
                  <a:pt x="2433982" y="466088"/>
                </a:moveTo>
                <a:cubicBezTo>
                  <a:pt x="2392235" y="496449"/>
                  <a:pt x="2371362" y="527759"/>
                  <a:pt x="2371362" y="560017"/>
                </a:cubicBezTo>
                <a:cubicBezTo>
                  <a:pt x="2371362" y="576621"/>
                  <a:pt x="2377648" y="591208"/>
                  <a:pt x="2390219" y="603779"/>
                </a:cubicBezTo>
                <a:cubicBezTo>
                  <a:pt x="2402790" y="616351"/>
                  <a:pt x="2417378" y="622636"/>
                  <a:pt x="2433982" y="622636"/>
                </a:cubicBezTo>
                <a:cubicBezTo>
                  <a:pt x="2451060" y="622636"/>
                  <a:pt x="2465765" y="616351"/>
                  <a:pt x="2478100" y="603779"/>
                </a:cubicBezTo>
                <a:cubicBezTo>
                  <a:pt x="2490434" y="591208"/>
                  <a:pt x="2496601" y="576621"/>
                  <a:pt x="2496601" y="560017"/>
                </a:cubicBezTo>
                <a:cubicBezTo>
                  <a:pt x="2496601" y="522540"/>
                  <a:pt x="2475728" y="491231"/>
                  <a:pt x="2433982" y="466088"/>
                </a:cubicBezTo>
                <a:close/>
                <a:moveTo>
                  <a:pt x="7033459" y="362908"/>
                </a:moveTo>
                <a:cubicBezTo>
                  <a:pt x="6986968" y="362908"/>
                  <a:pt x="6948069" y="379275"/>
                  <a:pt x="6916760" y="412007"/>
                </a:cubicBezTo>
                <a:cubicBezTo>
                  <a:pt x="6885450" y="444740"/>
                  <a:pt x="6869794" y="484352"/>
                  <a:pt x="6869794" y="530842"/>
                </a:cubicBezTo>
                <a:cubicBezTo>
                  <a:pt x="6869794" y="575909"/>
                  <a:pt x="6885806" y="614809"/>
                  <a:pt x="6917826" y="647542"/>
                </a:cubicBezTo>
                <a:cubicBezTo>
                  <a:pt x="6949848" y="680275"/>
                  <a:pt x="6988392" y="696641"/>
                  <a:pt x="7033459" y="696641"/>
                </a:cubicBezTo>
                <a:cubicBezTo>
                  <a:pt x="7079000" y="696641"/>
                  <a:pt x="7117544" y="680393"/>
                  <a:pt x="7149092" y="647898"/>
                </a:cubicBezTo>
                <a:cubicBezTo>
                  <a:pt x="7180638" y="615402"/>
                  <a:pt x="7196412" y="576383"/>
                  <a:pt x="7196412" y="530842"/>
                </a:cubicBezTo>
                <a:cubicBezTo>
                  <a:pt x="7196412" y="484826"/>
                  <a:pt x="7180638" y="445333"/>
                  <a:pt x="7149092" y="412363"/>
                </a:cubicBezTo>
                <a:cubicBezTo>
                  <a:pt x="7117544" y="379393"/>
                  <a:pt x="7079000" y="362908"/>
                  <a:pt x="7033459" y="362908"/>
                </a:cubicBezTo>
                <a:close/>
                <a:moveTo>
                  <a:pt x="8709346" y="30598"/>
                </a:moveTo>
                <a:cubicBezTo>
                  <a:pt x="8726899" y="30598"/>
                  <a:pt x="8753347" y="31547"/>
                  <a:pt x="8788688" y="33444"/>
                </a:cubicBezTo>
                <a:cubicBezTo>
                  <a:pt x="8824031" y="35342"/>
                  <a:pt x="8850478" y="36291"/>
                  <a:pt x="8868030" y="36291"/>
                </a:cubicBezTo>
                <a:cubicBezTo>
                  <a:pt x="8885583" y="36291"/>
                  <a:pt x="8912030" y="35342"/>
                  <a:pt x="8947371" y="33444"/>
                </a:cubicBezTo>
                <a:cubicBezTo>
                  <a:pt x="8982714" y="31547"/>
                  <a:pt x="9009161" y="30598"/>
                  <a:pt x="9026713" y="30598"/>
                </a:cubicBezTo>
                <a:cubicBezTo>
                  <a:pt x="9038573" y="30598"/>
                  <a:pt x="9044503" y="38662"/>
                  <a:pt x="9044503" y="54792"/>
                </a:cubicBezTo>
                <a:cubicBezTo>
                  <a:pt x="9044503" y="70921"/>
                  <a:pt x="9044740" y="94522"/>
                  <a:pt x="9045214" y="125594"/>
                </a:cubicBezTo>
                <a:cubicBezTo>
                  <a:pt x="9045689" y="156667"/>
                  <a:pt x="9045926" y="180031"/>
                  <a:pt x="9045926" y="195685"/>
                </a:cubicBezTo>
                <a:cubicBezTo>
                  <a:pt x="9045926" y="267793"/>
                  <a:pt x="9041894" y="323059"/>
                  <a:pt x="9033829" y="361485"/>
                </a:cubicBezTo>
                <a:cubicBezTo>
                  <a:pt x="9025765" y="399911"/>
                  <a:pt x="9011296" y="448061"/>
                  <a:pt x="8990422" y="505937"/>
                </a:cubicBezTo>
                <a:lnTo>
                  <a:pt x="8939188" y="648254"/>
                </a:lnTo>
                <a:cubicBezTo>
                  <a:pt x="8934445" y="663908"/>
                  <a:pt x="8923771" y="671736"/>
                  <a:pt x="8907167" y="671736"/>
                </a:cubicBezTo>
                <a:lnTo>
                  <a:pt x="8863760" y="672447"/>
                </a:lnTo>
                <a:lnTo>
                  <a:pt x="8809680" y="671736"/>
                </a:lnTo>
                <a:cubicBezTo>
                  <a:pt x="8794974" y="671736"/>
                  <a:pt x="8784774" y="665094"/>
                  <a:pt x="8779082" y="651811"/>
                </a:cubicBezTo>
                <a:cubicBezTo>
                  <a:pt x="8719784" y="507597"/>
                  <a:pt x="8690134" y="424816"/>
                  <a:pt x="8690134" y="403468"/>
                </a:cubicBezTo>
                <a:lnTo>
                  <a:pt x="8691557" y="55503"/>
                </a:lnTo>
                <a:cubicBezTo>
                  <a:pt x="8691557" y="38900"/>
                  <a:pt x="8697487" y="30598"/>
                  <a:pt x="8709346" y="30598"/>
                </a:cubicBezTo>
                <a:close/>
                <a:moveTo>
                  <a:pt x="7673094" y="30598"/>
                </a:moveTo>
                <a:cubicBezTo>
                  <a:pt x="7708199" y="30598"/>
                  <a:pt x="7761212" y="31072"/>
                  <a:pt x="7832133" y="32021"/>
                </a:cubicBezTo>
                <a:cubicBezTo>
                  <a:pt x="7903054" y="32970"/>
                  <a:pt x="7956067" y="33444"/>
                  <a:pt x="7991172" y="33444"/>
                </a:cubicBezTo>
                <a:cubicBezTo>
                  <a:pt x="8021532" y="33444"/>
                  <a:pt x="8033156" y="33207"/>
                  <a:pt x="8026040" y="32733"/>
                </a:cubicBezTo>
                <a:cubicBezTo>
                  <a:pt x="8042168" y="34156"/>
                  <a:pt x="8050234" y="39374"/>
                  <a:pt x="8050234" y="48387"/>
                </a:cubicBezTo>
                <a:cubicBezTo>
                  <a:pt x="8050234" y="102942"/>
                  <a:pt x="8047743" y="185012"/>
                  <a:pt x="8042762" y="294596"/>
                </a:cubicBezTo>
                <a:cubicBezTo>
                  <a:pt x="8037781" y="404180"/>
                  <a:pt x="8035290" y="486249"/>
                  <a:pt x="8035290" y="540804"/>
                </a:cubicBezTo>
                <a:cubicBezTo>
                  <a:pt x="8035290" y="546971"/>
                  <a:pt x="8035052" y="557645"/>
                  <a:pt x="8034579" y="572826"/>
                </a:cubicBezTo>
                <a:cubicBezTo>
                  <a:pt x="8034104" y="588006"/>
                  <a:pt x="8033868" y="599629"/>
                  <a:pt x="8033868" y="607693"/>
                </a:cubicBezTo>
                <a:cubicBezTo>
                  <a:pt x="8033868" y="699250"/>
                  <a:pt x="8062093" y="745029"/>
                  <a:pt x="8118546" y="745029"/>
                </a:cubicBezTo>
                <a:cubicBezTo>
                  <a:pt x="8164561" y="745029"/>
                  <a:pt x="8187570" y="709687"/>
                  <a:pt x="8187570" y="639003"/>
                </a:cubicBezTo>
                <a:cubicBezTo>
                  <a:pt x="8187570" y="574486"/>
                  <a:pt x="8185553" y="477473"/>
                  <a:pt x="8181521" y="347965"/>
                </a:cubicBezTo>
                <a:cubicBezTo>
                  <a:pt x="8177488" y="218456"/>
                  <a:pt x="8175472" y="121443"/>
                  <a:pt x="8175472" y="56926"/>
                </a:cubicBezTo>
                <a:cubicBezTo>
                  <a:pt x="8175472" y="42695"/>
                  <a:pt x="8179504" y="35342"/>
                  <a:pt x="8187570" y="34867"/>
                </a:cubicBezTo>
                <a:cubicBezTo>
                  <a:pt x="8204648" y="32970"/>
                  <a:pt x="8234296" y="32733"/>
                  <a:pt x="8276518" y="34156"/>
                </a:cubicBezTo>
                <a:cubicBezTo>
                  <a:pt x="8333444" y="35579"/>
                  <a:pt x="8364280" y="36291"/>
                  <a:pt x="8369024" y="36291"/>
                </a:cubicBezTo>
                <a:cubicBezTo>
                  <a:pt x="8388948" y="36291"/>
                  <a:pt x="8418834" y="35342"/>
                  <a:pt x="8458683" y="33444"/>
                </a:cubicBezTo>
                <a:cubicBezTo>
                  <a:pt x="8498532" y="31547"/>
                  <a:pt x="8528418" y="30598"/>
                  <a:pt x="8548343" y="30598"/>
                </a:cubicBezTo>
                <a:cubicBezTo>
                  <a:pt x="8560202" y="30598"/>
                  <a:pt x="8566132" y="36291"/>
                  <a:pt x="8566132" y="47676"/>
                </a:cubicBezTo>
                <a:cubicBezTo>
                  <a:pt x="8566132" y="102705"/>
                  <a:pt x="8563879" y="185130"/>
                  <a:pt x="8559372" y="294952"/>
                </a:cubicBezTo>
                <a:cubicBezTo>
                  <a:pt x="8554865" y="404773"/>
                  <a:pt x="8552612" y="487198"/>
                  <a:pt x="8552612" y="542227"/>
                </a:cubicBezTo>
                <a:cubicBezTo>
                  <a:pt x="8552612" y="557882"/>
                  <a:pt x="8552850" y="581127"/>
                  <a:pt x="8553324" y="611963"/>
                </a:cubicBezTo>
                <a:cubicBezTo>
                  <a:pt x="8553798" y="642798"/>
                  <a:pt x="8554036" y="666043"/>
                  <a:pt x="8554036" y="681698"/>
                </a:cubicBezTo>
                <a:cubicBezTo>
                  <a:pt x="8554036" y="813578"/>
                  <a:pt x="8535060" y="901578"/>
                  <a:pt x="8497109" y="945696"/>
                </a:cubicBezTo>
                <a:cubicBezTo>
                  <a:pt x="8439708" y="1014008"/>
                  <a:pt x="8300474" y="1048164"/>
                  <a:pt x="8079408" y="1048164"/>
                </a:cubicBezTo>
                <a:cubicBezTo>
                  <a:pt x="7954644" y="1048164"/>
                  <a:pt x="7862376" y="1035593"/>
                  <a:pt x="7802602" y="1010450"/>
                </a:cubicBezTo>
                <a:cubicBezTo>
                  <a:pt x="7746624" y="986731"/>
                  <a:pt x="7709147" y="947356"/>
                  <a:pt x="7690172" y="892327"/>
                </a:cubicBezTo>
                <a:cubicBezTo>
                  <a:pt x="7675940" y="850106"/>
                  <a:pt x="7668824" y="780608"/>
                  <a:pt x="7668824" y="683833"/>
                </a:cubicBezTo>
                <a:cubicBezTo>
                  <a:pt x="7668824" y="670075"/>
                  <a:pt x="7669062" y="647542"/>
                  <a:pt x="7669536" y="616232"/>
                </a:cubicBezTo>
                <a:cubicBezTo>
                  <a:pt x="7669536" y="584922"/>
                  <a:pt x="7669536" y="560254"/>
                  <a:pt x="7669536" y="542227"/>
                </a:cubicBezTo>
                <a:cubicBezTo>
                  <a:pt x="7669536" y="487198"/>
                  <a:pt x="7667282" y="404536"/>
                  <a:pt x="7662776" y="294240"/>
                </a:cubicBezTo>
                <a:cubicBezTo>
                  <a:pt x="7658268" y="183944"/>
                  <a:pt x="7656016" y="101282"/>
                  <a:pt x="7656016" y="46253"/>
                </a:cubicBezTo>
                <a:cubicBezTo>
                  <a:pt x="7656016" y="35816"/>
                  <a:pt x="7661708" y="30598"/>
                  <a:pt x="7673094" y="30598"/>
                </a:cubicBezTo>
                <a:close/>
                <a:moveTo>
                  <a:pt x="5922987" y="29886"/>
                </a:moveTo>
                <a:cubicBezTo>
                  <a:pt x="5930103" y="29886"/>
                  <a:pt x="5933661" y="35105"/>
                  <a:pt x="5933661" y="45541"/>
                </a:cubicBezTo>
                <a:cubicBezTo>
                  <a:pt x="5931763" y="115751"/>
                  <a:pt x="5930814" y="185012"/>
                  <a:pt x="5930814" y="253324"/>
                </a:cubicBezTo>
                <a:cubicBezTo>
                  <a:pt x="5930814" y="265184"/>
                  <a:pt x="5939353" y="286057"/>
                  <a:pt x="5956432" y="315944"/>
                </a:cubicBezTo>
                <a:cubicBezTo>
                  <a:pt x="5971138" y="342035"/>
                  <a:pt x="5983946" y="361011"/>
                  <a:pt x="5994857" y="372870"/>
                </a:cubicBezTo>
                <a:cubicBezTo>
                  <a:pt x="6005294" y="361011"/>
                  <a:pt x="6017628" y="342747"/>
                  <a:pt x="6031859" y="318078"/>
                </a:cubicBezTo>
                <a:cubicBezTo>
                  <a:pt x="6047989" y="289615"/>
                  <a:pt x="6056053" y="269691"/>
                  <a:pt x="6056053" y="258305"/>
                </a:cubicBezTo>
                <a:cubicBezTo>
                  <a:pt x="6056053" y="234586"/>
                  <a:pt x="6054512" y="199006"/>
                  <a:pt x="6051428" y="151567"/>
                </a:cubicBezTo>
                <a:cubicBezTo>
                  <a:pt x="6048345" y="104128"/>
                  <a:pt x="6046803" y="68786"/>
                  <a:pt x="6046803" y="45541"/>
                </a:cubicBezTo>
                <a:cubicBezTo>
                  <a:pt x="6046803" y="35105"/>
                  <a:pt x="6050361" y="29886"/>
                  <a:pt x="6057477" y="29886"/>
                </a:cubicBezTo>
                <a:cubicBezTo>
                  <a:pt x="6077875" y="29886"/>
                  <a:pt x="6108473" y="30954"/>
                  <a:pt x="6149271" y="33088"/>
                </a:cubicBezTo>
                <a:cubicBezTo>
                  <a:pt x="6190068" y="35223"/>
                  <a:pt x="6220667" y="36291"/>
                  <a:pt x="6241065" y="36291"/>
                </a:cubicBezTo>
                <a:cubicBezTo>
                  <a:pt x="6262413" y="36291"/>
                  <a:pt x="6294671" y="35342"/>
                  <a:pt x="6337841" y="33444"/>
                </a:cubicBezTo>
                <a:cubicBezTo>
                  <a:pt x="6381010" y="31547"/>
                  <a:pt x="6413269" y="30598"/>
                  <a:pt x="6434616" y="30598"/>
                </a:cubicBezTo>
                <a:cubicBezTo>
                  <a:pt x="6446476" y="30598"/>
                  <a:pt x="6452406" y="36291"/>
                  <a:pt x="6452406" y="47676"/>
                </a:cubicBezTo>
                <a:cubicBezTo>
                  <a:pt x="6452406" y="73293"/>
                  <a:pt x="6451220" y="111956"/>
                  <a:pt x="6448848" y="163664"/>
                </a:cubicBezTo>
                <a:cubicBezTo>
                  <a:pt x="6446476" y="215373"/>
                  <a:pt x="6445290" y="254036"/>
                  <a:pt x="6445290" y="279653"/>
                </a:cubicBezTo>
                <a:cubicBezTo>
                  <a:pt x="6445290" y="305270"/>
                  <a:pt x="6441732" y="325669"/>
                  <a:pt x="6434616" y="340849"/>
                </a:cubicBezTo>
                <a:cubicBezTo>
                  <a:pt x="6366779" y="493128"/>
                  <a:pt x="6291588" y="622399"/>
                  <a:pt x="6209044" y="728663"/>
                </a:cubicBezTo>
                <a:cubicBezTo>
                  <a:pt x="6191492" y="751433"/>
                  <a:pt x="6182715" y="769460"/>
                  <a:pt x="6182715" y="782743"/>
                </a:cubicBezTo>
                <a:cubicBezTo>
                  <a:pt x="6182715" y="807886"/>
                  <a:pt x="6184376" y="845600"/>
                  <a:pt x="6187696" y="895885"/>
                </a:cubicBezTo>
                <a:cubicBezTo>
                  <a:pt x="6191017" y="946170"/>
                  <a:pt x="6192678" y="983647"/>
                  <a:pt x="6192678" y="1008315"/>
                </a:cubicBezTo>
                <a:cubicBezTo>
                  <a:pt x="6192678" y="1022547"/>
                  <a:pt x="6185799" y="1029663"/>
                  <a:pt x="6172042" y="1029663"/>
                </a:cubicBezTo>
                <a:cubicBezTo>
                  <a:pt x="6151643" y="1029663"/>
                  <a:pt x="6120926" y="1028595"/>
                  <a:pt x="6079891" y="1026461"/>
                </a:cubicBezTo>
                <a:cubicBezTo>
                  <a:pt x="6038857" y="1024326"/>
                  <a:pt x="6008140" y="1023259"/>
                  <a:pt x="5987741" y="1023259"/>
                </a:cubicBezTo>
                <a:cubicBezTo>
                  <a:pt x="5967817" y="1023259"/>
                  <a:pt x="5938286" y="1024207"/>
                  <a:pt x="5899149" y="1026105"/>
                </a:cubicBezTo>
                <a:cubicBezTo>
                  <a:pt x="5860012" y="1028002"/>
                  <a:pt x="5830718" y="1028951"/>
                  <a:pt x="5811268" y="1028951"/>
                </a:cubicBezTo>
                <a:cubicBezTo>
                  <a:pt x="5795613" y="1028951"/>
                  <a:pt x="5787786" y="1022073"/>
                  <a:pt x="5787786" y="1008315"/>
                </a:cubicBezTo>
                <a:cubicBezTo>
                  <a:pt x="5787786" y="983647"/>
                  <a:pt x="5790158" y="946170"/>
                  <a:pt x="5794902" y="895885"/>
                </a:cubicBezTo>
                <a:cubicBezTo>
                  <a:pt x="5799646" y="845600"/>
                  <a:pt x="5802018" y="807886"/>
                  <a:pt x="5802018" y="782743"/>
                </a:cubicBezTo>
                <a:cubicBezTo>
                  <a:pt x="5802018" y="767563"/>
                  <a:pt x="5796325" y="748587"/>
                  <a:pt x="5784940" y="725816"/>
                </a:cubicBezTo>
                <a:cubicBezTo>
                  <a:pt x="5756476" y="681224"/>
                  <a:pt x="5716153" y="616707"/>
                  <a:pt x="5663970" y="532265"/>
                </a:cubicBezTo>
                <a:cubicBezTo>
                  <a:pt x="5633609" y="480557"/>
                  <a:pt x="5602062" y="423630"/>
                  <a:pt x="5569330" y="361485"/>
                </a:cubicBezTo>
                <a:cubicBezTo>
                  <a:pt x="5558893" y="342035"/>
                  <a:pt x="5553438" y="325431"/>
                  <a:pt x="5552963" y="311674"/>
                </a:cubicBezTo>
                <a:cubicBezTo>
                  <a:pt x="5552489" y="286057"/>
                  <a:pt x="5549405" y="243599"/>
                  <a:pt x="5543713" y="184300"/>
                </a:cubicBezTo>
                <a:cubicBezTo>
                  <a:pt x="5538494" y="129271"/>
                  <a:pt x="5535885" y="86813"/>
                  <a:pt x="5535885" y="56926"/>
                </a:cubicBezTo>
                <a:cubicBezTo>
                  <a:pt x="5535885" y="39374"/>
                  <a:pt x="5541341" y="30598"/>
                  <a:pt x="5552252" y="30598"/>
                </a:cubicBezTo>
                <a:cubicBezTo>
                  <a:pt x="5570753" y="30598"/>
                  <a:pt x="5598623" y="31547"/>
                  <a:pt x="5635863" y="33444"/>
                </a:cubicBezTo>
                <a:cubicBezTo>
                  <a:pt x="5673102" y="35342"/>
                  <a:pt x="5700973" y="36291"/>
                  <a:pt x="5719474" y="36291"/>
                </a:cubicBezTo>
                <a:cubicBezTo>
                  <a:pt x="5741770" y="36291"/>
                  <a:pt x="5775689" y="35223"/>
                  <a:pt x="5821230" y="33088"/>
                </a:cubicBezTo>
                <a:cubicBezTo>
                  <a:pt x="5866772" y="30954"/>
                  <a:pt x="5900691" y="29886"/>
                  <a:pt x="5922987" y="29886"/>
                </a:cubicBezTo>
                <a:close/>
                <a:moveTo>
                  <a:pt x="1229623" y="29886"/>
                </a:moveTo>
                <a:cubicBezTo>
                  <a:pt x="1237213" y="29886"/>
                  <a:pt x="1241008" y="34630"/>
                  <a:pt x="1241008" y="44118"/>
                </a:cubicBezTo>
                <a:cubicBezTo>
                  <a:pt x="1241008" y="76376"/>
                  <a:pt x="1237569" y="124883"/>
                  <a:pt x="1230690" y="189637"/>
                </a:cubicBezTo>
                <a:cubicBezTo>
                  <a:pt x="1223811" y="254391"/>
                  <a:pt x="1220372" y="302898"/>
                  <a:pt x="1220372" y="335156"/>
                </a:cubicBezTo>
                <a:cubicBezTo>
                  <a:pt x="1220372" y="343221"/>
                  <a:pt x="1224641" y="348202"/>
                  <a:pt x="1233180" y="350100"/>
                </a:cubicBezTo>
                <a:cubicBezTo>
                  <a:pt x="1252630" y="353895"/>
                  <a:pt x="1290582" y="355792"/>
                  <a:pt x="1347034" y="355792"/>
                </a:cubicBezTo>
                <a:cubicBezTo>
                  <a:pt x="1399691" y="355792"/>
                  <a:pt x="1435033" y="353895"/>
                  <a:pt x="1453060" y="350100"/>
                </a:cubicBezTo>
                <a:cubicBezTo>
                  <a:pt x="1464920" y="347253"/>
                  <a:pt x="1470850" y="338003"/>
                  <a:pt x="1470850" y="322348"/>
                </a:cubicBezTo>
                <a:cubicBezTo>
                  <a:pt x="1470850" y="292461"/>
                  <a:pt x="1468834" y="247513"/>
                  <a:pt x="1464801" y="187502"/>
                </a:cubicBezTo>
                <a:cubicBezTo>
                  <a:pt x="1460769" y="127492"/>
                  <a:pt x="1458753" y="82544"/>
                  <a:pt x="1458753" y="52657"/>
                </a:cubicBezTo>
                <a:cubicBezTo>
                  <a:pt x="1458753" y="37476"/>
                  <a:pt x="1462548" y="29886"/>
                  <a:pt x="1470138" y="29886"/>
                </a:cubicBezTo>
                <a:cubicBezTo>
                  <a:pt x="1490062" y="29886"/>
                  <a:pt x="1520423" y="30954"/>
                  <a:pt x="1561221" y="33088"/>
                </a:cubicBezTo>
                <a:cubicBezTo>
                  <a:pt x="1602018" y="35223"/>
                  <a:pt x="1632617" y="36291"/>
                  <a:pt x="1653015" y="36291"/>
                </a:cubicBezTo>
                <a:cubicBezTo>
                  <a:pt x="1672940" y="36291"/>
                  <a:pt x="1702826" y="35342"/>
                  <a:pt x="1742675" y="33444"/>
                </a:cubicBezTo>
                <a:cubicBezTo>
                  <a:pt x="1782524" y="31547"/>
                  <a:pt x="1812173" y="30598"/>
                  <a:pt x="1831623" y="30598"/>
                </a:cubicBezTo>
                <a:cubicBezTo>
                  <a:pt x="1843957" y="30598"/>
                  <a:pt x="1850124" y="36291"/>
                  <a:pt x="1850124" y="47676"/>
                </a:cubicBezTo>
                <a:cubicBezTo>
                  <a:pt x="1850124" y="102705"/>
                  <a:pt x="1847871" y="185130"/>
                  <a:pt x="1843364" y="294952"/>
                </a:cubicBezTo>
                <a:cubicBezTo>
                  <a:pt x="1838857" y="404773"/>
                  <a:pt x="1836604" y="487198"/>
                  <a:pt x="1836604" y="542227"/>
                </a:cubicBezTo>
                <a:cubicBezTo>
                  <a:pt x="1836604" y="593936"/>
                  <a:pt x="1838976" y="671617"/>
                  <a:pt x="1843720" y="775271"/>
                </a:cubicBezTo>
                <a:cubicBezTo>
                  <a:pt x="1848464" y="878925"/>
                  <a:pt x="1850836" y="956607"/>
                  <a:pt x="1850836" y="1008315"/>
                </a:cubicBezTo>
                <a:cubicBezTo>
                  <a:pt x="1850836" y="1022547"/>
                  <a:pt x="1843957" y="1029663"/>
                  <a:pt x="1830200" y="1029663"/>
                </a:cubicBezTo>
                <a:cubicBezTo>
                  <a:pt x="1810275" y="1029663"/>
                  <a:pt x="1780626" y="1028595"/>
                  <a:pt x="1741252" y="1026461"/>
                </a:cubicBezTo>
                <a:cubicBezTo>
                  <a:pt x="1701877" y="1024326"/>
                  <a:pt x="1672465" y="1023259"/>
                  <a:pt x="1653015" y="1023259"/>
                </a:cubicBezTo>
                <a:cubicBezTo>
                  <a:pt x="1632617" y="1023259"/>
                  <a:pt x="1602374" y="1024207"/>
                  <a:pt x="1562288" y="1026105"/>
                </a:cubicBezTo>
                <a:cubicBezTo>
                  <a:pt x="1522202" y="1028002"/>
                  <a:pt x="1492197" y="1028951"/>
                  <a:pt x="1472273" y="1028951"/>
                </a:cubicBezTo>
                <a:cubicBezTo>
                  <a:pt x="1457567" y="1028951"/>
                  <a:pt x="1450214" y="1020175"/>
                  <a:pt x="1450214" y="1002623"/>
                </a:cubicBezTo>
                <a:cubicBezTo>
                  <a:pt x="1450214" y="970838"/>
                  <a:pt x="1452348" y="922807"/>
                  <a:pt x="1456618" y="858527"/>
                </a:cubicBezTo>
                <a:cubicBezTo>
                  <a:pt x="1460887" y="794247"/>
                  <a:pt x="1463022" y="746215"/>
                  <a:pt x="1463022" y="714431"/>
                </a:cubicBezTo>
                <a:cubicBezTo>
                  <a:pt x="1463022" y="695455"/>
                  <a:pt x="1457330" y="684782"/>
                  <a:pt x="1445944" y="682410"/>
                </a:cubicBezTo>
                <a:cubicBezTo>
                  <a:pt x="1427917" y="678140"/>
                  <a:pt x="1394947" y="676005"/>
                  <a:pt x="1347034" y="676005"/>
                </a:cubicBezTo>
                <a:cubicBezTo>
                  <a:pt x="1298646" y="676005"/>
                  <a:pt x="1264965" y="678140"/>
                  <a:pt x="1245989" y="682410"/>
                </a:cubicBezTo>
                <a:cubicBezTo>
                  <a:pt x="1234604" y="684782"/>
                  <a:pt x="1228911" y="695455"/>
                  <a:pt x="1228911" y="714431"/>
                </a:cubicBezTo>
                <a:cubicBezTo>
                  <a:pt x="1228911" y="746215"/>
                  <a:pt x="1230334" y="794247"/>
                  <a:pt x="1233180" y="858527"/>
                </a:cubicBezTo>
                <a:cubicBezTo>
                  <a:pt x="1236027" y="922807"/>
                  <a:pt x="1237450" y="970838"/>
                  <a:pt x="1237450" y="1002623"/>
                </a:cubicBezTo>
                <a:cubicBezTo>
                  <a:pt x="1237450" y="1020175"/>
                  <a:pt x="1230097" y="1028951"/>
                  <a:pt x="1215391" y="1028951"/>
                </a:cubicBezTo>
                <a:cubicBezTo>
                  <a:pt x="1194992" y="1028951"/>
                  <a:pt x="1164394" y="1028002"/>
                  <a:pt x="1123596" y="1026105"/>
                </a:cubicBezTo>
                <a:cubicBezTo>
                  <a:pt x="1082799" y="1024207"/>
                  <a:pt x="1052201" y="1023259"/>
                  <a:pt x="1031802" y="1023259"/>
                </a:cubicBezTo>
                <a:cubicBezTo>
                  <a:pt x="1013301" y="1023259"/>
                  <a:pt x="985430" y="1024207"/>
                  <a:pt x="948191" y="1026105"/>
                </a:cubicBezTo>
                <a:cubicBezTo>
                  <a:pt x="910951" y="1028002"/>
                  <a:pt x="883081" y="1028951"/>
                  <a:pt x="864580" y="1028951"/>
                </a:cubicBezTo>
                <a:cubicBezTo>
                  <a:pt x="848925" y="1028951"/>
                  <a:pt x="841097" y="1022073"/>
                  <a:pt x="841097" y="1008315"/>
                </a:cubicBezTo>
                <a:cubicBezTo>
                  <a:pt x="841097" y="956607"/>
                  <a:pt x="843469" y="878925"/>
                  <a:pt x="848213" y="775271"/>
                </a:cubicBezTo>
                <a:cubicBezTo>
                  <a:pt x="852957" y="671617"/>
                  <a:pt x="855329" y="593936"/>
                  <a:pt x="855329" y="542227"/>
                </a:cubicBezTo>
                <a:cubicBezTo>
                  <a:pt x="855329" y="487198"/>
                  <a:pt x="853076" y="404536"/>
                  <a:pt x="848569" y="294240"/>
                </a:cubicBezTo>
                <a:cubicBezTo>
                  <a:pt x="844062" y="183944"/>
                  <a:pt x="841809" y="101282"/>
                  <a:pt x="841809" y="46253"/>
                </a:cubicBezTo>
                <a:cubicBezTo>
                  <a:pt x="841809" y="35816"/>
                  <a:pt x="847502" y="30598"/>
                  <a:pt x="858887" y="30598"/>
                </a:cubicBezTo>
                <a:cubicBezTo>
                  <a:pt x="878811" y="30598"/>
                  <a:pt x="908816" y="31547"/>
                  <a:pt x="948902" y="33444"/>
                </a:cubicBezTo>
                <a:cubicBezTo>
                  <a:pt x="988988" y="35342"/>
                  <a:pt x="1018994" y="36291"/>
                  <a:pt x="1038918" y="36291"/>
                </a:cubicBezTo>
                <a:cubicBezTo>
                  <a:pt x="1060265" y="36291"/>
                  <a:pt x="1092049" y="35223"/>
                  <a:pt x="1134270" y="33088"/>
                </a:cubicBezTo>
                <a:cubicBezTo>
                  <a:pt x="1176491" y="30954"/>
                  <a:pt x="1208275" y="29886"/>
                  <a:pt x="1229623" y="29886"/>
                </a:cubicBezTo>
                <a:close/>
                <a:moveTo>
                  <a:pt x="4935694" y="26328"/>
                </a:moveTo>
                <a:cubicBezTo>
                  <a:pt x="5057612" y="26328"/>
                  <a:pt x="5118571" y="33207"/>
                  <a:pt x="5118571" y="46964"/>
                </a:cubicBezTo>
                <a:cubicBezTo>
                  <a:pt x="5118571" y="49336"/>
                  <a:pt x="5117385" y="52657"/>
                  <a:pt x="5115013" y="56926"/>
                </a:cubicBezTo>
                <a:cubicBezTo>
                  <a:pt x="5095089" y="86813"/>
                  <a:pt x="5085127" y="101993"/>
                  <a:pt x="5085127" y="102468"/>
                </a:cubicBezTo>
                <a:cubicBezTo>
                  <a:pt x="5076113" y="118123"/>
                  <a:pt x="5069946" y="135438"/>
                  <a:pt x="5066625" y="154414"/>
                </a:cubicBezTo>
                <a:cubicBezTo>
                  <a:pt x="5054291" y="220354"/>
                  <a:pt x="5047413" y="257119"/>
                  <a:pt x="5045989" y="264709"/>
                </a:cubicBezTo>
                <a:cubicBezTo>
                  <a:pt x="5036502" y="305507"/>
                  <a:pt x="5024405" y="340612"/>
                  <a:pt x="5009699" y="370024"/>
                </a:cubicBezTo>
                <a:cubicBezTo>
                  <a:pt x="4991672" y="406078"/>
                  <a:pt x="4964869" y="441657"/>
                  <a:pt x="4929290" y="476762"/>
                </a:cubicBezTo>
                <a:cubicBezTo>
                  <a:pt x="4904147" y="501430"/>
                  <a:pt x="4891576" y="517796"/>
                  <a:pt x="4891576" y="525861"/>
                </a:cubicBezTo>
                <a:cubicBezTo>
                  <a:pt x="4891576" y="528707"/>
                  <a:pt x="4904621" y="562389"/>
                  <a:pt x="4930713" y="626906"/>
                </a:cubicBezTo>
                <a:cubicBezTo>
                  <a:pt x="4947316" y="669127"/>
                  <a:pt x="4974594" y="731272"/>
                  <a:pt x="5012545" y="813341"/>
                </a:cubicBezTo>
                <a:cubicBezTo>
                  <a:pt x="5017289" y="821406"/>
                  <a:pt x="5053342" y="877621"/>
                  <a:pt x="5120706" y="981987"/>
                </a:cubicBezTo>
                <a:cubicBezTo>
                  <a:pt x="5121655" y="983884"/>
                  <a:pt x="5122129" y="986019"/>
                  <a:pt x="5122129" y="988391"/>
                </a:cubicBezTo>
                <a:cubicBezTo>
                  <a:pt x="5122129" y="995507"/>
                  <a:pt x="5117741" y="1004046"/>
                  <a:pt x="5108965" y="1014008"/>
                </a:cubicBezTo>
                <a:cubicBezTo>
                  <a:pt x="5100188" y="1023970"/>
                  <a:pt x="5092480" y="1028951"/>
                  <a:pt x="5085838" y="1028951"/>
                </a:cubicBezTo>
                <a:cubicBezTo>
                  <a:pt x="5072555" y="1028951"/>
                  <a:pt x="5052749" y="1028002"/>
                  <a:pt x="5026421" y="1026105"/>
                </a:cubicBezTo>
                <a:cubicBezTo>
                  <a:pt x="5000092" y="1024207"/>
                  <a:pt x="4980524" y="1023259"/>
                  <a:pt x="4967715" y="1023259"/>
                </a:cubicBezTo>
                <a:cubicBezTo>
                  <a:pt x="4941624" y="1023259"/>
                  <a:pt x="4902487" y="1024207"/>
                  <a:pt x="4850304" y="1026105"/>
                </a:cubicBezTo>
                <a:cubicBezTo>
                  <a:pt x="4798121" y="1028002"/>
                  <a:pt x="4758984" y="1028951"/>
                  <a:pt x="4732892" y="1028951"/>
                </a:cubicBezTo>
                <a:cubicBezTo>
                  <a:pt x="4725302" y="1028951"/>
                  <a:pt x="4720321" y="1026105"/>
                  <a:pt x="4717949" y="1020412"/>
                </a:cubicBezTo>
                <a:cubicBezTo>
                  <a:pt x="4715577" y="1014720"/>
                  <a:pt x="4713205" y="1008790"/>
                  <a:pt x="4710833" y="1002623"/>
                </a:cubicBezTo>
                <a:cubicBezTo>
                  <a:pt x="4699448" y="973210"/>
                  <a:pt x="4681184" y="934785"/>
                  <a:pt x="4656041" y="887346"/>
                </a:cubicBezTo>
                <a:cubicBezTo>
                  <a:pt x="4625680" y="830419"/>
                  <a:pt x="4605993" y="792705"/>
                  <a:pt x="4596980" y="774204"/>
                </a:cubicBezTo>
                <a:cubicBezTo>
                  <a:pt x="4585594" y="743843"/>
                  <a:pt x="4573497" y="713245"/>
                  <a:pt x="4560689" y="682410"/>
                </a:cubicBezTo>
                <a:cubicBezTo>
                  <a:pt x="4558791" y="680038"/>
                  <a:pt x="4557605" y="678852"/>
                  <a:pt x="4557131" y="678852"/>
                </a:cubicBezTo>
                <a:cubicBezTo>
                  <a:pt x="4548117" y="678852"/>
                  <a:pt x="4543611" y="690711"/>
                  <a:pt x="4543611" y="714431"/>
                </a:cubicBezTo>
                <a:cubicBezTo>
                  <a:pt x="4543611" y="746215"/>
                  <a:pt x="4545034" y="794247"/>
                  <a:pt x="4547880" y="858527"/>
                </a:cubicBezTo>
                <a:cubicBezTo>
                  <a:pt x="4550727" y="922807"/>
                  <a:pt x="4552150" y="970838"/>
                  <a:pt x="4552150" y="1002623"/>
                </a:cubicBezTo>
                <a:cubicBezTo>
                  <a:pt x="4552150" y="1020175"/>
                  <a:pt x="4544797" y="1028951"/>
                  <a:pt x="4530091" y="1028951"/>
                </a:cubicBezTo>
                <a:cubicBezTo>
                  <a:pt x="4509692" y="1028951"/>
                  <a:pt x="4479094" y="1028002"/>
                  <a:pt x="4438296" y="1026105"/>
                </a:cubicBezTo>
                <a:cubicBezTo>
                  <a:pt x="4397499" y="1024207"/>
                  <a:pt x="4366901" y="1023259"/>
                  <a:pt x="4346502" y="1023259"/>
                </a:cubicBezTo>
                <a:cubicBezTo>
                  <a:pt x="4328001" y="1023259"/>
                  <a:pt x="4300131" y="1024207"/>
                  <a:pt x="4262891" y="1026105"/>
                </a:cubicBezTo>
                <a:cubicBezTo>
                  <a:pt x="4225651" y="1028002"/>
                  <a:pt x="4197781" y="1028951"/>
                  <a:pt x="4179280" y="1028951"/>
                </a:cubicBezTo>
                <a:cubicBezTo>
                  <a:pt x="4163625" y="1028951"/>
                  <a:pt x="4155797" y="1022073"/>
                  <a:pt x="4155797" y="1008315"/>
                </a:cubicBezTo>
                <a:cubicBezTo>
                  <a:pt x="4155797" y="956607"/>
                  <a:pt x="4158169" y="878925"/>
                  <a:pt x="4162913" y="775271"/>
                </a:cubicBezTo>
                <a:cubicBezTo>
                  <a:pt x="4167657" y="671617"/>
                  <a:pt x="4170029" y="593936"/>
                  <a:pt x="4170029" y="542227"/>
                </a:cubicBezTo>
                <a:cubicBezTo>
                  <a:pt x="4170029" y="487198"/>
                  <a:pt x="4167776" y="404536"/>
                  <a:pt x="4163269" y="294240"/>
                </a:cubicBezTo>
                <a:cubicBezTo>
                  <a:pt x="4158762" y="183944"/>
                  <a:pt x="4156509" y="101282"/>
                  <a:pt x="4156509" y="46253"/>
                </a:cubicBezTo>
                <a:cubicBezTo>
                  <a:pt x="4156509" y="35816"/>
                  <a:pt x="4162202" y="30598"/>
                  <a:pt x="4173587" y="30598"/>
                </a:cubicBezTo>
                <a:cubicBezTo>
                  <a:pt x="4193511" y="30598"/>
                  <a:pt x="4223516" y="31547"/>
                  <a:pt x="4263603" y="33444"/>
                </a:cubicBezTo>
                <a:cubicBezTo>
                  <a:pt x="4303689" y="35342"/>
                  <a:pt x="4333693" y="36291"/>
                  <a:pt x="4353618" y="36291"/>
                </a:cubicBezTo>
                <a:cubicBezTo>
                  <a:pt x="4374017" y="36291"/>
                  <a:pt x="4404377" y="35223"/>
                  <a:pt x="4444701" y="33088"/>
                </a:cubicBezTo>
                <a:cubicBezTo>
                  <a:pt x="4485024" y="30954"/>
                  <a:pt x="4515147" y="29886"/>
                  <a:pt x="4535072" y="29886"/>
                </a:cubicBezTo>
                <a:cubicBezTo>
                  <a:pt x="4542662" y="29886"/>
                  <a:pt x="4546457" y="34630"/>
                  <a:pt x="4546457" y="44118"/>
                </a:cubicBezTo>
                <a:cubicBezTo>
                  <a:pt x="4546457" y="77325"/>
                  <a:pt x="4545271" y="127255"/>
                  <a:pt x="4542899" y="193906"/>
                </a:cubicBezTo>
                <a:cubicBezTo>
                  <a:pt x="4540527" y="260559"/>
                  <a:pt x="4539341" y="310488"/>
                  <a:pt x="4539341" y="343695"/>
                </a:cubicBezTo>
                <a:cubicBezTo>
                  <a:pt x="4539341" y="362671"/>
                  <a:pt x="4540527" y="374768"/>
                  <a:pt x="4542899" y="379986"/>
                </a:cubicBezTo>
                <a:cubicBezTo>
                  <a:pt x="4547169" y="388051"/>
                  <a:pt x="4557605" y="392083"/>
                  <a:pt x="4574209" y="392083"/>
                </a:cubicBezTo>
                <a:cubicBezTo>
                  <a:pt x="4635405" y="392083"/>
                  <a:pt x="4673594" y="336817"/>
                  <a:pt x="4688774" y="226284"/>
                </a:cubicBezTo>
                <a:cubicBezTo>
                  <a:pt x="4698262" y="158920"/>
                  <a:pt x="4719847" y="99622"/>
                  <a:pt x="4753528" y="48387"/>
                </a:cubicBezTo>
                <a:cubicBezTo>
                  <a:pt x="4763016" y="33681"/>
                  <a:pt x="4823738" y="26328"/>
                  <a:pt x="4935694" y="26328"/>
                </a:cubicBezTo>
                <a:close/>
                <a:moveTo>
                  <a:pt x="2276722" y="14943"/>
                </a:moveTo>
                <a:cubicBezTo>
                  <a:pt x="2293325" y="14943"/>
                  <a:pt x="2317875" y="17078"/>
                  <a:pt x="2350370" y="21347"/>
                </a:cubicBezTo>
                <a:cubicBezTo>
                  <a:pt x="2382866" y="25617"/>
                  <a:pt x="2407416" y="27751"/>
                  <a:pt x="2424019" y="27751"/>
                </a:cubicBezTo>
                <a:cubicBezTo>
                  <a:pt x="2490908" y="27751"/>
                  <a:pt x="2537636" y="24431"/>
                  <a:pt x="2564201" y="17789"/>
                </a:cubicBezTo>
                <a:cubicBezTo>
                  <a:pt x="2569894" y="15892"/>
                  <a:pt x="2573926" y="14943"/>
                  <a:pt x="2576298" y="14943"/>
                </a:cubicBezTo>
                <a:cubicBezTo>
                  <a:pt x="2584363" y="14943"/>
                  <a:pt x="2593851" y="23008"/>
                  <a:pt x="2604762" y="39137"/>
                </a:cubicBezTo>
                <a:cubicBezTo>
                  <a:pt x="2609506" y="46253"/>
                  <a:pt x="2628956" y="88711"/>
                  <a:pt x="2663111" y="166510"/>
                </a:cubicBezTo>
                <a:cubicBezTo>
                  <a:pt x="2690152" y="226284"/>
                  <a:pt x="2728577" y="316655"/>
                  <a:pt x="2778388" y="437624"/>
                </a:cubicBezTo>
                <a:cubicBezTo>
                  <a:pt x="2802108" y="500718"/>
                  <a:pt x="2834011" y="596308"/>
                  <a:pt x="2874097" y="724393"/>
                </a:cubicBezTo>
                <a:cubicBezTo>
                  <a:pt x="2914182" y="852478"/>
                  <a:pt x="2945848" y="947593"/>
                  <a:pt x="2969093" y="1009738"/>
                </a:cubicBezTo>
                <a:cubicBezTo>
                  <a:pt x="2970516" y="1014008"/>
                  <a:pt x="2971228" y="1017091"/>
                  <a:pt x="2971228" y="1018989"/>
                </a:cubicBezTo>
                <a:cubicBezTo>
                  <a:pt x="2971228" y="1025630"/>
                  <a:pt x="2961740" y="1028951"/>
                  <a:pt x="2942764" y="1028951"/>
                </a:cubicBezTo>
                <a:cubicBezTo>
                  <a:pt x="2922365" y="1028951"/>
                  <a:pt x="2891530" y="1028002"/>
                  <a:pt x="2850258" y="1026105"/>
                </a:cubicBezTo>
                <a:cubicBezTo>
                  <a:pt x="2808986" y="1024207"/>
                  <a:pt x="2778151" y="1023259"/>
                  <a:pt x="2757753" y="1023259"/>
                </a:cubicBezTo>
                <a:cubicBezTo>
                  <a:pt x="2737354" y="1023259"/>
                  <a:pt x="2706993" y="1024207"/>
                  <a:pt x="2666669" y="1026105"/>
                </a:cubicBezTo>
                <a:cubicBezTo>
                  <a:pt x="2626347" y="1028002"/>
                  <a:pt x="2595986" y="1028951"/>
                  <a:pt x="2575587" y="1028951"/>
                </a:cubicBezTo>
                <a:cubicBezTo>
                  <a:pt x="2563253" y="1028951"/>
                  <a:pt x="2556137" y="1021835"/>
                  <a:pt x="2554239" y="1007604"/>
                </a:cubicBezTo>
                <a:cubicBezTo>
                  <a:pt x="2554239" y="1008078"/>
                  <a:pt x="2554239" y="996456"/>
                  <a:pt x="2554239" y="972736"/>
                </a:cubicBezTo>
                <a:cubicBezTo>
                  <a:pt x="2554239" y="953760"/>
                  <a:pt x="2545226" y="944273"/>
                  <a:pt x="2527199" y="944273"/>
                </a:cubicBezTo>
                <a:cubicBezTo>
                  <a:pt x="2416666" y="944273"/>
                  <a:pt x="2351912" y="947238"/>
                  <a:pt x="2332937" y="953167"/>
                </a:cubicBezTo>
                <a:cubicBezTo>
                  <a:pt x="2313961" y="959097"/>
                  <a:pt x="2302338" y="973922"/>
                  <a:pt x="2298069" y="997641"/>
                </a:cubicBezTo>
                <a:cubicBezTo>
                  <a:pt x="2294274" y="1018515"/>
                  <a:pt x="2286683" y="1028951"/>
                  <a:pt x="2275298" y="1028951"/>
                </a:cubicBezTo>
                <a:cubicBezTo>
                  <a:pt x="2255848" y="1028951"/>
                  <a:pt x="2226673" y="1028002"/>
                  <a:pt x="2187773" y="1026105"/>
                </a:cubicBezTo>
                <a:cubicBezTo>
                  <a:pt x="2148873" y="1024207"/>
                  <a:pt x="2119699" y="1023259"/>
                  <a:pt x="2100248" y="1023259"/>
                </a:cubicBezTo>
                <a:cubicBezTo>
                  <a:pt x="2081273" y="1023259"/>
                  <a:pt x="2052453" y="1024207"/>
                  <a:pt x="2013791" y="1026105"/>
                </a:cubicBezTo>
                <a:cubicBezTo>
                  <a:pt x="1975128" y="1028002"/>
                  <a:pt x="1946309" y="1028951"/>
                  <a:pt x="1927333" y="1028951"/>
                </a:cubicBezTo>
                <a:cubicBezTo>
                  <a:pt x="1913576" y="1028951"/>
                  <a:pt x="1906698" y="1023021"/>
                  <a:pt x="1906698" y="1011162"/>
                </a:cubicBezTo>
                <a:cubicBezTo>
                  <a:pt x="1906698" y="996930"/>
                  <a:pt x="2018891" y="673396"/>
                  <a:pt x="2243277" y="40560"/>
                </a:cubicBezTo>
                <a:cubicBezTo>
                  <a:pt x="2247546" y="28700"/>
                  <a:pt x="2251342" y="21466"/>
                  <a:pt x="2254662" y="18857"/>
                </a:cubicBezTo>
                <a:cubicBezTo>
                  <a:pt x="2257983" y="16248"/>
                  <a:pt x="2265336" y="14943"/>
                  <a:pt x="2276722" y="14943"/>
                </a:cubicBezTo>
                <a:close/>
                <a:moveTo>
                  <a:pt x="744317" y="9962"/>
                </a:moveTo>
                <a:cubicBezTo>
                  <a:pt x="758549" y="9962"/>
                  <a:pt x="765665" y="13520"/>
                  <a:pt x="765665" y="20636"/>
                </a:cubicBezTo>
                <a:cubicBezTo>
                  <a:pt x="765665" y="37714"/>
                  <a:pt x="764479" y="63449"/>
                  <a:pt x="762107" y="97843"/>
                </a:cubicBezTo>
                <a:cubicBezTo>
                  <a:pt x="759735" y="132236"/>
                  <a:pt x="758549" y="157971"/>
                  <a:pt x="758549" y="175050"/>
                </a:cubicBezTo>
                <a:cubicBezTo>
                  <a:pt x="758549" y="191179"/>
                  <a:pt x="760684" y="215135"/>
                  <a:pt x="764953" y="246920"/>
                </a:cubicBezTo>
                <a:cubicBezTo>
                  <a:pt x="769223" y="278704"/>
                  <a:pt x="771357" y="302661"/>
                  <a:pt x="771357" y="318790"/>
                </a:cubicBezTo>
                <a:cubicBezTo>
                  <a:pt x="771357" y="328278"/>
                  <a:pt x="766139" y="333022"/>
                  <a:pt x="755702" y="333022"/>
                </a:cubicBezTo>
                <a:cubicBezTo>
                  <a:pt x="767562" y="333022"/>
                  <a:pt x="708263" y="329464"/>
                  <a:pt x="577806" y="322348"/>
                </a:cubicBezTo>
                <a:cubicBezTo>
                  <a:pt x="575909" y="405840"/>
                  <a:pt x="574960" y="459684"/>
                  <a:pt x="574960" y="483877"/>
                </a:cubicBezTo>
                <a:cubicBezTo>
                  <a:pt x="574960" y="542227"/>
                  <a:pt x="577451" y="629752"/>
                  <a:pt x="582432" y="746452"/>
                </a:cubicBezTo>
                <a:cubicBezTo>
                  <a:pt x="587413" y="863152"/>
                  <a:pt x="589904" y="950440"/>
                  <a:pt x="589904" y="1008315"/>
                </a:cubicBezTo>
                <a:cubicBezTo>
                  <a:pt x="589904" y="1022547"/>
                  <a:pt x="582788" y="1029663"/>
                  <a:pt x="568556" y="1029663"/>
                </a:cubicBezTo>
                <a:cubicBezTo>
                  <a:pt x="548631" y="1029663"/>
                  <a:pt x="518270" y="1028595"/>
                  <a:pt x="477473" y="1026461"/>
                </a:cubicBezTo>
                <a:cubicBezTo>
                  <a:pt x="436675" y="1024326"/>
                  <a:pt x="406077" y="1023259"/>
                  <a:pt x="385679" y="1023259"/>
                </a:cubicBezTo>
                <a:cubicBezTo>
                  <a:pt x="366229" y="1023259"/>
                  <a:pt x="337054" y="1024207"/>
                  <a:pt x="298154" y="1026105"/>
                </a:cubicBezTo>
                <a:cubicBezTo>
                  <a:pt x="259254" y="1028002"/>
                  <a:pt x="230079" y="1028951"/>
                  <a:pt x="210629" y="1028951"/>
                </a:cubicBezTo>
                <a:cubicBezTo>
                  <a:pt x="194974" y="1028951"/>
                  <a:pt x="187146" y="1022073"/>
                  <a:pt x="187146" y="1008315"/>
                </a:cubicBezTo>
                <a:cubicBezTo>
                  <a:pt x="187146" y="950440"/>
                  <a:pt x="189637" y="863152"/>
                  <a:pt x="194618" y="746452"/>
                </a:cubicBezTo>
                <a:cubicBezTo>
                  <a:pt x="199599" y="629752"/>
                  <a:pt x="202090" y="542227"/>
                  <a:pt x="202090" y="483877"/>
                </a:cubicBezTo>
                <a:cubicBezTo>
                  <a:pt x="202090" y="460632"/>
                  <a:pt x="201141" y="408212"/>
                  <a:pt x="199243" y="326617"/>
                </a:cubicBezTo>
                <a:cubicBezTo>
                  <a:pt x="157497" y="329464"/>
                  <a:pt x="94878" y="334682"/>
                  <a:pt x="11385" y="342272"/>
                </a:cubicBezTo>
                <a:cubicBezTo>
                  <a:pt x="3795" y="338951"/>
                  <a:pt x="0" y="336817"/>
                  <a:pt x="0" y="335868"/>
                </a:cubicBezTo>
                <a:cubicBezTo>
                  <a:pt x="0" y="330650"/>
                  <a:pt x="4032" y="306456"/>
                  <a:pt x="12097" y="263286"/>
                </a:cubicBezTo>
                <a:cubicBezTo>
                  <a:pt x="21110" y="216321"/>
                  <a:pt x="26091" y="188807"/>
                  <a:pt x="27040" y="180742"/>
                </a:cubicBezTo>
                <a:cubicBezTo>
                  <a:pt x="28463" y="137098"/>
                  <a:pt x="33207" y="84678"/>
                  <a:pt x="41271" y="23482"/>
                </a:cubicBezTo>
                <a:cubicBezTo>
                  <a:pt x="42695" y="19687"/>
                  <a:pt x="46253" y="17789"/>
                  <a:pt x="51945" y="17789"/>
                </a:cubicBezTo>
                <a:cubicBezTo>
                  <a:pt x="53843" y="17789"/>
                  <a:pt x="57638" y="18264"/>
                  <a:pt x="63331" y="19212"/>
                </a:cubicBezTo>
                <a:cubicBezTo>
                  <a:pt x="158209" y="29649"/>
                  <a:pt x="274908" y="34867"/>
                  <a:pt x="413430" y="34867"/>
                </a:cubicBezTo>
                <a:cubicBezTo>
                  <a:pt x="455651" y="34867"/>
                  <a:pt x="534874" y="29412"/>
                  <a:pt x="651100" y="18501"/>
                </a:cubicBezTo>
                <a:cubicBezTo>
                  <a:pt x="708975" y="12808"/>
                  <a:pt x="740048" y="9962"/>
                  <a:pt x="744317" y="9962"/>
                </a:cubicBezTo>
                <a:close/>
                <a:moveTo>
                  <a:pt x="3352060" y="8539"/>
                </a:moveTo>
                <a:cubicBezTo>
                  <a:pt x="3358702" y="8539"/>
                  <a:pt x="3368427" y="18738"/>
                  <a:pt x="3381235" y="39137"/>
                </a:cubicBezTo>
                <a:cubicBezTo>
                  <a:pt x="3389300" y="51945"/>
                  <a:pt x="3427488" y="106263"/>
                  <a:pt x="3495800" y="202090"/>
                </a:cubicBezTo>
                <a:cubicBezTo>
                  <a:pt x="3532328" y="255696"/>
                  <a:pt x="3589967" y="333496"/>
                  <a:pt x="3668715" y="435490"/>
                </a:cubicBezTo>
                <a:cubicBezTo>
                  <a:pt x="3673459" y="432169"/>
                  <a:pt x="3675831" y="416751"/>
                  <a:pt x="3675831" y="389237"/>
                </a:cubicBezTo>
                <a:cubicBezTo>
                  <a:pt x="3675831" y="352709"/>
                  <a:pt x="3672748" y="297561"/>
                  <a:pt x="3666581" y="223793"/>
                </a:cubicBezTo>
                <a:cubicBezTo>
                  <a:pt x="3660413" y="150025"/>
                  <a:pt x="3657330" y="94878"/>
                  <a:pt x="3657330" y="58350"/>
                </a:cubicBezTo>
                <a:cubicBezTo>
                  <a:pt x="3657330" y="39848"/>
                  <a:pt x="3662074" y="30598"/>
                  <a:pt x="3671562" y="30598"/>
                </a:cubicBezTo>
                <a:cubicBezTo>
                  <a:pt x="3690537" y="30598"/>
                  <a:pt x="3719001" y="31309"/>
                  <a:pt x="3756952" y="32733"/>
                </a:cubicBezTo>
                <a:cubicBezTo>
                  <a:pt x="3794903" y="34156"/>
                  <a:pt x="3823366" y="34867"/>
                  <a:pt x="3842342" y="34867"/>
                </a:cubicBezTo>
                <a:cubicBezTo>
                  <a:pt x="3862741" y="34867"/>
                  <a:pt x="3893339" y="34156"/>
                  <a:pt x="3934136" y="32733"/>
                </a:cubicBezTo>
                <a:cubicBezTo>
                  <a:pt x="3974934" y="31309"/>
                  <a:pt x="4005532" y="30598"/>
                  <a:pt x="4025931" y="30598"/>
                </a:cubicBezTo>
                <a:cubicBezTo>
                  <a:pt x="4034470" y="30598"/>
                  <a:pt x="4038739" y="37002"/>
                  <a:pt x="4038739" y="49811"/>
                </a:cubicBezTo>
                <a:cubicBezTo>
                  <a:pt x="4038739" y="103891"/>
                  <a:pt x="4036130" y="185367"/>
                  <a:pt x="4030912" y="294240"/>
                </a:cubicBezTo>
                <a:cubicBezTo>
                  <a:pt x="4025693" y="403113"/>
                  <a:pt x="4023085" y="484826"/>
                  <a:pt x="4023085" y="539381"/>
                </a:cubicBezTo>
                <a:lnTo>
                  <a:pt x="4021661" y="1012585"/>
                </a:lnTo>
                <a:cubicBezTo>
                  <a:pt x="4021661" y="1023496"/>
                  <a:pt x="4013359" y="1028951"/>
                  <a:pt x="3996756" y="1028951"/>
                </a:cubicBezTo>
                <a:cubicBezTo>
                  <a:pt x="3981101" y="1028951"/>
                  <a:pt x="3957737" y="1028002"/>
                  <a:pt x="3926665" y="1026105"/>
                </a:cubicBezTo>
                <a:cubicBezTo>
                  <a:pt x="3895592" y="1024207"/>
                  <a:pt x="3872229" y="1023259"/>
                  <a:pt x="3856574" y="1023259"/>
                </a:cubicBezTo>
                <a:cubicBezTo>
                  <a:pt x="3840444" y="1023259"/>
                  <a:pt x="3816013" y="1024207"/>
                  <a:pt x="3783280" y="1026105"/>
                </a:cubicBezTo>
                <a:cubicBezTo>
                  <a:pt x="3750547" y="1028002"/>
                  <a:pt x="3725879" y="1028951"/>
                  <a:pt x="3709276" y="1028951"/>
                </a:cubicBezTo>
                <a:cubicBezTo>
                  <a:pt x="3701211" y="1028951"/>
                  <a:pt x="3691486" y="1021124"/>
                  <a:pt x="3680101" y="1005469"/>
                </a:cubicBezTo>
                <a:cubicBezTo>
                  <a:pt x="3507897" y="767325"/>
                  <a:pt x="3414680" y="648254"/>
                  <a:pt x="3400448" y="648254"/>
                </a:cubicBezTo>
                <a:cubicBezTo>
                  <a:pt x="3393807" y="648254"/>
                  <a:pt x="3390486" y="655132"/>
                  <a:pt x="3390486" y="668889"/>
                </a:cubicBezTo>
                <a:cubicBezTo>
                  <a:pt x="3390486" y="705892"/>
                  <a:pt x="3391909" y="761514"/>
                  <a:pt x="3394755" y="835756"/>
                </a:cubicBezTo>
                <a:cubicBezTo>
                  <a:pt x="3397602" y="909998"/>
                  <a:pt x="3399025" y="965620"/>
                  <a:pt x="3399025" y="1002623"/>
                </a:cubicBezTo>
                <a:cubicBezTo>
                  <a:pt x="3399025" y="1020175"/>
                  <a:pt x="3391672" y="1028951"/>
                  <a:pt x="3376966" y="1028951"/>
                </a:cubicBezTo>
                <a:cubicBezTo>
                  <a:pt x="3359888" y="1028951"/>
                  <a:pt x="3334152" y="1028002"/>
                  <a:pt x="3299759" y="1026105"/>
                </a:cubicBezTo>
                <a:cubicBezTo>
                  <a:pt x="3265365" y="1024207"/>
                  <a:pt x="3239630" y="1023259"/>
                  <a:pt x="3222552" y="1023259"/>
                </a:cubicBezTo>
                <a:cubicBezTo>
                  <a:pt x="3204051" y="1023259"/>
                  <a:pt x="3176180" y="1024207"/>
                  <a:pt x="3138941" y="1026105"/>
                </a:cubicBezTo>
                <a:cubicBezTo>
                  <a:pt x="3101701" y="1028002"/>
                  <a:pt x="3073831" y="1028951"/>
                  <a:pt x="3055330" y="1028951"/>
                </a:cubicBezTo>
                <a:cubicBezTo>
                  <a:pt x="3039675" y="1028951"/>
                  <a:pt x="3031847" y="1022073"/>
                  <a:pt x="3031847" y="1008315"/>
                </a:cubicBezTo>
                <a:cubicBezTo>
                  <a:pt x="3031847" y="956607"/>
                  <a:pt x="3034219" y="878925"/>
                  <a:pt x="3038963" y="775271"/>
                </a:cubicBezTo>
                <a:cubicBezTo>
                  <a:pt x="3043707" y="671617"/>
                  <a:pt x="3046079" y="593936"/>
                  <a:pt x="3046079" y="542227"/>
                </a:cubicBezTo>
                <a:cubicBezTo>
                  <a:pt x="3046079" y="488147"/>
                  <a:pt x="3043826" y="407145"/>
                  <a:pt x="3039319" y="299221"/>
                </a:cubicBezTo>
                <a:cubicBezTo>
                  <a:pt x="3034812" y="191297"/>
                  <a:pt x="3032559" y="110532"/>
                  <a:pt x="3032559" y="56926"/>
                </a:cubicBezTo>
                <a:cubicBezTo>
                  <a:pt x="3032559" y="46490"/>
                  <a:pt x="3042284" y="41272"/>
                  <a:pt x="3061734" y="41272"/>
                </a:cubicBezTo>
                <a:cubicBezTo>
                  <a:pt x="3083081" y="41272"/>
                  <a:pt x="3129334" y="37239"/>
                  <a:pt x="3200493" y="29175"/>
                </a:cubicBezTo>
                <a:cubicBezTo>
                  <a:pt x="3209981" y="28226"/>
                  <a:pt x="3235361" y="24194"/>
                  <a:pt x="3276632" y="17078"/>
                </a:cubicBezTo>
                <a:cubicBezTo>
                  <a:pt x="3307942" y="11385"/>
                  <a:pt x="3333085" y="8539"/>
                  <a:pt x="3352060" y="8539"/>
                </a:cubicBezTo>
                <a:close/>
                <a:moveTo>
                  <a:pt x="7033459" y="0"/>
                </a:moveTo>
                <a:cubicBezTo>
                  <a:pt x="7179570" y="0"/>
                  <a:pt x="7303979" y="51827"/>
                  <a:pt x="7406685" y="155481"/>
                </a:cubicBezTo>
                <a:cubicBezTo>
                  <a:pt x="7509390" y="259135"/>
                  <a:pt x="7560743" y="384256"/>
                  <a:pt x="7560743" y="530842"/>
                </a:cubicBezTo>
                <a:cubicBezTo>
                  <a:pt x="7560743" y="676954"/>
                  <a:pt x="7509390" y="801600"/>
                  <a:pt x="7406685" y="904780"/>
                </a:cubicBezTo>
                <a:cubicBezTo>
                  <a:pt x="7303979" y="1007959"/>
                  <a:pt x="7179570" y="1059549"/>
                  <a:pt x="7033459" y="1059549"/>
                </a:cubicBezTo>
                <a:cubicBezTo>
                  <a:pt x="6886872" y="1059549"/>
                  <a:pt x="6762227" y="1007959"/>
                  <a:pt x="6659522" y="904780"/>
                </a:cubicBezTo>
                <a:cubicBezTo>
                  <a:pt x="6556816" y="801600"/>
                  <a:pt x="6505464" y="676954"/>
                  <a:pt x="6505464" y="530842"/>
                </a:cubicBezTo>
                <a:cubicBezTo>
                  <a:pt x="6505464" y="384256"/>
                  <a:pt x="6556816" y="259135"/>
                  <a:pt x="6659522" y="155481"/>
                </a:cubicBezTo>
                <a:cubicBezTo>
                  <a:pt x="6762227" y="51827"/>
                  <a:pt x="6886872" y="0"/>
                  <a:pt x="703345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77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84824A9-0DED-4246-8429-44838BA8A7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21240"/>
            <a:ext cx="12192000" cy="1615520"/>
          </a:xfrm>
          <a:custGeom>
            <a:avLst/>
            <a:gdLst>
              <a:gd name="connsiteX0" fmla="*/ 0 w 12192000"/>
              <a:gd name="connsiteY0" fmla="*/ 0 h 1615520"/>
              <a:gd name="connsiteX1" fmla="*/ 12192000 w 12192000"/>
              <a:gd name="connsiteY1" fmla="*/ 0 h 1615520"/>
              <a:gd name="connsiteX2" fmla="*/ 12192000 w 12192000"/>
              <a:gd name="connsiteY2" fmla="*/ 1615520 h 1615520"/>
              <a:gd name="connsiteX3" fmla="*/ 0 w 12192000"/>
              <a:gd name="connsiteY3" fmla="*/ 1615520 h 161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615520">
                <a:moveTo>
                  <a:pt x="0" y="0"/>
                </a:moveTo>
                <a:lnTo>
                  <a:pt x="12192000" y="0"/>
                </a:lnTo>
                <a:lnTo>
                  <a:pt x="12192000" y="1615520"/>
                </a:lnTo>
                <a:lnTo>
                  <a:pt x="0" y="16155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B8AEED0-60E9-4430-83D4-A257A85539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93404" y="-1"/>
            <a:ext cx="2805193" cy="6858000"/>
          </a:xfrm>
          <a:custGeom>
            <a:avLst/>
            <a:gdLst>
              <a:gd name="connsiteX0" fmla="*/ 0 w 2805193"/>
              <a:gd name="connsiteY0" fmla="*/ 0 h 6858000"/>
              <a:gd name="connsiteX1" fmla="*/ 2805193 w 2805193"/>
              <a:gd name="connsiteY1" fmla="*/ 0 h 6858000"/>
              <a:gd name="connsiteX2" fmla="*/ 2805193 w 2805193"/>
              <a:gd name="connsiteY2" fmla="*/ 6858000 h 6858000"/>
              <a:gd name="connsiteX3" fmla="*/ 0 w 280519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5193" h="6858000">
                <a:moveTo>
                  <a:pt x="0" y="0"/>
                </a:moveTo>
                <a:lnTo>
                  <a:pt x="2805193" y="0"/>
                </a:lnTo>
                <a:lnTo>
                  <a:pt x="280519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60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4CA55D7-A487-4721-9C46-BE6B3F476B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7153" y="2960647"/>
            <a:ext cx="7820367" cy="3910185"/>
          </a:xfrm>
          <a:custGeom>
            <a:avLst/>
            <a:gdLst>
              <a:gd name="connsiteX0" fmla="*/ 3910184 w 7820367"/>
              <a:gd name="connsiteY0" fmla="*/ 0 h 3910185"/>
              <a:gd name="connsiteX1" fmla="*/ 7820367 w 7820367"/>
              <a:gd name="connsiteY1" fmla="*/ 3910184 h 3910185"/>
              <a:gd name="connsiteX2" fmla="*/ 0 w 7820367"/>
              <a:gd name="connsiteY2" fmla="*/ 3910185 h 391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20367" h="3910185">
                <a:moveTo>
                  <a:pt x="3910184" y="0"/>
                </a:moveTo>
                <a:lnTo>
                  <a:pt x="7820367" y="3910184"/>
                </a:lnTo>
                <a:lnTo>
                  <a:pt x="0" y="39101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C825722-869C-444A-B0B0-45FCB8CA63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81815" y="-1107934"/>
            <a:ext cx="3910184" cy="7820367"/>
          </a:xfrm>
          <a:custGeom>
            <a:avLst/>
            <a:gdLst>
              <a:gd name="connsiteX0" fmla="*/ 3910184 w 3910184"/>
              <a:gd name="connsiteY0" fmla="*/ 0 h 7820367"/>
              <a:gd name="connsiteX1" fmla="*/ 3910184 w 3910184"/>
              <a:gd name="connsiteY1" fmla="*/ 7820367 h 7820367"/>
              <a:gd name="connsiteX2" fmla="*/ 0 w 3910184"/>
              <a:gd name="connsiteY2" fmla="*/ 3910184 h 782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10184" h="7820367">
                <a:moveTo>
                  <a:pt x="3910184" y="0"/>
                </a:moveTo>
                <a:lnTo>
                  <a:pt x="3910184" y="7820367"/>
                </a:lnTo>
                <a:lnTo>
                  <a:pt x="0" y="39101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23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C8B5799-6FED-4409-93DF-6062B9A22C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98" y="-49641"/>
            <a:ext cx="7820367" cy="3910184"/>
          </a:xfrm>
          <a:custGeom>
            <a:avLst/>
            <a:gdLst>
              <a:gd name="connsiteX0" fmla="*/ 7820367 w 7820367"/>
              <a:gd name="connsiteY0" fmla="*/ 0 h 3910184"/>
              <a:gd name="connsiteX1" fmla="*/ 3910183 w 7820367"/>
              <a:gd name="connsiteY1" fmla="*/ 3910184 h 3910184"/>
              <a:gd name="connsiteX2" fmla="*/ 0 w 7820367"/>
              <a:gd name="connsiteY2" fmla="*/ 0 h 391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20367" h="3910184">
                <a:moveTo>
                  <a:pt x="7820367" y="0"/>
                </a:moveTo>
                <a:lnTo>
                  <a:pt x="3910183" y="3910184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9A97FBE-153D-45E4-ADF5-FC6484372E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9" y="182899"/>
            <a:ext cx="3910184" cy="7820367"/>
          </a:xfrm>
          <a:custGeom>
            <a:avLst/>
            <a:gdLst>
              <a:gd name="connsiteX0" fmla="*/ 0 w 3910184"/>
              <a:gd name="connsiteY0" fmla="*/ 0 h 7820367"/>
              <a:gd name="connsiteX1" fmla="*/ 3910184 w 3910184"/>
              <a:gd name="connsiteY1" fmla="*/ 3910183 h 7820367"/>
              <a:gd name="connsiteX2" fmla="*/ 0 w 3910184"/>
              <a:gd name="connsiteY2" fmla="*/ 7820367 h 7820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10184" h="7820367">
                <a:moveTo>
                  <a:pt x="0" y="0"/>
                </a:moveTo>
                <a:lnTo>
                  <a:pt x="3910184" y="3910183"/>
                </a:lnTo>
                <a:lnTo>
                  <a:pt x="0" y="78203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64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6C9A18A-5F6C-4392-B7EB-A459BBE8F1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636" y="0"/>
            <a:ext cx="2936878" cy="6858000"/>
          </a:xfrm>
          <a:custGeom>
            <a:avLst/>
            <a:gdLst>
              <a:gd name="connsiteX0" fmla="*/ 0 w 2936878"/>
              <a:gd name="connsiteY0" fmla="*/ 0 h 6858000"/>
              <a:gd name="connsiteX1" fmla="*/ 2936878 w 2936878"/>
              <a:gd name="connsiteY1" fmla="*/ 0 h 6858000"/>
              <a:gd name="connsiteX2" fmla="*/ 2936878 w 2936878"/>
              <a:gd name="connsiteY2" fmla="*/ 6858000 h 6858000"/>
              <a:gd name="connsiteX3" fmla="*/ 0 w 293687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6878" h="6858000">
                <a:moveTo>
                  <a:pt x="0" y="0"/>
                </a:moveTo>
                <a:lnTo>
                  <a:pt x="2936878" y="0"/>
                </a:lnTo>
                <a:lnTo>
                  <a:pt x="293687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7795279-FB8F-4A86-AF8F-922C485CDC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37183" y="4376055"/>
            <a:ext cx="11054816" cy="2163380"/>
          </a:xfrm>
          <a:custGeom>
            <a:avLst/>
            <a:gdLst>
              <a:gd name="connsiteX0" fmla="*/ 0 w 11054816"/>
              <a:gd name="connsiteY0" fmla="*/ 0 h 2163380"/>
              <a:gd name="connsiteX1" fmla="*/ 11054816 w 11054816"/>
              <a:gd name="connsiteY1" fmla="*/ 0 h 2163380"/>
              <a:gd name="connsiteX2" fmla="*/ 11054816 w 11054816"/>
              <a:gd name="connsiteY2" fmla="*/ 2163380 h 2163380"/>
              <a:gd name="connsiteX3" fmla="*/ 0 w 11054816"/>
              <a:gd name="connsiteY3" fmla="*/ 2163380 h 216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54816" h="2163380">
                <a:moveTo>
                  <a:pt x="0" y="0"/>
                </a:moveTo>
                <a:lnTo>
                  <a:pt x="11054816" y="0"/>
                </a:lnTo>
                <a:lnTo>
                  <a:pt x="11054816" y="2163380"/>
                </a:lnTo>
                <a:lnTo>
                  <a:pt x="0" y="21633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84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97842EE-8207-46A6-9B80-97418A3F60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61517" y="-1"/>
            <a:ext cx="5737761" cy="6858000"/>
          </a:xfrm>
          <a:custGeom>
            <a:avLst/>
            <a:gdLst>
              <a:gd name="connsiteX0" fmla="*/ 3051628 w 5737761"/>
              <a:gd name="connsiteY0" fmla="*/ 0 h 6858000"/>
              <a:gd name="connsiteX1" fmla="*/ 5737761 w 5737761"/>
              <a:gd name="connsiteY1" fmla="*/ 0 h 6858000"/>
              <a:gd name="connsiteX2" fmla="*/ 2686133 w 5737761"/>
              <a:gd name="connsiteY2" fmla="*/ 6858000 h 6858000"/>
              <a:gd name="connsiteX3" fmla="*/ 0 w 57377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7761" h="6858000">
                <a:moveTo>
                  <a:pt x="3051628" y="0"/>
                </a:moveTo>
                <a:lnTo>
                  <a:pt x="5737761" y="0"/>
                </a:lnTo>
                <a:lnTo>
                  <a:pt x="268613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E7D7C23-8B96-48CF-959A-684052428F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78665" y="0"/>
            <a:ext cx="5737761" cy="6858000"/>
          </a:xfrm>
          <a:custGeom>
            <a:avLst/>
            <a:gdLst>
              <a:gd name="connsiteX0" fmla="*/ 3051628 w 5737761"/>
              <a:gd name="connsiteY0" fmla="*/ 0 h 6858000"/>
              <a:gd name="connsiteX1" fmla="*/ 5737761 w 5737761"/>
              <a:gd name="connsiteY1" fmla="*/ 0 h 6858000"/>
              <a:gd name="connsiteX2" fmla="*/ 2686133 w 5737761"/>
              <a:gd name="connsiteY2" fmla="*/ 6858000 h 6858000"/>
              <a:gd name="connsiteX3" fmla="*/ 0 w 57377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7761" h="6858000">
                <a:moveTo>
                  <a:pt x="3051628" y="0"/>
                </a:moveTo>
                <a:lnTo>
                  <a:pt x="5737761" y="0"/>
                </a:lnTo>
                <a:lnTo>
                  <a:pt x="2686133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90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45B83C6-35FC-4FE7-BB3B-DD5E7FE07A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944916" y="-1140588"/>
            <a:ext cx="8216572" cy="9133747"/>
          </a:xfrm>
          <a:custGeom>
            <a:avLst/>
            <a:gdLst>
              <a:gd name="connsiteX0" fmla="*/ 3654638 w 8216572"/>
              <a:gd name="connsiteY0" fmla="*/ 7380123 h 9133747"/>
              <a:gd name="connsiteX1" fmla="*/ 4531450 w 8216572"/>
              <a:gd name="connsiteY1" fmla="*/ 8256935 h 9133747"/>
              <a:gd name="connsiteX2" fmla="*/ 3654638 w 8216572"/>
              <a:gd name="connsiteY2" fmla="*/ 9133747 h 9133747"/>
              <a:gd name="connsiteX3" fmla="*/ 2777826 w 8216572"/>
              <a:gd name="connsiteY3" fmla="*/ 8256935 h 9133747"/>
              <a:gd name="connsiteX4" fmla="*/ 1813786 w 8216572"/>
              <a:gd name="connsiteY4" fmla="*/ 7380123 h 9133747"/>
              <a:gd name="connsiteX5" fmla="*/ 2690598 w 8216572"/>
              <a:gd name="connsiteY5" fmla="*/ 8256935 h 9133747"/>
              <a:gd name="connsiteX6" fmla="*/ 1813786 w 8216572"/>
              <a:gd name="connsiteY6" fmla="*/ 9133747 h 9133747"/>
              <a:gd name="connsiteX7" fmla="*/ 936974 w 8216572"/>
              <a:gd name="connsiteY7" fmla="*/ 8256935 h 9133747"/>
              <a:gd name="connsiteX8" fmla="*/ 877955 w 8216572"/>
              <a:gd name="connsiteY8" fmla="*/ 6461978 h 9133747"/>
              <a:gd name="connsiteX9" fmla="*/ 1754767 w 8216572"/>
              <a:gd name="connsiteY9" fmla="*/ 7338790 h 9133747"/>
              <a:gd name="connsiteX10" fmla="*/ 877955 w 8216572"/>
              <a:gd name="connsiteY10" fmla="*/ 8215602 h 9133747"/>
              <a:gd name="connsiteX11" fmla="*/ 1143 w 8216572"/>
              <a:gd name="connsiteY11" fmla="*/ 7338790 h 9133747"/>
              <a:gd name="connsiteX12" fmla="*/ 4592056 w 8216572"/>
              <a:gd name="connsiteY12" fmla="*/ 6446513 h 9133747"/>
              <a:gd name="connsiteX13" fmla="*/ 5468868 w 8216572"/>
              <a:gd name="connsiteY13" fmla="*/ 7323325 h 9133747"/>
              <a:gd name="connsiteX14" fmla="*/ 4592056 w 8216572"/>
              <a:gd name="connsiteY14" fmla="*/ 8200137 h 9133747"/>
              <a:gd name="connsiteX15" fmla="*/ 3715245 w 8216572"/>
              <a:gd name="connsiteY15" fmla="*/ 7323325 h 9133747"/>
              <a:gd name="connsiteX16" fmla="*/ 2744795 w 8216572"/>
              <a:gd name="connsiteY16" fmla="*/ 6446513 h 9133747"/>
              <a:gd name="connsiteX17" fmla="*/ 3621607 w 8216572"/>
              <a:gd name="connsiteY17" fmla="*/ 7323325 h 9133747"/>
              <a:gd name="connsiteX18" fmla="*/ 2744795 w 8216572"/>
              <a:gd name="connsiteY18" fmla="*/ 8200137 h 9133747"/>
              <a:gd name="connsiteX19" fmla="*/ 1867983 w 8216572"/>
              <a:gd name="connsiteY19" fmla="*/ 7323325 h 9133747"/>
              <a:gd name="connsiteX20" fmla="*/ 5507858 w 8216572"/>
              <a:gd name="connsiteY20" fmla="*/ 5541120 h 9133747"/>
              <a:gd name="connsiteX21" fmla="*/ 6384670 w 8216572"/>
              <a:gd name="connsiteY21" fmla="*/ 6417932 h 9133747"/>
              <a:gd name="connsiteX22" fmla="*/ 5507858 w 8216572"/>
              <a:gd name="connsiteY22" fmla="*/ 7294744 h 9133747"/>
              <a:gd name="connsiteX23" fmla="*/ 4631046 w 8216572"/>
              <a:gd name="connsiteY23" fmla="*/ 6417932 h 9133747"/>
              <a:gd name="connsiteX24" fmla="*/ 3667504 w 8216572"/>
              <a:gd name="connsiteY24" fmla="*/ 5541119 h 9133747"/>
              <a:gd name="connsiteX25" fmla="*/ 4544315 w 8216572"/>
              <a:gd name="connsiteY25" fmla="*/ 6417931 h 9133747"/>
              <a:gd name="connsiteX26" fmla="*/ 3667504 w 8216572"/>
              <a:gd name="connsiteY26" fmla="*/ 7294743 h 9133747"/>
              <a:gd name="connsiteX27" fmla="*/ 2790693 w 8216572"/>
              <a:gd name="connsiteY27" fmla="*/ 6417931 h 9133747"/>
              <a:gd name="connsiteX28" fmla="*/ 1813787 w 8216572"/>
              <a:gd name="connsiteY28" fmla="*/ 5541119 h 9133747"/>
              <a:gd name="connsiteX29" fmla="*/ 2690599 w 8216572"/>
              <a:gd name="connsiteY29" fmla="*/ 6417931 h 9133747"/>
              <a:gd name="connsiteX30" fmla="*/ 1813787 w 8216572"/>
              <a:gd name="connsiteY30" fmla="*/ 7294743 h 9133747"/>
              <a:gd name="connsiteX31" fmla="*/ 936975 w 8216572"/>
              <a:gd name="connsiteY31" fmla="*/ 6417931 h 9133747"/>
              <a:gd name="connsiteX32" fmla="*/ 882325 w 8216572"/>
              <a:gd name="connsiteY32" fmla="*/ 4634369 h 9133747"/>
              <a:gd name="connsiteX33" fmla="*/ 1759137 w 8216572"/>
              <a:gd name="connsiteY33" fmla="*/ 5511181 h 9133747"/>
              <a:gd name="connsiteX34" fmla="*/ 882325 w 8216572"/>
              <a:gd name="connsiteY34" fmla="*/ 6387993 h 9133747"/>
              <a:gd name="connsiteX35" fmla="*/ 5513 w 8216572"/>
              <a:gd name="connsiteY35" fmla="*/ 5511181 h 9133747"/>
              <a:gd name="connsiteX36" fmla="*/ 4596427 w 8216572"/>
              <a:gd name="connsiteY36" fmla="*/ 4618904 h 9133747"/>
              <a:gd name="connsiteX37" fmla="*/ 5473239 w 8216572"/>
              <a:gd name="connsiteY37" fmla="*/ 5495716 h 9133747"/>
              <a:gd name="connsiteX38" fmla="*/ 4596427 w 8216572"/>
              <a:gd name="connsiteY38" fmla="*/ 6372528 h 9133747"/>
              <a:gd name="connsiteX39" fmla="*/ 3719616 w 8216572"/>
              <a:gd name="connsiteY39" fmla="*/ 5495716 h 9133747"/>
              <a:gd name="connsiteX40" fmla="*/ 2749165 w 8216572"/>
              <a:gd name="connsiteY40" fmla="*/ 4618904 h 9133747"/>
              <a:gd name="connsiteX41" fmla="*/ 3625977 w 8216572"/>
              <a:gd name="connsiteY41" fmla="*/ 5495716 h 9133747"/>
              <a:gd name="connsiteX42" fmla="*/ 2749165 w 8216572"/>
              <a:gd name="connsiteY42" fmla="*/ 6372528 h 9133747"/>
              <a:gd name="connsiteX43" fmla="*/ 1872353 w 8216572"/>
              <a:gd name="connsiteY43" fmla="*/ 5495716 h 9133747"/>
              <a:gd name="connsiteX44" fmla="*/ 6423809 w 8216572"/>
              <a:gd name="connsiteY44" fmla="*/ 4618903 h 9133747"/>
              <a:gd name="connsiteX45" fmla="*/ 7300621 w 8216572"/>
              <a:gd name="connsiteY45" fmla="*/ 5495715 h 9133747"/>
              <a:gd name="connsiteX46" fmla="*/ 6423809 w 8216572"/>
              <a:gd name="connsiteY46" fmla="*/ 6372527 h 9133747"/>
              <a:gd name="connsiteX47" fmla="*/ 5546997 w 8216572"/>
              <a:gd name="connsiteY47" fmla="*/ 5495715 h 9133747"/>
              <a:gd name="connsiteX48" fmla="*/ 1818158 w 8216572"/>
              <a:gd name="connsiteY48" fmla="*/ 3713511 h 9133747"/>
              <a:gd name="connsiteX49" fmla="*/ 2694970 w 8216572"/>
              <a:gd name="connsiteY49" fmla="*/ 4590322 h 9133747"/>
              <a:gd name="connsiteX50" fmla="*/ 1818158 w 8216572"/>
              <a:gd name="connsiteY50" fmla="*/ 5467134 h 9133747"/>
              <a:gd name="connsiteX51" fmla="*/ 941346 w 8216572"/>
              <a:gd name="connsiteY51" fmla="*/ 4590322 h 9133747"/>
              <a:gd name="connsiteX52" fmla="*/ 5510740 w 8216572"/>
              <a:gd name="connsiteY52" fmla="*/ 3700682 h 9133747"/>
              <a:gd name="connsiteX53" fmla="*/ 6387552 w 8216572"/>
              <a:gd name="connsiteY53" fmla="*/ 4577493 h 9133747"/>
              <a:gd name="connsiteX54" fmla="*/ 5510740 w 8216572"/>
              <a:gd name="connsiteY54" fmla="*/ 5454305 h 9133747"/>
              <a:gd name="connsiteX55" fmla="*/ 4633929 w 8216572"/>
              <a:gd name="connsiteY55" fmla="*/ 4577493 h 9133747"/>
              <a:gd name="connsiteX56" fmla="*/ 3670387 w 8216572"/>
              <a:gd name="connsiteY56" fmla="*/ 3700680 h 9133747"/>
              <a:gd name="connsiteX57" fmla="*/ 4547198 w 8216572"/>
              <a:gd name="connsiteY57" fmla="*/ 4577492 h 9133747"/>
              <a:gd name="connsiteX58" fmla="*/ 3670387 w 8216572"/>
              <a:gd name="connsiteY58" fmla="*/ 5454304 h 9133747"/>
              <a:gd name="connsiteX59" fmla="*/ 2793575 w 8216572"/>
              <a:gd name="connsiteY59" fmla="*/ 4577492 h 9133747"/>
              <a:gd name="connsiteX60" fmla="*/ 7339760 w 8216572"/>
              <a:gd name="connsiteY60" fmla="*/ 3696689 h 9133747"/>
              <a:gd name="connsiteX61" fmla="*/ 8216572 w 8216572"/>
              <a:gd name="connsiteY61" fmla="*/ 4573500 h 9133747"/>
              <a:gd name="connsiteX62" fmla="*/ 7339760 w 8216572"/>
              <a:gd name="connsiteY62" fmla="*/ 5450311 h 9133747"/>
              <a:gd name="connsiteX63" fmla="*/ 6462948 w 8216572"/>
              <a:gd name="connsiteY63" fmla="*/ 4573499 h 9133747"/>
              <a:gd name="connsiteX64" fmla="*/ 877955 w 8216572"/>
              <a:gd name="connsiteY64" fmla="*/ 2789936 h 9133747"/>
              <a:gd name="connsiteX65" fmla="*/ 1754767 w 8216572"/>
              <a:gd name="connsiteY65" fmla="*/ 3666748 h 9133747"/>
              <a:gd name="connsiteX66" fmla="*/ 877955 w 8216572"/>
              <a:gd name="connsiteY66" fmla="*/ 4543560 h 9133747"/>
              <a:gd name="connsiteX67" fmla="*/ 1143 w 8216572"/>
              <a:gd name="connsiteY67" fmla="*/ 3666748 h 9133747"/>
              <a:gd name="connsiteX68" fmla="*/ 6428039 w 8216572"/>
              <a:gd name="connsiteY68" fmla="*/ 2774473 h 9133747"/>
              <a:gd name="connsiteX69" fmla="*/ 7304851 w 8216572"/>
              <a:gd name="connsiteY69" fmla="*/ 3651285 h 9133747"/>
              <a:gd name="connsiteX70" fmla="*/ 6428039 w 8216572"/>
              <a:gd name="connsiteY70" fmla="*/ 4528096 h 9133747"/>
              <a:gd name="connsiteX71" fmla="*/ 5551227 w 8216572"/>
              <a:gd name="connsiteY71" fmla="*/ 3651285 h 9133747"/>
              <a:gd name="connsiteX72" fmla="*/ 4592056 w 8216572"/>
              <a:gd name="connsiteY72" fmla="*/ 2774472 h 9133747"/>
              <a:gd name="connsiteX73" fmla="*/ 5468868 w 8216572"/>
              <a:gd name="connsiteY73" fmla="*/ 3651283 h 9133747"/>
              <a:gd name="connsiteX74" fmla="*/ 4592056 w 8216572"/>
              <a:gd name="connsiteY74" fmla="*/ 4528096 h 9133747"/>
              <a:gd name="connsiteX75" fmla="*/ 3715245 w 8216572"/>
              <a:gd name="connsiteY75" fmla="*/ 3651283 h 9133747"/>
              <a:gd name="connsiteX76" fmla="*/ 2744794 w 8216572"/>
              <a:gd name="connsiteY76" fmla="*/ 2774472 h 9133747"/>
              <a:gd name="connsiteX77" fmla="*/ 3621607 w 8216572"/>
              <a:gd name="connsiteY77" fmla="*/ 3651283 h 9133747"/>
              <a:gd name="connsiteX78" fmla="*/ 2744794 w 8216572"/>
              <a:gd name="connsiteY78" fmla="*/ 4528095 h 9133747"/>
              <a:gd name="connsiteX79" fmla="*/ 1867982 w 8216572"/>
              <a:gd name="connsiteY79" fmla="*/ 3651283 h 9133747"/>
              <a:gd name="connsiteX80" fmla="*/ 1813787 w 8216572"/>
              <a:gd name="connsiteY80" fmla="*/ 1869077 h 9133747"/>
              <a:gd name="connsiteX81" fmla="*/ 2690599 w 8216572"/>
              <a:gd name="connsiteY81" fmla="*/ 2745889 h 9133747"/>
              <a:gd name="connsiteX82" fmla="*/ 1813787 w 8216572"/>
              <a:gd name="connsiteY82" fmla="*/ 3622701 h 9133747"/>
              <a:gd name="connsiteX83" fmla="*/ 936975 w 8216572"/>
              <a:gd name="connsiteY83" fmla="*/ 2745889 h 9133747"/>
              <a:gd name="connsiteX84" fmla="*/ 5520980 w 8216572"/>
              <a:gd name="connsiteY84" fmla="*/ 1856758 h 9133747"/>
              <a:gd name="connsiteX85" fmla="*/ 6397792 w 8216572"/>
              <a:gd name="connsiteY85" fmla="*/ 2733570 h 9133747"/>
              <a:gd name="connsiteX86" fmla="*/ 5520980 w 8216572"/>
              <a:gd name="connsiteY86" fmla="*/ 3610380 h 9133747"/>
              <a:gd name="connsiteX87" fmla="*/ 4644168 w 8216572"/>
              <a:gd name="connsiteY87" fmla="*/ 2733570 h 9133747"/>
              <a:gd name="connsiteX88" fmla="*/ 3680627 w 8216572"/>
              <a:gd name="connsiteY88" fmla="*/ 1856756 h 9133747"/>
              <a:gd name="connsiteX89" fmla="*/ 4557438 w 8216572"/>
              <a:gd name="connsiteY89" fmla="*/ 2733568 h 9133747"/>
              <a:gd name="connsiteX90" fmla="*/ 3680627 w 8216572"/>
              <a:gd name="connsiteY90" fmla="*/ 3610379 h 9133747"/>
              <a:gd name="connsiteX91" fmla="*/ 2803815 w 8216572"/>
              <a:gd name="connsiteY91" fmla="*/ 2733568 h 9133747"/>
              <a:gd name="connsiteX92" fmla="*/ 876812 w 8216572"/>
              <a:gd name="connsiteY92" fmla="*/ 946859 h 9133747"/>
              <a:gd name="connsiteX93" fmla="*/ 1753624 w 8216572"/>
              <a:gd name="connsiteY93" fmla="*/ 1823671 h 9133747"/>
              <a:gd name="connsiteX94" fmla="*/ 876812 w 8216572"/>
              <a:gd name="connsiteY94" fmla="*/ 2700483 h 9133747"/>
              <a:gd name="connsiteX95" fmla="*/ 0 w 8216572"/>
              <a:gd name="connsiteY95" fmla="*/ 1823671 h 9133747"/>
              <a:gd name="connsiteX96" fmla="*/ 4596427 w 8216572"/>
              <a:gd name="connsiteY96" fmla="*/ 939044 h 9133747"/>
              <a:gd name="connsiteX97" fmla="*/ 5473239 w 8216572"/>
              <a:gd name="connsiteY97" fmla="*/ 1815855 h 9133747"/>
              <a:gd name="connsiteX98" fmla="*/ 4596427 w 8216572"/>
              <a:gd name="connsiteY98" fmla="*/ 2692668 h 9133747"/>
              <a:gd name="connsiteX99" fmla="*/ 3719616 w 8216572"/>
              <a:gd name="connsiteY99" fmla="*/ 1815855 h 9133747"/>
              <a:gd name="connsiteX100" fmla="*/ 2749166 w 8216572"/>
              <a:gd name="connsiteY100" fmla="*/ 939043 h 9133747"/>
              <a:gd name="connsiteX101" fmla="*/ 3625977 w 8216572"/>
              <a:gd name="connsiteY101" fmla="*/ 1815854 h 9133747"/>
              <a:gd name="connsiteX102" fmla="*/ 2749166 w 8216572"/>
              <a:gd name="connsiteY102" fmla="*/ 2692667 h 9133747"/>
              <a:gd name="connsiteX103" fmla="*/ 1872353 w 8216572"/>
              <a:gd name="connsiteY103" fmla="*/ 1815854 h 9133747"/>
              <a:gd name="connsiteX104" fmla="*/ 1818158 w 8216572"/>
              <a:gd name="connsiteY104" fmla="*/ 33648 h 9133747"/>
              <a:gd name="connsiteX105" fmla="*/ 2694970 w 8216572"/>
              <a:gd name="connsiteY105" fmla="*/ 910460 h 9133747"/>
              <a:gd name="connsiteX106" fmla="*/ 1818158 w 8216572"/>
              <a:gd name="connsiteY106" fmla="*/ 1787272 h 9133747"/>
              <a:gd name="connsiteX107" fmla="*/ 941346 w 8216572"/>
              <a:gd name="connsiteY107" fmla="*/ 910460 h 9133747"/>
              <a:gd name="connsiteX108" fmla="*/ 3675485 w 8216572"/>
              <a:gd name="connsiteY108" fmla="*/ 0 h 9133747"/>
              <a:gd name="connsiteX109" fmla="*/ 4552297 w 8216572"/>
              <a:gd name="connsiteY109" fmla="*/ 876812 h 9133747"/>
              <a:gd name="connsiteX110" fmla="*/ 3675485 w 8216572"/>
              <a:gd name="connsiteY110" fmla="*/ 1753624 h 9133747"/>
              <a:gd name="connsiteX111" fmla="*/ 2798673 w 8216572"/>
              <a:gd name="connsiteY111" fmla="*/ 876812 h 913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8216572" h="9133747">
                <a:moveTo>
                  <a:pt x="3654638" y="7380123"/>
                </a:moveTo>
                <a:lnTo>
                  <a:pt x="4531450" y="8256935"/>
                </a:lnTo>
                <a:lnTo>
                  <a:pt x="3654638" y="9133747"/>
                </a:lnTo>
                <a:lnTo>
                  <a:pt x="2777826" y="8256935"/>
                </a:lnTo>
                <a:close/>
                <a:moveTo>
                  <a:pt x="1813786" y="7380123"/>
                </a:moveTo>
                <a:lnTo>
                  <a:pt x="2690598" y="8256935"/>
                </a:lnTo>
                <a:lnTo>
                  <a:pt x="1813786" y="9133747"/>
                </a:lnTo>
                <a:lnTo>
                  <a:pt x="936974" y="8256935"/>
                </a:lnTo>
                <a:close/>
                <a:moveTo>
                  <a:pt x="877955" y="6461978"/>
                </a:moveTo>
                <a:lnTo>
                  <a:pt x="1754767" y="7338790"/>
                </a:lnTo>
                <a:lnTo>
                  <a:pt x="877955" y="8215602"/>
                </a:lnTo>
                <a:lnTo>
                  <a:pt x="1143" y="7338790"/>
                </a:lnTo>
                <a:close/>
                <a:moveTo>
                  <a:pt x="4592056" y="6446513"/>
                </a:moveTo>
                <a:lnTo>
                  <a:pt x="5468868" y="7323325"/>
                </a:lnTo>
                <a:lnTo>
                  <a:pt x="4592056" y="8200137"/>
                </a:lnTo>
                <a:lnTo>
                  <a:pt x="3715245" y="7323325"/>
                </a:lnTo>
                <a:close/>
                <a:moveTo>
                  <a:pt x="2744795" y="6446513"/>
                </a:moveTo>
                <a:lnTo>
                  <a:pt x="3621607" y="7323325"/>
                </a:lnTo>
                <a:lnTo>
                  <a:pt x="2744795" y="8200137"/>
                </a:lnTo>
                <a:lnTo>
                  <a:pt x="1867983" y="7323325"/>
                </a:lnTo>
                <a:close/>
                <a:moveTo>
                  <a:pt x="5507858" y="5541120"/>
                </a:moveTo>
                <a:lnTo>
                  <a:pt x="6384670" y="6417932"/>
                </a:lnTo>
                <a:lnTo>
                  <a:pt x="5507858" y="7294744"/>
                </a:lnTo>
                <a:lnTo>
                  <a:pt x="4631046" y="6417932"/>
                </a:lnTo>
                <a:close/>
                <a:moveTo>
                  <a:pt x="3667504" y="5541119"/>
                </a:moveTo>
                <a:lnTo>
                  <a:pt x="4544315" y="6417931"/>
                </a:lnTo>
                <a:lnTo>
                  <a:pt x="3667504" y="7294743"/>
                </a:lnTo>
                <a:lnTo>
                  <a:pt x="2790693" y="6417931"/>
                </a:lnTo>
                <a:close/>
                <a:moveTo>
                  <a:pt x="1813787" y="5541119"/>
                </a:moveTo>
                <a:lnTo>
                  <a:pt x="2690599" y="6417931"/>
                </a:lnTo>
                <a:lnTo>
                  <a:pt x="1813787" y="7294743"/>
                </a:lnTo>
                <a:lnTo>
                  <a:pt x="936975" y="6417931"/>
                </a:lnTo>
                <a:close/>
                <a:moveTo>
                  <a:pt x="882325" y="4634369"/>
                </a:moveTo>
                <a:lnTo>
                  <a:pt x="1759137" y="5511181"/>
                </a:lnTo>
                <a:lnTo>
                  <a:pt x="882325" y="6387993"/>
                </a:lnTo>
                <a:lnTo>
                  <a:pt x="5513" y="5511181"/>
                </a:lnTo>
                <a:close/>
                <a:moveTo>
                  <a:pt x="4596427" y="4618904"/>
                </a:moveTo>
                <a:lnTo>
                  <a:pt x="5473239" y="5495716"/>
                </a:lnTo>
                <a:lnTo>
                  <a:pt x="4596427" y="6372528"/>
                </a:lnTo>
                <a:lnTo>
                  <a:pt x="3719616" y="5495716"/>
                </a:lnTo>
                <a:close/>
                <a:moveTo>
                  <a:pt x="2749165" y="4618904"/>
                </a:moveTo>
                <a:lnTo>
                  <a:pt x="3625977" y="5495716"/>
                </a:lnTo>
                <a:lnTo>
                  <a:pt x="2749165" y="6372528"/>
                </a:lnTo>
                <a:lnTo>
                  <a:pt x="1872353" y="5495716"/>
                </a:lnTo>
                <a:close/>
                <a:moveTo>
                  <a:pt x="6423809" y="4618903"/>
                </a:moveTo>
                <a:lnTo>
                  <a:pt x="7300621" y="5495715"/>
                </a:lnTo>
                <a:lnTo>
                  <a:pt x="6423809" y="6372527"/>
                </a:lnTo>
                <a:lnTo>
                  <a:pt x="5546997" y="5495715"/>
                </a:lnTo>
                <a:close/>
                <a:moveTo>
                  <a:pt x="1818158" y="3713511"/>
                </a:moveTo>
                <a:lnTo>
                  <a:pt x="2694970" y="4590322"/>
                </a:lnTo>
                <a:lnTo>
                  <a:pt x="1818158" y="5467134"/>
                </a:lnTo>
                <a:lnTo>
                  <a:pt x="941346" y="4590322"/>
                </a:lnTo>
                <a:close/>
                <a:moveTo>
                  <a:pt x="5510740" y="3700682"/>
                </a:moveTo>
                <a:lnTo>
                  <a:pt x="6387552" y="4577493"/>
                </a:lnTo>
                <a:lnTo>
                  <a:pt x="5510740" y="5454305"/>
                </a:lnTo>
                <a:lnTo>
                  <a:pt x="4633929" y="4577493"/>
                </a:lnTo>
                <a:close/>
                <a:moveTo>
                  <a:pt x="3670387" y="3700680"/>
                </a:moveTo>
                <a:lnTo>
                  <a:pt x="4547198" y="4577492"/>
                </a:lnTo>
                <a:lnTo>
                  <a:pt x="3670387" y="5454304"/>
                </a:lnTo>
                <a:lnTo>
                  <a:pt x="2793575" y="4577492"/>
                </a:lnTo>
                <a:close/>
                <a:moveTo>
                  <a:pt x="7339760" y="3696689"/>
                </a:moveTo>
                <a:lnTo>
                  <a:pt x="8216572" y="4573500"/>
                </a:lnTo>
                <a:lnTo>
                  <a:pt x="7339760" y="5450311"/>
                </a:lnTo>
                <a:lnTo>
                  <a:pt x="6462948" y="4573499"/>
                </a:lnTo>
                <a:close/>
                <a:moveTo>
                  <a:pt x="877955" y="2789936"/>
                </a:moveTo>
                <a:lnTo>
                  <a:pt x="1754767" y="3666748"/>
                </a:lnTo>
                <a:lnTo>
                  <a:pt x="877955" y="4543560"/>
                </a:lnTo>
                <a:lnTo>
                  <a:pt x="1143" y="3666748"/>
                </a:lnTo>
                <a:close/>
                <a:moveTo>
                  <a:pt x="6428039" y="2774473"/>
                </a:moveTo>
                <a:lnTo>
                  <a:pt x="7304851" y="3651285"/>
                </a:lnTo>
                <a:lnTo>
                  <a:pt x="6428039" y="4528096"/>
                </a:lnTo>
                <a:lnTo>
                  <a:pt x="5551227" y="3651285"/>
                </a:lnTo>
                <a:close/>
                <a:moveTo>
                  <a:pt x="4592056" y="2774472"/>
                </a:moveTo>
                <a:lnTo>
                  <a:pt x="5468868" y="3651283"/>
                </a:lnTo>
                <a:lnTo>
                  <a:pt x="4592056" y="4528096"/>
                </a:lnTo>
                <a:lnTo>
                  <a:pt x="3715245" y="3651283"/>
                </a:lnTo>
                <a:close/>
                <a:moveTo>
                  <a:pt x="2744794" y="2774472"/>
                </a:moveTo>
                <a:lnTo>
                  <a:pt x="3621607" y="3651283"/>
                </a:lnTo>
                <a:lnTo>
                  <a:pt x="2744794" y="4528095"/>
                </a:lnTo>
                <a:lnTo>
                  <a:pt x="1867982" y="3651283"/>
                </a:lnTo>
                <a:close/>
                <a:moveTo>
                  <a:pt x="1813787" y="1869077"/>
                </a:moveTo>
                <a:lnTo>
                  <a:pt x="2690599" y="2745889"/>
                </a:lnTo>
                <a:lnTo>
                  <a:pt x="1813787" y="3622701"/>
                </a:lnTo>
                <a:lnTo>
                  <a:pt x="936975" y="2745889"/>
                </a:lnTo>
                <a:close/>
                <a:moveTo>
                  <a:pt x="5520980" y="1856758"/>
                </a:moveTo>
                <a:lnTo>
                  <a:pt x="6397792" y="2733570"/>
                </a:lnTo>
                <a:lnTo>
                  <a:pt x="5520980" y="3610380"/>
                </a:lnTo>
                <a:lnTo>
                  <a:pt x="4644168" y="2733570"/>
                </a:lnTo>
                <a:close/>
                <a:moveTo>
                  <a:pt x="3680627" y="1856756"/>
                </a:moveTo>
                <a:lnTo>
                  <a:pt x="4557438" y="2733568"/>
                </a:lnTo>
                <a:lnTo>
                  <a:pt x="3680627" y="3610379"/>
                </a:lnTo>
                <a:lnTo>
                  <a:pt x="2803815" y="2733568"/>
                </a:lnTo>
                <a:close/>
                <a:moveTo>
                  <a:pt x="876812" y="946859"/>
                </a:moveTo>
                <a:lnTo>
                  <a:pt x="1753624" y="1823671"/>
                </a:lnTo>
                <a:lnTo>
                  <a:pt x="876812" y="2700483"/>
                </a:lnTo>
                <a:lnTo>
                  <a:pt x="0" y="1823671"/>
                </a:lnTo>
                <a:close/>
                <a:moveTo>
                  <a:pt x="4596427" y="939044"/>
                </a:moveTo>
                <a:lnTo>
                  <a:pt x="5473239" y="1815855"/>
                </a:lnTo>
                <a:lnTo>
                  <a:pt x="4596427" y="2692668"/>
                </a:lnTo>
                <a:lnTo>
                  <a:pt x="3719616" y="1815855"/>
                </a:lnTo>
                <a:close/>
                <a:moveTo>
                  <a:pt x="2749166" y="939043"/>
                </a:moveTo>
                <a:lnTo>
                  <a:pt x="3625977" y="1815854"/>
                </a:lnTo>
                <a:lnTo>
                  <a:pt x="2749166" y="2692667"/>
                </a:lnTo>
                <a:lnTo>
                  <a:pt x="1872353" y="1815854"/>
                </a:lnTo>
                <a:close/>
                <a:moveTo>
                  <a:pt x="1818158" y="33648"/>
                </a:moveTo>
                <a:lnTo>
                  <a:pt x="2694970" y="910460"/>
                </a:lnTo>
                <a:lnTo>
                  <a:pt x="1818158" y="1787272"/>
                </a:lnTo>
                <a:lnTo>
                  <a:pt x="941346" y="910460"/>
                </a:lnTo>
                <a:close/>
                <a:moveTo>
                  <a:pt x="3675485" y="0"/>
                </a:moveTo>
                <a:lnTo>
                  <a:pt x="4552297" y="876812"/>
                </a:lnTo>
                <a:lnTo>
                  <a:pt x="3675485" y="1753624"/>
                </a:lnTo>
                <a:lnTo>
                  <a:pt x="2798673" y="8768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32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6666003-D3DD-4009-BA14-F856229FE1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99654" y="-1"/>
            <a:ext cx="5692346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49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6C1E298-315E-4878-A71E-F3255F22D1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44238" y="1571103"/>
            <a:ext cx="6816436" cy="6816436"/>
          </a:xfrm>
          <a:custGeom>
            <a:avLst/>
            <a:gdLst>
              <a:gd name="connsiteX0" fmla="*/ 3408218 w 6816436"/>
              <a:gd name="connsiteY0" fmla="*/ 0 h 6816436"/>
              <a:gd name="connsiteX1" fmla="*/ 6816436 w 6816436"/>
              <a:gd name="connsiteY1" fmla="*/ 3408218 h 6816436"/>
              <a:gd name="connsiteX2" fmla="*/ 3408218 w 6816436"/>
              <a:gd name="connsiteY2" fmla="*/ 6816436 h 6816436"/>
              <a:gd name="connsiteX3" fmla="*/ 0 w 6816436"/>
              <a:gd name="connsiteY3" fmla="*/ 3408218 h 6816436"/>
              <a:gd name="connsiteX4" fmla="*/ 3408218 w 6816436"/>
              <a:gd name="connsiteY4" fmla="*/ 0 h 6816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6436" h="6816436">
                <a:moveTo>
                  <a:pt x="3408218" y="0"/>
                </a:moveTo>
                <a:cubicBezTo>
                  <a:pt x="5290525" y="0"/>
                  <a:pt x="6816436" y="1525911"/>
                  <a:pt x="6816436" y="3408218"/>
                </a:cubicBezTo>
                <a:cubicBezTo>
                  <a:pt x="6816436" y="5290525"/>
                  <a:pt x="5290525" y="6816436"/>
                  <a:pt x="3408218" y="6816436"/>
                </a:cubicBezTo>
                <a:cubicBezTo>
                  <a:pt x="1525911" y="6816436"/>
                  <a:pt x="0" y="5290525"/>
                  <a:pt x="0" y="3408218"/>
                </a:cubicBezTo>
                <a:cubicBezTo>
                  <a:pt x="0" y="1525911"/>
                  <a:pt x="1525911" y="0"/>
                  <a:pt x="34082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11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988E36C-FBBF-4935-8A9B-A0DB6FC193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4278" y="-1412166"/>
            <a:ext cx="11416835" cy="7077572"/>
          </a:xfrm>
          <a:custGeom>
            <a:avLst/>
            <a:gdLst>
              <a:gd name="connsiteX0" fmla="*/ 5702271 w 11416835"/>
              <a:gd name="connsiteY0" fmla="*/ 4320297 h 7077572"/>
              <a:gd name="connsiteX1" fmla="*/ 7080908 w 11416835"/>
              <a:gd name="connsiteY1" fmla="*/ 5698935 h 7077572"/>
              <a:gd name="connsiteX2" fmla="*/ 5702271 w 11416835"/>
              <a:gd name="connsiteY2" fmla="*/ 7077572 h 7077572"/>
              <a:gd name="connsiteX3" fmla="*/ 4323633 w 11416835"/>
              <a:gd name="connsiteY3" fmla="*/ 5698935 h 7077572"/>
              <a:gd name="connsiteX4" fmla="*/ 7152300 w 11416835"/>
              <a:gd name="connsiteY4" fmla="*/ 2886772 h 7077572"/>
              <a:gd name="connsiteX5" fmla="*/ 8530937 w 11416835"/>
              <a:gd name="connsiteY5" fmla="*/ 4265409 h 7077572"/>
              <a:gd name="connsiteX6" fmla="*/ 7152300 w 11416835"/>
              <a:gd name="connsiteY6" fmla="*/ 5644046 h 7077572"/>
              <a:gd name="connsiteX7" fmla="*/ 5773662 w 11416835"/>
              <a:gd name="connsiteY7" fmla="*/ 4265409 h 7077572"/>
              <a:gd name="connsiteX8" fmla="*/ 4252242 w 11416835"/>
              <a:gd name="connsiteY8" fmla="*/ 2880121 h 7077572"/>
              <a:gd name="connsiteX9" fmla="*/ 5630879 w 11416835"/>
              <a:gd name="connsiteY9" fmla="*/ 4258758 h 7077572"/>
              <a:gd name="connsiteX10" fmla="*/ 4252242 w 11416835"/>
              <a:gd name="connsiteY10" fmla="*/ 5637395 h 7077572"/>
              <a:gd name="connsiteX11" fmla="*/ 2873605 w 11416835"/>
              <a:gd name="connsiteY11" fmla="*/ 4258758 h 7077572"/>
              <a:gd name="connsiteX12" fmla="*/ 8595249 w 11416835"/>
              <a:gd name="connsiteY12" fmla="*/ 1460576 h 7077572"/>
              <a:gd name="connsiteX13" fmla="*/ 9973886 w 11416835"/>
              <a:gd name="connsiteY13" fmla="*/ 2839214 h 7077572"/>
              <a:gd name="connsiteX14" fmla="*/ 8595249 w 11416835"/>
              <a:gd name="connsiteY14" fmla="*/ 4217850 h 7077572"/>
              <a:gd name="connsiteX15" fmla="*/ 7216611 w 11416835"/>
              <a:gd name="connsiteY15" fmla="*/ 2839214 h 7077572"/>
              <a:gd name="connsiteX16" fmla="*/ 5695990 w 11416835"/>
              <a:gd name="connsiteY16" fmla="*/ 1444474 h 7077572"/>
              <a:gd name="connsiteX17" fmla="*/ 7074627 w 11416835"/>
              <a:gd name="connsiteY17" fmla="*/ 2823112 h 7077572"/>
              <a:gd name="connsiteX18" fmla="*/ 5695990 w 11416835"/>
              <a:gd name="connsiteY18" fmla="*/ 4201749 h 7077572"/>
              <a:gd name="connsiteX19" fmla="*/ 4317352 w 11416835"/>
              <a:gd name="connsiteY19" fmla="*/ 2823112 h 7077572"/>
              <a:gd name="connsiteX20" fmla="*/ 2802214 w 11416835"/>
              <a:gd name="connsiteY20" fmla="*/ 1439944 h 7077572"/>
              <a:gd name="connsiteX21" fmla="*/ 4180851 w 11416835"/>
              <a:gd name="connsiteY21" fmla="*/ 2818582 h 7077572"/>
              <a:gd name="connsiteX22" fmla="*/ 2802214 w 11416835"/>
              <a:gd name="connsiteY22" fmla="*/ 4197218 h 7077572"/>
              <a:gd name="connsiteX23" fmla="*/ 1423576 w 11416835"/>
              <a:gd name="connsiteY23" fmla="*/ 2818582 h 7077572"/>
              <a:gd name="connsiteX24" fmla="*/ 10038198 w 11416835"/>
              <a:gd name="connsiteY24" fmla="*/ 6874 h 7077572"/>
              <a:gd name="connsiteX25" fmla="*/ 11416835 w 11416835"/>
              <a:gd name="connsiteY25" fmla="*/ 1385512 h 7077572"/>
              <a:gd name="connsiteX26" fmla="*/ 10038198 w 11416835"/>
              <a:gd name="connsiteY26" fmla="*/ 2764149 h 7077572"/>
              <a:gd name="connsiteX27" fmla="*/ 8659560 w 11416835"/>
              <a:gd name="connsiteY27" fmla="*/ 1385512 h 7077572"/>
              <a:gd name="connsiteX28" fmla="*/ 4252241 w 11416835"/>
              <a:gd name="connsiteY28" fmla="*/ 6874 h 7077572"/>
              <a:gd name="connsiteX29" fmla="*/ 5630878 w 11416835"/>
              <a:gd name="connsiteY29" fmla="*/ 1385512 h 7077572"/>
              <a:gd name="connsiteX30" fmla="*/ 4252241 w 11416835"/>
              <a:gd name="connsiteY30" fmla="*/ 2764149 h 7077572"/>
              <a:gd name="connsiteX31" fmla="*/ 2873603 w 11416835"/>
              <a:gd name="connsiteY31" fmla="*/ 1385512 h 7077572"/>
              <a:gd name="connsiteX32" fmla="*/ 1378638 w 11416835"/>
              <a:gd name="connsiteY32" fmla="*/ 1 h 7077572"/>
              <a:gd name="connsiteX33" fmla="*/ 2757275 w 11416835"/>
              <a:gd name="connsiteY33" fmla="*/ 1378639 h 7077572"/>
              <a:gd name="connsiteX34" fmla="*/ 1378638 w 11416835"/>
              <a:gd name="connsiteY34" fmla="*/ 2757276 h 7077572"/>
              <a:gd name="connsiteX35" fmla="*/ 0 w 11416835"/>
              <a:gd name="connsiteY35" fmla="*/ 1378639 h 7077572"/>
              <a:gd name="connsiteX36" fmla="*/ 7152300 w 11416835"/>
              <a:gd name="connsiteY36" fmla="*/ 0 h 7077572"/>
              <a:gd name="connsiteX37" fmla="*/ 8530937 w 11416835"/>
              <a:gd name="connsiteY37" fmla="*/ 1378638 h 7077572"/>
              <a:gd name="connsiteX38" fmla="*/ 7152300 w 11416835"/>
              <a:gd name="connsiteY38" fmla="*/ 2757275 h 7077572"/>
              <a:gd name="connsiteX39" fmla="*/ 5773662 w 11416835"/>
              <a:gd name="connsiteY39" fmla="*/ 1378638 h 707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416835" h="7077572">
                <a:moveTo>
                  <a:pt x="5702271" y="4320297"/>
                </a:moveTo>
                <a:lnTo>
                  <a:pt x="7080908" y="5698935"/>
                </a:lnTo>
                <a:lnTo>
                  <a:pt x="5702271" y="7077572"/>
                </a:lnTo>
                <a:lnTo>
                  <a:pt x="4323633" y="5698935"/>
                </a:lnTo>
                <a:close/>
                <a:moveTo>
                  <a:pt x="7152300" y="2886772"/>
                </a:moveTo>
                <a:lnTo>
                  <a:pt x="8530937" y="4265409"/>
                </a:lnTo>
                <a:lnTo>
                  <a:pt x="7152300" y="5644046"/>
                </a:lnTo>
                <a:lnTo>
                  <a:pt x="5773662" y="4265409"/>
                </a:lnTo>
                <a:close/>
                <a:moveTo>
                  <a:pt x="4252242" y="2880121"/>
                </a:moveTo>
                <a:lnTo>
                  <a:pt x="5630879" y="4258758"/>
                </a:lnTo>
                <a:lnTo>
                  <a:pt x="4252242" y="5637395"/>
                </a:lnTo>
                <a:lnTo>
                  <a:pt x="2873605" y="4258758"/>
                </a:lnTo>
                <a:close/>
                <a:moveTo>
                  <a:pt x="8595249" y="1460576"/>
                </a:moveTo>
                <a:lnTo>
                  <a:pt x="9973886" y="2839214"/>
                </a:lnTo>
                <a:lnTo>
                  <a:pt x="8595249" y="4217850"/>
                </a:lnTo>
                <a:lnTo>
                  <a:pt x="7216611" y="2839214"/>
                </a:lnTo>
                <a:close/>
                <a:moveTo>
                  <a:pt x="5695990" y="1444474"/>
                </a:moveTo>
                <a:lnTo>
                  <a:pt x="7074627" y="2823112"/>
                </a:lnTo>
                <a:lnTo>
                  <a:pt x="5695990" y="4201749"/>
                </a:lnTo>
                <a:lnTo>
                  <a:pt x="4317352" y="2823112"/>
                </a:lnTo>
                <a:close/>
                <a:moveTo>
                  <a:pt x="2802214" y="1439944"/>
                </a:moveTo>
                <a:lnTo>
                  <a:pt x="4180851" y="2818582"/>
                </a:lnTo>
                <a:lnTo>
                  <a:pt x="2802214" y="4197218"/>
                </a:lnTo>
                <a:lnTo>
                  <a:pt x="1423576" y="2818582"/>
                </a:lnTo>
                <a:close/>
                <a:moveTo>
                  <a:pt x="10038198" y="6874"/>
                </a:moveTo>
                <a:lnTo>
                  <a:pt x="11416835" y="1385512"/>
                </a:lnTo>
                <a:lnTo>
                  <a:pt x="10038198" y="2764149"/>
                </a:lnTo>
                <a:lnTo>
                  <a:pt x="8659560" y="1385512"/>
                </a:lnTo>
                <a:close/>
                <a:moveTo>
                  <a:pt x="4252241" y="6874"/>
                </a:moveTo>
                <a:lnTo>
                  <a:pt x="5630878" y="1385512"/>
                </a:lnTo>
                <a:lnTo>
                  <a:pt x="4252241" y="2764149"/>
                </a:lnTo>
                <a:lnTo>
                  <a:pt x="2873603" y="1385512"/>
                </a:lnTo>
                <a:close/>
                <a:moveTo>
                  <a:pt x="1378638" y="1"/>
                </a:moveTo>
                <a:lnTo>
                  <a:pt x="2757275" y="1378639"/>
                </a:lnTo>
                <a:lnTo>
                  <a:pt x="1378638" y="2757276"/>
                </a:lnTo>
                <a:lnTo>
                  <a:pt x="0" y="1378639"/>
                </a:lnTo>
                <a:close/>
                <a:moveTo>
                  <a:pt x="7152300" y="0"/>
                </a:moveTo>
                <a:lnTo>
                  <a:pt x="8530937" y="1378638"/>
                </a:lnTo>
                <a:lnTo>
                  <a:pt x="7152300" y="2757275"/>
                </a:lnTo>
                <a:lnTo>
                  <a:pt x="5773662" y="13786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8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CED5C78-6D56-41D4-BAE8-601DCABC3F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35490" y="-1826690"/>
            <a:ext cx="5970128" cy="7115246"/>
          </a:xfrm>
          <a:custGeom>
            <a:avLst/>
            <a:gdLst>
              <a:gd name="connsiteX0" fmla="*/ 5356800 w 5970128"/>
              <a:gd name="connsiteY0" fmla="*/ 4607131 h 7115246"/>
              <a:gd name="connsiteX1" fmla="*/ 5790488 w 5970128"/>
              <a:gd name="connsiteY1" fmla="*/ 4786771 h 7115246"/>
              <a:gd name="connsiteX2" fmla="*/ 5790488 w 5970128"/>
              <a:gd name="connsiteY2" fmla="*/ 5654147 h 7115246"/>
              <a:gd name="connsiteX3" fmla="*/ 4595901 w 5970128"/>
              <a:gd name="connsiteY3" fmla="*/ 6848733 h 7115246"/>
              <a:gd name="connsiteX4" fmla="*/ 3728524 w 5970128"/>
              <a:gd name="connsiteY4" fmla="*/ 6848733 h 7115246"/>
              <a:gd name="connsiteX5" fmla="*/ 3728526 w 5970128"/>
              <a:gd name="connsiteY5" fmla="*/ 6848733 h 7115246"/>
              <a:gd name="connsiteX6" fmla="*/ 3728526 w 5970128"/>
              <a:gd name="connsiteY6" fmla="*/ 5981357 h 7115246"/>
              <a:gd name="connsiteX7" fmla="*/ 4923111 w 5970128"/>
              <a:gd name="connsiteY7" fmla="*/ 4786771 h 7115246"/>
              <a:gd name="connsiteX8" fmla="*/ 5356800 w 5970128"/>
              <a:gd name="connsiteY8" fmla="*/ 4607131 h 7115246"/>
              <a:gd name="connsiteX9" fmla="*/ 5356799 w 5970128"/>
              <a:gd name="connsiteY9" fmla="*/ 2765355 h 7115246"/>
              <a:gd name="connsiteX10" fmla="*/ 5790487 w 5970128"/>
              <a:gd name="connsiteY10" fmla="*/ 2944995 h 7115246"/>
              <a:gd name="connsiteX11" fmla="*/ 5790487 w 5970128"/>
              <a:gd name="connsiteY11" fmla="*/ 3812372 h 7115246"/>
              <a:gd name="connsiteX12" fmla="*/ 2667252 w 5970128"/>
              <a:gd name="connsiteY12" fmla="*/ 6935606 h 7115246"/>
              <a:gd name="connsiteX13" fmla="*/ 1799876 w 5970128"/>
              <a:gd name="connsiteY13" fmla="*/ 6935606 h 7115246"/>
              <a:gd name="connsiteX14" fmla="*/ 1799876 w 5970128"/>
              <a:gd name="connsiteY14" fmla="*/ 6068229 h 7115246"/>
              <a:gd name="connsiteX15" fmla="*/ 4923111 w 5970128"/>
              <a:gd name="connsiteY15" fmla="*/ 2944995 h 7115246"/>
              <a:gd name="connsiteX16" fmla="*/ 5356799 w 5970128"/>
              <a:gd name="connsiteY16" fmla="*/ 2765355 h 7115246"/>
              <a:gd name="connsiteX17" fmla="*/ 4622646 w 5970128"/>
              <a:gd name="connsiteY17" fmla="*/ 1652360 h 7115246"/>
              <a:gd name="connsiteX18" fmla="*/ 5056334 w 5970128"/>
              <a:gd name="connsiteY18" fmla="*/ 1831999 h 7115246"/>
              <a:gd name="connsiteX19" fmla="*/ 5056334 w 5970128"/>
              <a:gd name="connsiteY19" fmla="*/ 2699376 h 7115246"/>
              <a:gd name="connsiteX20" fmla="*/ 1087376 w 5970128"/>
              <a:gd name="connsiteY20" fmla="*/ 6668333 h 7115246"/>
              <a:gd name="connsiteX21" fmla="*/ 219999 w 5970128"/>
              <a:gd name="connsiteY21" fmla="*/ 6668333 h 7115246"/>
              <a:gd name="connsiteX22" fmla="*/ 220000 w 5970128"/>
              <a:gd name="connsiteY22" fmla="*/ 6668333 h 7115246"/>
              <a:gd name="connsiteX23" fmla="*/ 220000 w 5970128"/>
              <a:gd name="connsiteY23" fmla="*/ 5800956 h 7115246"/>
              <a:gd name="connsiteX24" fmla="*/ 4188958 w 5970128"/>
              <a:gd name="connsiteY24" fmla="*/ 1831999 h 7115246"/>
              <a:gd name="connsiteX25" fmla="*/ 4622646 w 5970128"/>
              <a:gd name="connsiteY25" fmla="*/ 1652360 h 7115246"/>
              <a:gd name="connsiteX26" fmla="*/ 3736563 w 5970128"/>
              <a:gd name="connsiteY26" fmla="*/ 707112 h 7115246"/>
              <a:gd name="connsiteX27" fmla="*/ 4170250 w 5970128"/>
              <a:gd name="connsiteY27" fmla="*/ 886751 h 7115246"/>
              <a:gd name="connsiteX28" fmla="*/ 4170250 w 5970128"/>
              <a:gd name="connsiteY28" fmla="*/ 1754128 h 7115246"/>
              <a:gd name="connsiteX29" fmla="*/ 1047015 w 5970128"/>
              <a:gd name="connsiteY29" fmla="*/ 4877362 h 7115246"/>
              <a:gd name="connsiteX30" fmla="*/ 179638 w 5970128"/>
              <a:gd name="connsiteY30" fmla="*/ 4877362 h 7115246"/>
              <a:gd name="connsiteX31" fmla="*/ 179639 w 5970128"/>
              <a:gd name="connsiteY31" fmla="*/ 4877362 h 7115246"/>
              <a:gd name="connsiteX32" fmla="*/ 179639 w 5970128"/>
              <a:gd name="connsiteY32" fmla="*/ 4009986 h 7115246"/>
              <a:gd name="connsiteX33" fmla="*/ 3302874 w 5970128"/>
              <a:gd name="connsiteY33" fmla="*/ 886751 h 7115246"/>
              <a:gd name="connsiteX34" fmla="*/ 3736563 w 5970128"/>
              <a:gd name="connsiteY34" fmla="*/ 707112 h 7115246"/>
              <a:gd name="connsiteX35" fmla="*/ 2602661 w 5970128"/>
              <a:gd name="connsiteY35" fmla="*/ 0 h 7115246"/>
              <a:gd name="connsiteX36" fmla="*/ 3036349 w 5970128"/>
              <a:gd name="connsiteY36" fmla="*/ 179640 h 7115246"/>
              <a:gd name="connsiteX37" fmla="*/ 3036349 w 5970128"/>
              <a:gd name="connsiteY37" fmla="*/ 1047016 h 7115246"/>
              <a:gd name="connsiteX38" fmla="*/ 1361164 w 5970128"/>
              <a:gd name="connsiteY38" fmla="*/ 2722200 h 7115246"/>
              <a:gd name="connsiteX39" fmla="*/ 493787 w 5970128"/>
              <a:gd name="connsiteY39" fmla="*/ 2722200 h 7115246"/>
              <a:gd name="connsiteX40" fmla="*/ 493788 w 5970128"/>
              <a:gd name="connsiteY40" fmla="*/ 2722200 h 7115246"/>
              <a:gd name="connsiteX41" fmla="*/ 493788 w 5970128"/>
              <a:gd name="connsiteY41" fmla="*/ 1854823 h 7115246"/>
              <a:gd name="connsiteX42" fmla="*/ 2168972 w 5970128"/>
              <a:gd name="connsiteY42" fmla="*/ 179640 h 7115246"/>
              <a:gd name="connsiteX43" fmla="*/ 2602661 w 5970128"/>
              <a:gd name="connsiteY43" fmla="*/ 0 h 711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70128" h="7115246">
                <a:moveTo>
                  <a:pt x="5356800" y="4607131"/>
                </a:moveTo>
                <a:cubicBezTo>
                  <a:pt x="5513764" y="4607131"/>
                  <a:pt x="5670728" y="4667011"/>
                  <a:pt x="5790488" y="4786771"/>
                </a:cubicBezTo>
                <a:cubicBezTo>
                  <a:pt x="6030008" y="5026291"/>
                  <a:pt x="6030008" y="5414628"/>
                  <a:pt x="5790488" y="5654147"/>
                </a:cubicBezTo>
                <a:cubicBezTo>
                  <a:pt x="5392293" y="6052343"/>
                  <a:pt x="4994096" y="6450538"/>
                  <a:pt x="4595901" y="6848733"/>
                </a:cubicBezTo>
                <a:cubicBezTo>
                  <a:pt x="4356381" y="7088253"/>
                  <a:pt x="3968044" y="7088253"/>
                  <a:pt x="3728524" y="6848733"/>
                </a:cubicBezTo>
                <a:lnTo>
                  <a:pt x="3728526" y="6848733"/>
                </a:lnTo>
                <a:cubicBezTo>
                  <a:pt x="3489006" y="6609213"/>
                  <a:pt x="3489006" y="6220876"/>
                  <a:pt x="3728526" y="5981357"/>
                </a:cubicBezTo>
                <a:lnTo>
                  <a:pt x="4923111" y="4786771"/>
                </a:lnTo>
                <a:cubicBezTo>
                  <a:pt x="5042871" y="4667011"/>
                  <a:pt x="5199835" y="4607131"/>
                  <a:pt x="5356800" y="4607131"/>
                </a:cubicBezTo>
                <a:close/>
                <a:moveTo>
                  <a:pt x="5356799" y="2765355"/>
                </a:moveTo>
                <a:cubicBezTo>
                  <a:pt x="5513763" y="2765356"/>
                  <a:pt x="5670728" y="2825235"/>
                  <a:pt x="5790487" y="2944995"/>
                </a:cubicBezTo>
                <a:cubicBezTo>
                  <a:pt x="6030008" y="3184515"/>
                  <a:pt x="6030008" y="3572852"/>
                  <a:pt x="5790487" y="3812372"/>
                </a:cubicBezTo>
                <a:cubicBezTo>
                  <a:pt x="4749410" y="4853450"/>
                  <a:pt x="3708331" y="5894528"/>
                  <a:pt x="2667252" y="6935606"/>
                </a:cubicBezTo>
                <a:cubicBezTo>
                  <a:pt x="2427733" y="7175126"/>
                  <a:pt x="2039395" y="7175126"/>
                  <a:pt x="1799876" y="6935606"/>
                </a:cubicBezTo>
                <a:cubicBezTo>
                  <a:pt x="1560357" y="6696086"/>
                  <a:pt x="1560357" y="6307749"/>
                  <a:pt x="1799876" y="6068229"/>
                </a:cubicBezTo>
                <a:lnTo>
                  <a:pt x="4923111" y="2944995"/>
                </a:lnTo>
                <a:cubicBezTo>
                  <a:pt x="5042870" y="2825236"/>
                  <a:pt x="5199835" y="2765355"/>
                  <a:pt x="5356799" y="2765355"/>
                </a:cubicBezTo>
                <a:close/>
                <a:moveTo>
                  <a:pt x="4622646" y="1652360"/>
                </a:moveTo>
                <a:cubicBezTo>
                  <a:pt x="4779610" y="1652359"/>
                  <a:pt x="4936574" y="1712239"/>
                  <a:pt x="5056334" y="1831999"/>
                </a:cubicBezTo>
                <a:cubicBezTo>
                  <a:pt x="5295854" y="2071519"/>
                  <a:pt x="5295854" y="2459856"/>
                  <a:pt x="5056334" y="2699376"/>
                </a:cubicBezTo>
                <a:cubicBezTo>
                  <a:pt x="3733348" y="4022362"/>
                  <a:pt x="2410361" y="5345346"/>
                  <a:pt x="1087376" y="6668333"/>
                </a:cubicBezTo>
                <a:cubicBezTo>
                  <a:pt x="847856" y="6907853"/>
                  <a:pt x="459518" y="6907853"/>
                  <a:pt x="219999" y="6668333"/>
                </a:cubicBezTo>
                <a:lnTo>
                  <a:pt x="220000" y="6668333"/>
                </a:lnTo>
                <a:cubicBezTo>
                  <a:pt x="-19520" y="6428813"/>
                  <a:pt x="-19520" y="6040475"/>
                  <a:pt x="220000" y="5800956"/>
                </a:cubicBezTo>
                <a:lnTo>
                  <a:pt x="4188958" y="1831999"/>
                </a:lnTo>
                <a:cubicBezTo>
                  <a:pt x="4308717" y="1712239"/>
                  <a:pt x="4465681" y="1652360"/>
                  <a:pt x="4622646" y="1652360"/>
                </a:cubicBezTo>
                <a:close/>
                <a:moveTo>
                  <a:pt x="3736563" y="707112"/>
                </a:moveTo>
                <a:cubicBezTo>
                  <a:pt x="3893526" y="707112"/>
                  <a:pt x="4050491" y="766992"/>
                  <a:pt x="4170250" y="886751"/>
                </a:cubicBezTo>
                <a:cubicBezTo>
                  <a:pt x="4409770" y="1126271"/>
                  <a:pt x="4409770" y="1514609"/>
                  <a:pt x="4170250" y="1754128"/>
                </a:cubicBezTo>
                <a:cubicBezTo>
                  <a:pt x="3129172" y="2795207"/>
                  <a:pt x="2088093" y="3836284"/>
                  <a:pt x="1047015" y="4877362"/>
                </a:cubicBezTo>
                <a:cubicBezTo>
                  <a:pt x="807495" y="5116882"/>
                  <a:pt x="419158" y="5116882"/>
                  <a:pt x="179638" y="4877362"/>
                </a:cubicBezTo>
                <a:lnTo>
                  <a:pt x="179639" y="4877362"/>
                </a:lnTo>
                <a:cubicBezTo>
                  <a:pt x="-59880" y="4637843"/>
                  <a:pt x="-59880" y="4249505"/>
                  <a:pt x="179639" y="4009986"/>
                </a:cubicBezTo>
                <a:lnTo>
                  <a:pt x="3302874" y="886751"/>
                </a:lnTo>
                <a:cubicBezTo>
                  <a:pt x="3422634" y="766992"/>
                  <a:pt x="3579598" y="707112"/>
                  <a:pt x="3736563" y="707112"/>
                </a:cubicBezTo>
                <a:close/>
                <a:moveTo>
                  <a:pt x="2602661" y="0"/>
                </a:moveTo>
                <a:cubicBezTo>
                  <a:pt x="2759625" y="-1"/>
                  <a:pt x="2916589" y="59880"/>
                  <a:pt x="3036349" y="179640"/>
                </a:cubicBezTo>
                <a:cubicBezTo>
                  <a:pt x="3275869" y="419159"/>
                  <a:pt x="3275869" y="807496"/>
                  <a:pt x="3036349" y="1047016"/>
                </a:cubicBezTo>
                <a:cubicBezTo>
                  <a:pt x="2477954" y="1605411"/>
                  <a:pt x="1919559" y="2163805"/>
                  <a:pt x="1361164" y="2722200"/>
                </a:cubicBezTo>
                <a:cubicBezTo>
                  <a:pt x="1121644" y="2961720"/>
                  <a:pt x="733307" y="2961720"/>
                  <a:pt x="493787" y="2722200"/>
                </a:cubicBezTo>
                <a:lnTo>
                  <a:pt x="493788" y="2722200"/>
                </a:lnTo>
                <a:cubicBezTo>
                  <a:pt x="254269" y="2482680"/>
                  <a:pt x="254269" y="2094343"/>
                  <a:pt x="493788" y="1854823"/>
                </a:cubicBezTo>
                <a:lnTo>
                  <a:pt x="2168972" y="179640"/>
                </a:lnTo>
                <a:cubicBezTo>
                  <a:pt x="2288732" y="59880"/>
                  <a:pt x="2445698" y="0"/>
                  <a:pt x="26026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5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9E095EE-898F-4C11-B27E-1195CAE211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96" y="40757"/>
            <a:ext cx="3388242" cy="6776484"/>
          </a:xfrm>
          <a:custGeom>
            <a:avLst/>
            <a:gdLst>
              <a:gd name="connsiteX0" fmla="*/ 0 w 3388242"/>
              <a:gd name="connsiteY0" fmla="*/ 0 h 6776484"/>
              <a:gd name="connsiteX1" fmla="*/ 3388242 w 3388242"/>
              <a:gd name="connsiteY1" fmla="*/ 3388242 h 6776484"/>
              <a:gd name="connsiteX2" fmla="*/ 0 w 3388242"/>
              <a:gd name="connsiteY2" fmla="*/ 6776484 h 6776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8242" h="6776484">
                <a:moveTo>
                  <a:pt x="0" y="0"/>
                </a:moveTo>
                <a:lnTo>
                  <a:pt x="3388242" y="3388242"/>
                </a:lnTo>
                <a:lnTo>
                  <a:pt x="0" y="67764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8322F2D-4DF5-44FF-B004-F310F392A9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2123" y="0"/>
            <a:ext cx="6776484" cy="3388242"/>
          </a:xfrm>
          <a:custGeom>
            <a:avLst/>
            <a:gdLst>
              <a:gd name="connsiteX0" fmla="*/ 0 w 6776484"/>
              <a:gd name="connsiteY0" fmla="*/ 0 h 3388242"/>
              <a:gd name="connsiteX1" fmla="*/ 6776484 w 6776484"/>
              <a:gd name="connsiteY1" fmla="*/ 0 h 3388242"/>
              <a:gd name="connsiteX2" fmla="*/ 3388242 w 6776484"/>
              <a:gd name="connsiteY2" fmla="*/ 3388242 h 338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76484" h="3388242">
                <a:moveTo>
                  <a:pt x="0" y="0"/>
                </a:moveTo>
                <a:lnTo>
                  <a:pt x="6776484" y="0"/>
                </a:lnTo>
                <a:lnTo>
                  <a:pt x="3388242" y="33882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C1B0480-3598-4A14-BE01-A09D63DAD9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2122" y="3469759"/>
            <a:ext cx="6776484" cy="3388242"/>
          </a:xfrm>
          <a:custGeom>
            <a:avLst/>
            <a:gdLst>
              <a:gd name="connsiteX0" fmla="*/ 3388242 w 6776484"/>
              <a:gd name="connsiteY0" fmla="*/ 0 h 3388242"/>
              <a:gd name="connsiteX1" fmla="*/ 6776484 w 6776484"/>
              <a:gd name="connsiteY1" fmla="*/ 3388242 h 3388242"/>
              <a:gd name="connsiteX2" fmla="*/ 0 w 6776484"/>
              <a:gd name="connsiteY2" fmla="*/ 3388242 h 3388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76484" h="3388242">
                <a:moveTo>
                  <a:pt x="3388242" y="0"/>
                </a:moveTo>
                <a:lnTo>
                  <a:pt x="6776484" y="3388242"/>
                </a:lnTo>
                <a:lnTo>
                  <a:pt x="0" y="338824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29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963901-5D50-41DC-9CEB-6B2C2B3937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71219" cy="6858000"/>
          </a:xfrm>
          <a:custGeom>
            <a:avLst/>
            <a:gdLst>
              <a:gd name="connsiteX0" fmla="*/ 7180120 w 12171219"/>
              <a:gd name="connsiteY0" fmla="*/ 0 h 6858000"/>
              <a:gd name="connsiteX1" fmla="*/ 12171219 w 12171219"/>
              <a:gd name="connsiteY1" fmla="*/ 0 h 6858000"/>
              <a:gd name="connsiteX2" fmla="*/ 4991099 w 12171219"/>
              <a:gd name="connsiteY2" fmla="*/ 6858000 h 6858000"/>
              <a:gd name="connsiteX3" fmla="*/ 0 w 1217121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1219" h="6858000">
                <a:moveTo>
                  <a:pt x="7180120" y="0"/>
                </a:moveTo>
                <a:lnTo>
                  <a:pt x="12171219" y="0"/>
                </a:lnTo>
                <a:lnTo>
                  <a:pt x="49910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25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B8B49D7-5F03-4EE2-AF09-13376F3CA9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78992" y="614454"/>
            <a:ext cx="4119735" cy="5575412"/>
          </a:xfrm>
          <a:custGeom>
            <a:avLst/>
            <a:gdLst>
              <a:gd name="connsiteX0" fmla="*/ 3161270 w 4119735"/>
              <a:gd name="connsiteY0" fmla="*/ 4336987 h 5575412"/>
              <a:gd name="connsiteX1" fmla="*/ 3412337 w 4119735"/>
              <a:gd name="connsiteY1" fmla="*/ 4588054 h 5575412"/>
              <a:gd name="connsiteX2" fmla="*/ 3161270 w 4119735"/>
              <a:gd name="connsiteY2" fmla="*/ 4839121 h 5575412"/>
              <a:gd name="connsiteX3" fmla="*/ 2910202 w 4119735"/>
              <a:gd name="connsiteY3" fmla="*/ 4588054 h 5575412"/>
              <a:gd name="connsiteX4" fmla="*/ 3161270 w 4119735"/>
              <a:gd name="connsiteY4" fmla="*/ 4336987 h 5575412"/>
              <a:gd name="connsiteX5" fmla="*/ 3777171 w 4119735"/>
              <a:gd name="connsiteY5" fmla="*/ 3852837 h 5575412"/>
              <a:gd name="connsiteX6" fmla="*/ 3936742 w 4119735"/>
              <a:gd name="connsiteY6" fmla="*/ 4012407 h 5575412"/>
              <a:gd name="connsiteX7" fmla="*/ 3777171 w 4119735"/>
              <a:gd name="connsiteY7" fmla="*/ 4171978 h 5575412"/>
              <a:gd name="connsiteX8" fmla="*/ 3617601 w 4119735"/>
              <a:gd name="connsiteY8" fmla="*/ 4012407 h 5575412"/>
              <a:gd name="connsiteX9" fmla="*/ 3777171 w 4119735"/>
              <a:gd name="connsiteY9" fmla="*/ 3852837 h 5575412"/>
              <a:gd name="connsiteX10" fmla="*/ 3868668 w 4119735"/>
              <a:gd name="connsiteY10" fmla="*/ 2930259 h 5575412"/>
              <a:gd name="connsiteX11" fmla="*/ 4119735 w 4119735"/>
              <a:gd name="connsiteY11" fmla="*/ 3181326 h 5575412"/>
              <a:gd name="connsiteX12" fmla="*/ 3868668 w 4119735"/>
              <a:gd name="connsiteY12" fmla="*/ 3432393 h 5575412"/>
              <a:gd name="connsiteX13" fmla="*/ 3617601 w 4119735"/>
              <a:gd name="connsiteY13" fmla="*/ 3181326 h 5575412"/>
              <a:gd name="connsiteX14" fmla="*/ 3868668 w 4119735"/>
              <a:gd name="connsiteY14" fmla="*/ 2930259 h 5575412"/>
              <a:gd name="connsiteX15" fmla="*/ 216834 w 4119735"/>
              <a:gd name="connsiteY15" fmla="*/ 2833951 h 5575412"/>
              <a:gd name="connsiteX16" fmla="*/ 433667 w 4119735"/>
              <a:gd name="connsiteY16" fmla="*/ 3050785 h 5575412"/>
              <a:gd name="connsiteX17" fmla="*/ 433667 w 4119735"/>
              <a:gd name="connsiteY17" fmla="*/ 4330089 h 5575412"/>
              <a:gd name="connsiteX18" fmla="*/ 216834 w 4119735"/>
              <a:gd name="connsiteY18" fmla="*/ 4546922 h 5575412"/>
              <a:gd name="connsiteX19" fmla="*/ 0 w 4119735"/>
              <a:gd name="connsiteY19" fmla="*/ 4330089 h 5575412"/>
              <a:gd name="connsiteX20" fmla="*/ 0 w 4119735"/>
              <a:gd name="connsiteY20" fmla="*/ 3050785 h 5575412"/>
              <a:gd name="connsiteX21" fmla="*/ 216834 w 4119735"/>
              <a:gd name="connsiteY21" fmla="*/ 2833951 h 5575412"/>
              <a:gd name="connsiteX22" fmla="*/ 251067 w 4119735"/>
              <a:gd name="connsiteY22" fmla="*/ 2143019 h 5575412"/>
              <a:gd name="connsiteX23" fmla="*/ 502134 w 4119735"/>
              <a:gd name="connsiteY23" fmla="*/ 2394086 h 5575412"/>
              <a:gd name="connsiteX24" fmla="*/ 251067 w 4119735"/>
              <a:gd name="connsiteY24" fmla="*/ 2645154 h 5575412"/>
              <a:gd name="connsiteX25" fmla="*/ 0 w 4119735"/>
              <a:gd name="connsiteY25" fmla="*/ 2394086 h 5575412"/>
              <a:gd name="connsiteX26" fmla="*/ 251067 w 4119735"/>
              <a:gd name="connsiteY26" fmla="*/ 2143019 h 5575412"/>
              <a:gd name="connsiteX27" fmla="*/ 342564 w 4119735"/>
              <a:gd name="connsiteY27" fmla="*/ 1403435 h 5575412"/>
              <a:gd name="connsiteX28" fmla="*/ 502134 w 4119735"/>
              <a:gd name="connsiteY28" fmla="*/ 1563005 h 5575412"/>
              <a:gd name="connsiteX29" fmla="*/ 342564 w 4119735"/>
              <a:gd name="connsiteY29" fmla="*/ 1722575 h 5575412"/>
              <a:gd name="connsiteX30" fmla="*/ 182993 w 4119735"/>
              <a:gd name="connsiteY30" fmla="*/ 1563005 h 5575412"/>
              <a:gd name="connsiteX31" fmla="*/ 342564 w 4119735"/>
              <a:gd name="connsiteY31" fmla="*/ 1403435 h 5575412"/>
              <a:gd name="connsiteX32" fmla="*/ 3902901 w 4119735"/>
              <a:gd name="connsiteY32" fmla="*/ 1074736 h 5575412"/>
              <a:gd name="connsiteX33" fmla="*/ 4119735 w 4119735"/>
              <a:gd name="connsiteY33" fmla="*/ 1291569 h 5575412"/>
              <a:gd name="connsiteX34" fmla="*/ 4119735 w 4119735"/>
              <a:gd name="connsiteY34" fmla="*/ 2570873 h 5575412"/>
              <a:gd name="connsiteX35" fmla="*/ 3902901 w 4119735"/>
              <a:gd name="connsiteY35" fmla="*/ 2787707 h 5575412"/>
              <a:gd name="connsiteX36" fmla="*/ 3686068 w 4119735"/>
              <a:gd name="connsiteY36" fmla="*/ 2570873 h 5575412"/>
              <a:gd name="connsiteX37" fmla="*/ 3686068 w 4119735"/>
              <a:gd name="connsiteY37" fmla="*/ 1291569 h 5575412"/>
              <a:gd name="connsiteX38" fmla="*/ 3902901 w 4119735"/>
              <a:gd name="connsiteY38" fmla="*/ 1074736 h 5575412"/>
              <a:gd name="connsiteX39" fmla="*/ 958465 w 4119735"/>
              <a:gd name="connsiteY39" fmla="*/ 736292 h 5575412"/>
              <a:gd name="connsiteX40" fmla="*/ 1209533 w 4119735"/>
              <a:gd name="connsiteY40" fmla="*/ 987359 h 5575412"/>
              <a:gd name="connsiteX41" fmla="*/ 958465 w 4119735"/>
              <a:gd name="connsiteY41" fmla="*/ 1238426 h 5575412"/>
              <a:gd name="connsiteX42" fmla="*/ 707399 w 4119735"/>
              <a:gd name="connsiteY42" fmla="*/ 987359 h 5575412"/>
              <a:gd name="connsiteX43" fmla="*/ 958465 w 4119735"/>
              <a:gd name="connsiteY43" fmla="*/ 736292 h 5575412"/>
              <a:gd name="connsiteX44" fmla="*/ 3092794 w 4119735"/>
              <a:gd name="connsiteY44" fmla="*/ 0 h 5575412"/>
              <a:gd name="connsiteX45" fmla="*/ 3092794 w 4119735"/>
              <a:gd name="connsiteY45" fmla="*/ 4 h 5575412"/>
              <a:gd name="connsiteX46" fmla="*/ 3447573 w 4119735"/>
              <a:gd name="connsiteY46" fmla="*/ 354783 h 5575412"/>
              <a:gd name="connsiteX47" fmla="*/ 3447573 w 4119735"/>
              <a:gd name="connsiteY47" fmla="*/ 1815006 h 5575412"/>
              <a:gd name="connsiteX48" fmla="*/ 3447573 w 4119735"/>
              <a:gd name="connsiteY48" fmla="*/ 2405911 h 5575412"/>
              <a:gd name="connsiteX49" fmla="*/ 3447573 w 4119735"/>
              <a:gd name="connsiteY49" fmla="*/ 2787706 h 5575412"/>
              <a:gd name="connsiteX50" fmla="*/ 1771246 w 4119735"/>
              <a:gd name="connsiteY50" fmla="*/ 2787706 h 5575412"/>
              <a:gd name="connsiteX51" fmla="*/ 1771246 w 4119735"/>
              <a:gd name="connsiteY51" fmla="*/ 2787707 h 5575412"/>
              <a:gd name="connsiteX52" fmla="*/ 3444609 w 4119735"/>
              <a:gd name="connsiteY52" fmla="*/ 2787707 h 5575412"/>
              <a:gd name="connsiteX53" fmla="*/ 3444609 w 4119735"/>
              <a:gd name="connsiteY53" fmla="*/ 3169501 h 5575412"/>
              <a:gd name="connsiteX54" fmla="*/ 3444609 w 4119735"/>
              <a:gd name="connsiteY54" fmla="*/ 3760406 h 5575412"/>
              <a:gd name="connsiteX55" fmla="*/ 3444605 w 4119735"/>
              <a:gd name="connsiteY55" fmla="*/ 3760406 h 5575412"/>
              <a:gd name="connsiteX56" fmla="*/ 3444605 w 4119735"/>
              <a:gd name="connsiteY56" fmla="*/ 3884928 h 5575412"/>
              <a:gd name="connsiteX57" fmla="*/ 3089826 w 4119735"/>
              <a:gd name="connsiteY57" fmla="*/ 4239711 h 5575412"/>
              <a:gd name="connsiteX58" fmla="*/ 3089830 w 4119735"/>
              <a:gd name="connsiteY58" fmla="*/ 4239707 h 5575412"/>
              <a:gd name="connsiteX59" fmla="*/ 2838962 w 4119735"/>
              <a:gd name="connsiteY59" fmla="*/ 4135795 h 5575412"/>
              <a:gd name="connsiteX60" fmla="*/ 2772636 w 4119735"/>
              <a:gd name="connsiteY60" fmla="*/ 4037422 h 5575412"/>
              <a:gd name="connsiteX61" fmla="*/ 2772636 w 4119735"/>
              <a:gd name="connsiteY61" fmla="*/ 4815339 h 5575412"/>
              <a:gd name="connsiteX62" fmla="*/ 2417857 w 4119735"/>
              <a:gd name="connsiteY62" fmla="*/ 5170123 h 5575412"/>
              <a:gd name="connsiteX63" fmla="*/ 2417862 w 4119735"/>
              <a:gd name="connsiteY63" fmla="*/ 5170118 h 5575412"/>
              <a:gd name="connsiteX64" fmla="*/ 2063083 w 4119735"/>
              <a:gd name="connsiteY64" fmla="*/ 4815339 h 5575412"/>
              <a:gd name="connsiteX65" fmla="*/ 2063083 w 4119735"/>
              <a:gd name="connsiteY65" fmla="*/ 4603883 h 5575412"/>
              <a:gd name="connsiteX66" fmla="*/ 1708304 w 4119735"/>
              <a:gd name="connsiteY66" fmla="*/ 4958662 h 5575412"/>
              <a:gd name="connsiteX67" fmla="*/ 1708304 w 4119735"/>
              <a:gd name="connsiteY67" fmla="*/ 4958658 h 5575412"/>
              <a:gd name="connsiteX68" fmla="*/ 1457436 w 4119735"/>
              <a:gd name="connsiteY68" fmla="*/ 4854747 h 5575412"/>
              <a:gd name="connsiteX69" fmla="*/ 1381719 w 4119735"/>
              <a:gd name="connsiteY69" fmla="*/ 4742440 h 5575412"/>
              <a:gd name="connsiteX70" fmla="*/ 1381719 w 4119735"/>
              <a:gd name="connsiteY70" fmla="*/ 5220633 h 5575412"/>
              <a:gd name="connsiteX71" fmla="*/ 1026940 w 4119735"/>
              <a:gd name="connsiteY71" fmla="*/ 5575412 h 5575412"/>
              <a:gd name="connsiteX72" fmla="*/ 1026940 w 4119735"/>
              <a:gd name="connsiteY72" fmla="*/ 5575408 h 5575412"/>
              <a:gd name="connsiteX73" fmla="*/ 672161 w 4119735"/>
              <a:gd name="connsiteY73" fmla="*/ 5220629 h 5575412"/>
              <a:gd name="connsiteX74" fmla="*/ 672161 w 4119735"/>
              <a:gd name="connsiteY74" fmla="*/ 3760406 h 5575412"/>
              <a:gd name="connsiteX75" fmla="*/ 672161 w 4119735"/>
              <a:gd name="connsiteY75" fmla="*/ 3169501 h 5575412"/>
              <a:gd name="connsiteX76" fmla="*/ 672161 w 4119735"/>
              <a:gd name="connsiteY76" fmla="*/ 2787707 h 5575412"/>
              <a:gd name="connsiteX77" fmla="*/ 1460096 w 4119735"/>
              <a:gd name="connsiteY77" fmla="*/ 2787707 h 5575412"/>
              <a:gd name="connsiteX78" fmla="*/ 1460096 w 4119735"/>
              <a:gd name="connsiteY78" fmla="*/ 2787706 h 5575412"/>
              <a:gd name="connsiteX79" fmla="*/ 675127 w 4119735"/>
              <a:gd name="connsiteY79" fmla="*/ 2787706 h 5575412"/>
              <a:gd name="connsiteX80" fmla="*/ 675127 w 4119735"/>
              <a:gd name="connsiteY80" fmla="*/ 2405911 h 5575412"/>
              <a:gd name="connsiteX81" fmla="*/ 675127 w 4119735"/>
              <a:gd name="connsiteY81" fmla="*/ 1815006 h 5575412"/>
              <a:gd name="connsiteX82" fmla="*/ 675131 w 4119735"/>
              <a:gd name="connsiteY82" fmla="*/ 1815006 h 5575412"/>
              <a:gd name="connsiteX83" fmla="*/ 675131 w 4119735"/>
              <a:gd name="connsiteY83" fmla="*/ 1690484 h 5575412"/>
              <a:gd name="connsiteX84" fmla="*/ 1029910 w 4119735"/>
              <a:gd name="connsiteY84" fmla="*/ 1335701 h 5575412"/>
              <a:gd name="connsiteX85" fmla="*/ 1029904 w 4119735"/>
              <a:gd name="connsiteY85" fmla="*/ 1335705 h 5575412"/>
              <a:gd name="connsiteX86" fmla="*/ 1280772 w 4119735"/>
              <a:gd name="connsiteY86" fmla="*/ 1439617 h 5575412"/>
              <a:gd name="connsiteX87" fmla="*/ 1347100 w 4119735"/>
              <a:gd name="connsiteY87" fmla="*/ 1537990 h 5575412"/>
              <a:gd name="connsiteX88" fmla="*/ 1347100 w 4119735"/>
              <a:gd name="connsiteY88" fmla="*/ 760073 h 5575412"/>
              <a:gd name="connsiteX89" fmla="*/ 1701879 w 4119735"/>
              <a:gd name="connsiteY89" fmla="*/ 405290 h 5575412"/>
              <a:gd name="connsiteX90" fmla="*/ 1701875 w 4119735"/>
              <a:gd name="connsiteY90" fmla="*/ 405294 h 5575412"/>
              <a:gd name="connsiteX91" fmla="*/ 2056653 w 4119735"/>
              <a:gd name="connsiteY91" fmla="*/ 760073 h 5575412"/>
              <a:gd name="connsiteX92" fmla="*/ 2056653 w 4119735"/>
              <a:gd name="connsiteY92" fmla="*/ 971529 h 5575412"/>
              <a:gd name="connsiteX93" fmla="*/ 2411432 w 4119735"/>
              <a:gd name="connsiteY93" fmla="*/ 616750 h 5575412"/>
              <a:gd name="connsiteX94" fmla="*/ 2411432 w 4119735"/>
              <a:gd name="connsiteY94" fmla="*/ 616754 h 5575412"/>
              <a:gd name="connsiteX95" fmla="*/ 2662299 w 4119735"/>
              <a:gd name="connsiteY95" fmla="*/ 720665 h 5575412"/>
              <a:gd name="connsiteX96" fmla="*/ 2738016 w 4119735"/>
              <a:gd name="connsiteY96" fmla="*/ 832973 h 5575412"/>
              <a:gd name="connsiteX97" fmla="*/ 2738016 w 4119735"/>
              <a:gd name="connsiteY97" fmla="*/ 354779 h 5575412"/>
              <a:gd name="connsiteX98" fmla="*/ 3092794 w 4119735"/>
              <a:gd name="connsiteY98" fmla="*/ 0 h 557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4119735" h="5575412">
                <a:moveTo>
                  <a:pt x="3161270" y="4336987"/>
                </a:moveTo>
                <a:cubicBezTo>
                  <a:pt x="3299930" y="4336987"/>
                  <a:pt x="3412337" y="4449393"/>
                  <a:pt x="3412337" y="4588054"/>
                </a:cubicBezTo>
                <a:cubicBezTo>
                  <a:pt x="3412337" y="4726714"/>
                  <a:pt x="3299930" y="4839121"/>
                  <a:pt x="3161270" y="4839121"/>
                </a:cubicBezTo>
                <a:cubicBezTo>
                  <a:pt x="3022610" y="4839121"/>
                  <a:pt x="2910202" y="4726714"/>
                  <a:pt x="2910202" y="4588054"/>
                </a:cubicBezTo>
                <a:cubicBezTo>
                  <a:pt x="2910202" y="4449393"/>
                  <a:pt x="3022610" y="4336987"/>
                  <a:pt x="3161270" y="4336987"/>
                </a:cubicBezTo>
                <a:close/>
                <a:moveTo>
                  <a:pt x="3777171" y="3852837"/>
                </a:moveTo>
                <a:cubicBezTo>
                  <a:pt x="3865298" y="3852837"/>
                  <a:pt x="3936742" y="3924281"/>
                  <a:pt x="3936742" y="4012407"/>
                </a:cubicBezTo>
                <a:cubicBezTo>
                  <a:pt x="3936742" y="4100534"/>
                  <a:pt x="3865298" y="4171978"/>
                  <a:pt x="3777171" y="4171978"/>
                </a:cubicBezTo>
                <a:cubicBezTo>
                  <a:pt x="3689045" y="4171978"/>
                  <a:pt x="3617601" y="4100534"/>
                  <a:pt x="3617601" y="4012407"/>
                </a:cubicBezTo>
                <a:cubicBezTo>
                  <a:pt x="3617601" y="3924281"/>
                  <a:pt x="3689045" y="3852837"/>
                  <a:pt x="3777171" y="3852837"/>
                </a:cubicBezTo>
                <a:close/>
                <a:moveTo>
                  <a:pt x="3868668" y="2930259"/>
                </a:moveTo>
                <a:cubicBezTo>
                  <a:pt x="4007329" y="2930259"/>
                  <a:pt x="4119735" y="3042666"/>
                  <a:pt x="4119735" y="3181326"/>
                </a:cubicBezTo>
                <a:cubicBezTo>
                  <a:pt x="4119735" y="3319986"/>
                  <a:pt x="4007329" y="3432393"/>
                  <a:pt x="3868668" y="3432393"/>
                </a:cubicBezTo>
                <a:cubicBezTo>
                  <a:pt x="3730008" y="3432393"/>
                  <a:pt x="3617601" y="3319986"/>
                  <a:pt x="3617601" y="3181326"/>
                </a:cubicBezTo>
                <a:cubicBezTo>
                  <a:pt x="3617601" y="3042666"/>
                  <a:pt x="3730008" y="2930259"/>
                  <a:pt x="3868668" y="2930259"/>
                </a:cubicBezTo>
                <a:close/>
                <a:moveTo>
                  <a:pt x="216834" y="2833951"/>
                </a:moveTo>
                <a:cubicBezTo>
                  <a:pt x="336588" y="2833951"/>
                  <a:pt x="433667" y="2931031"/>
                  <a:pt x="433667" y="3050785"/>
                </a:cubicBezTo>
                <a:lnTo>
                  <a:pt x="433667" y="4330089"/>
                </a:lnTo>
                <a:cubicBezTo>
                  <a:pt x="433667" y="4449843"/>
                  <a:pt x="336588" y="4546922"/>
                  <a:pt x="216834" y="4546922"/>
                </a:cubicBezTo>
                <a:cubicBezTo>
                  <a:pt x="97079" y="4546922"/>
                  <a:pt x="0" y="4449843"/>
                  <a:pt x="0" y="4330089"/>
                </a:cubicBezTo>
                <a:lnTo>
                  <a:pt x="0" y="3050785"/>
                </a:lnTo>
                <a:cubicBezTo>
                  <a:pt x="0" y="2931031"/>
                  <a:pt x="97079" y="2833951"/>
                  <a:pt x="216834" y="2833951"/>
                </a:cubicBezTo>
                <a:close/>
                <a:moveTo>
                  <a:pt x="251067" y="2143019"/>
                </a:moveTo>
                <a:cubicBezTo>
                  <a:pt x="389727" y="2143019"/>
                  <a:pt x="502134" y="2255426"/>
                  <a:pt x="502134" y="2394086"/>
                </a:cubicBezTo>
                <a:cubicBezTo>
                  <a:pt x="502134" y="2532746"/>
                  <a:pt x="389727" y="2645154"/>
                  <a:pt x="251067" y="2645154"/>
                </a:cubicBezTo>
                <a:cubicBezTo>
                  <a:pt x="112407" y="2645154"/>
                  <a:pt x="0" y="2532746"/>
                  <a:pt x="0" y="2394086"/>
                </a:cubicBezTo>
                <a:cubicBezTo>
                  <a:pt x="0" y="2255426"/>
                  <a:pt x="112407" y="2143019"/>
                  <a:pt x="251067" y="2143019"/>
                </a:cubicBezTo>
                <a:close/>
                <a:moveTo>
                  <a:pt x="342564" y="1403435"/>
                </a:moveTo>
                <a:cubicBezTo>
                  <a:pt x="430690" y="1403435"/>
                  <a:pt x="502134" y="1474879"/>
                  <a:pt x="502134" y="1563005"/>
                </a:cubicBezTo>
                <a:cubicBezTo>
                  <a:pt x="502134" y="1651131"/>
                  <a:pt x="430690" y="1722575"/>
                  <a:pt x="342564" y="1722575"/>
                </a:cubicBezTo>
                <a:cubicBezTo>
                  <a:pt x="254437" y="1722575"/>
                  <a:pt x="182993" y="1651131"/>
                  <a:pt x="182993" y="1563005"/>
                </a:cubicBezTo>
                <a:cubicBezTo>
                  <a:pt x="182993" y="1474879"/>
                  <a:pt x="254437" y="1403435"/>
                  <a:pt x="342564" y="1403435"/>
                </a:cubicBezTo>
                <a:close/>
                <a:moveTo>
                  <a:pt x="3902901" y="1074736"/>
                </a:moveTo>
                <a:cubicBezTo>
                  <a:pt x="4022656" y="1074736"/>
                  <a:pt x="4119735" y="1171815"/>
                  <a:pt x="4119735" y="1291569"/>
                </a:cubicBezTo>
                <a:lnTo>
                  <a:pt x="4119735" y="2570873"/>
                </a:lnTo>
                <a:cubicBezTo>
                  <a:pt x="4119735" y="2690627"/>
                  <a:pt x="4022656" y="2787707"/>
                  <a:pt x="3902901" y="2787707"/>
                </a:cubicBezTo>
                <a:cubicBezTo>
                  <a:pt x="3783147" y="2787707"/>
                  <a:pt x="3686068" y="2690627"/>
                  <a:pt x="3686068" y="2570873"/>
                </a:cubicBezTo>
                <a:lnTo>
                  <a:pt x="3686068" y="1291569"/>
                </a:lnTo>
                <a:cubicBezTo>
                  <a:pt x="3686068" y="1171815"/>
                  <a:pt x="3783147" y="1074736"/>
                  <a:pt x="3902901" y="1074736"/>
                </a:cubicBezTo>
                <a:close/>
                <a:moveTo>
                  <a:pt x="958465" y="736292"/>
                </a:moveTo>
                <a:cubicBezTo>
                  <a:pt x="1097125" y="736292"/>
                  <a:pt x="1209533" y="848699"/>
                  <a:pt x="1209533" y="987359"/>
                </a:cubicBezTo>
                <a:cubicBezTo>
                  <a:pt x="1209533" y="1126019"/>
                  <a:pt x="1097125" y="1238426"/>
                  <a:pt x="958465" y="1238426"/>
                </a:cubicBezTo>
                <a:cubicBezTo>
                  <a:pt x="819805" y="1238426"/>
                  <a:pt x="707399" y="1126019"/>
                  <a:pt x="707399" y="987359"/>
                </a:cubicBezTo>
                <a:cubicBezTo>
                  <a:pt x="707399" y="848699"/>
                  <a:pt x="819805" y="736292"/>
                  <a:pt x="958465" y="736292"/>
                </a:cubicBezTo>
                <a:close/>
                <a:moveTo>
                  <a:pt x="3092794" y="0"/>
                </a:moveTo>
                <a:lnTo>
                  <a:pt x="3092794" y="4"/>
                </a:lnTo>
                <a:cubicBezTo>
                  <a:pt x="3288733" y="4"/>
                  <a:pt x="3447573" y="158840"/>
                  <a:pt x="3447573" y="354783"/>
                </a:cubicBezTo>
                <a:lnTo>
                  <a:pt x="3447573" y="1815006"/>
                </a:lnTo>
                <a:lnTo>
                  <a:pt x="3447573" y="2405911"/>
                </a:lnTo>
                <a:lnTo>
                  <a:pt x="3447573" y="2787706"/>
                </a:lnTo>
                <a:lnTo>
                  <a:pt x="1771246" y="2787706"/>
                </a:lnTo>
                <a:lnTo>
                  <a:pt x="1771246" y="2787707"/>
                </a:lnTo>
                <a:lnTo>
                  <a:pt x="3444609" y="2787707"/>
                </a:lnTo>
                <a:lnTo>
                  <a:pt x="3444609" y="3169501"/>
                </a:lnTo>
                <a:lnTo>
                  <a:pt x="3444609" y="3760406"/>
                </a:lnTo>
                <a:lnTo>
                  <a:pt x="3444605" y="3760406"/>
                </a:lnTo>
                <a:lnTo>
                  <a:pt x="3444605" y="3884928"/>
                </a:lnTo>
                <a:cubicBezTo>
                  <a:pt x="3444605" y="4080871"/>
                  <a:pt x="3285769" y="4239711"/>
                  <a:pt x="3089826" y="4239711"/>
                </a:cubicBezTo>
                <a:lnTo>
                  <a:pt x="3089830" y="4239707"/>
                </a:lnTo>
                <a:cubicBezTo>
                  <a:pt x="2991861" y="4239707"/>
                  <a:pt x="2903162" y="4199995"/>
                  <a:pt x="2838962" y="4135795"/>
                </a:cubicBezTo>
                <a:lnTo>
                  <a:pt x="2772636" y="4037422"/>
                </a:lnTo>
                <a:lnTo>
                  <a:pt x="2772636" y="4815339"/>
                </a:lnTo>
                <a:cubicBezTo>
                  <a:pt x="2772636" y="5011283"/>
                  <a:pt x="2613800" y="5170123"/>
                  <a:pt x="2417857" y="5170123"/>
                </a:cubicBezTo>
                <a:lnTo>
                  <a:pt x="2417862" y="5170118"/>
                </a:lnTo>
                <a:cubicBezTo>
                  <a:pt x="2221918" y="5170118"/>
                  <a:pt x="2063083" y="5011278"/>
                  <a:pt x="2063083" y="4815339"/>
                </a:cubicBezTo>
                <a:lnTo>
                  <a:pt x="2063083" y="4603883"/>
                </a:lnTo>
                <a:cubicBezTo>
                  <a:pt x="2063083" y="4799822"/>
                  <a:pt x="1904243" y="4958662"/>
                  <a:pt x="1708304" y="4958662"/>
                </a:cubicBezTo>
                <a:lnTo>
                  <a:pt x="1708304" y="4958658"/>
                </a:lnTo>
                <a:cubicBezTo>
                  <a:pt x="1610335" y="4958658"/>
                  <a:pt x="1521641" y="4918947"/>
                  <a:pt x="1457436" y="4854747"/>
                </a:cubicBezTo>
                <a:lnTo>
                  <a:pt x="1381719" y="4742440"/>
                </a:lnTo>
                <a:lnTo>
                  <a:pt x="1381719" y="5220633"/>
                </a:lnTo>
                <a:cubicBezTo>
                  <a:pt x="1381719" y="5416572"/>
                  <a:pt x="1222879" y="5575412"/>
                  <a:pt x="1026940" y="5575412"/>
                </a:cubicBezTo>
                <a:lnTo>
                  <a:pt x="1026940" y="5575408"/>
                </a:lnTo>
                <a:cubicBezTo>
                  <a:pt x="831002" y="5575408"/>
                  <a:pt x="672161" y="5416572"/>
                  <a:pt x="672161" y="5220629"/>
                </a:cubicBezTo>
                <a:lnTo>
                  <a:pt x="672161" y="3760406"/>
                </a:lnTo>
                <a:lnTo>
                  <a:pt x="672161" y="3169501"/>
                </a:lnTo>
                <a:lnTo>
                  <a:pt x="672161" y="2787707"/>
                </a:lnTo>
                <a:lnTo>
                  <a:pt x="1460096" y="2787707"/>
                </a:lnTo>
                <a:lnTo>
                  <a:pt x="1460096" y="2787706"/>
                </a:lnTo>
                <a:lnTo>
                  <a:pt x="675127" y="2787706"/>
                </a:lnTo>
                <a:lnTo>
                  <a:pt x="675127" y="2405911"/>
                </a:lnTo>
                <a:lnTo>
                  <a:pt x="675127" y="1815006"/>
                </a:lnTo>
                <a:lnTo>
                  <a:pt x="675131" y="1815006"/>
                </a:lnTo>
                <a:lnTo>
                  <a:pt x="675131" y="1690484"/>
                </a:lnTo>
                <a:cubicBezTo>
                  <a:pt x="675131" y="1494541"/>
                  <a:pt x="833967" y="1335701"/>
                  <a:pt x="1029910" y="1335701"/>
                </a:cubicBezTo>
                <a:lnTo>
                  <a:pt x="1029904" y="1335705"/>
                </a:lnTo>
                <a:cubicBezTo>
                  <a:pt x="1127875" y="1335705"/>
                  <a:pt x="1216572" y="1375417"/>
                  <a:pt x="1280772" y="1439617"/>
                </a:cubicBezTo>
                <a:lnTo>
                  <a:pt x="1347100" y="1537990"/>
                </a:lnTo>
                <a:lnTo>
                  <a:pt x="1347100" y="760073"/>
                </a:lnTo>
                <a:cubicBezTo>
                  <a:pt x="1347100" y="564130"/>
                  <a:pt x="1505936" y="405290"/>
                  <a:pt x="1701879" y="405290"/>
                </a:cubicBezTo>
                <a:lnTo>
                  <a:pt x="1701875" y="405294"/>
                </a:lnTo>
                <a:cubicBezTo>
                  <a:pt x="1897818" y="405294"/>
                  <a:pt x="2056653" y="564134"/>
                  <a:pt x="2056653" y="760073"/>
                </a:cubicBezTo>
                <a:lnTo>
                  <a:pt x="2056653" y="971529"/>
                </a:lnTo>
                <a:cubicBezTo>
                  <a:pt x="2056653" y="775590"/>
                  <a:pt x="2215494" y="616750"/>
                  <a:pt x="2411432" y="616750"/>
                </a:cubicBezTo>
                <a:lnTo>
                  <a:pt x="2411432" y="616754"/>
                </a:lnTo>
                <a:cubicBezTo>
                  <a:pt x="2509402" y="616754"/>
                  <a:pt x="2598095" y="656466"/>
                  <a:pt x="2662299" y="720665"/>
                </a:cubicBezTo>
                <a:lnTo>
                  <a:pt x="2738016" y="832973"/>
                </a:lnTo>
                <a:lnTo>
                  <a:pt x="2738016" y="354779"/>
                </a:lnTo>
                <a:cubicBezTo>
                  <a:pt x="2738016" y="158840"/>
                  <a:pt x="2896856" y="0"/>
                  <a:pt x="30927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17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34CA6A2-1EDE-40A8-9EAF-2C73B1D9D6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53812" y="1822159"/>
            <a:ext cx="3875680" cy="2611366"/>
          </a:xfrm>
          <a:custGeom>
            <a:avLst/>
            <a:gdLst>
              <a:gd name="connsiteX0" fmla="*/ 3066976 w 3875680"/>
              <a:gd name="connsiteY0" fmla="*/ 0 h 2611366"/>
              <a:gd name="connsiteX1" fmla="*/ 3875680 w 3875680"/>
              <a:gd name="connsiteY1" fmla="*/ 0 h 2611366"/>
              <a:gd name="connsiteX2" fmla="*/ 3875680 w 3875680"/>
              <a:gd name="connsiteY2" fmla="*/ 2611366 h 2611366"/>
              <a:gd name="connsiteX3" fmla="*/ 3066976 w 3875680"/>
              <a:gd name="connsiteY3" fmla="*/ 2611366 h 2611366"/>
              <a:gd name="connsiteX4" fmla="*/ 0 w 3875680"/>
              <a:gd name="connsiteY4" fmla="*/ 0 h 2611366"/>
              <a:gd name="connsiteX5" fmla="*/ 806923 w 3875680"/>
              <a:gd name="connsiteY5" fmla="*/ 0 h 2611366"/>
              <a:gd name="connsiteX6" fmla="*/ 806923 w 3875680"/>
              <a:gd name="connsiteY6" fmla="*/ 913800 h 2611366"/>
              <a:gd name="connsiteX7" fmla="*/ 1688660 w 3875680"/>
              <a:gd name="connsiteY7" fmla="*/ 913800 h 2611366"/>
              <a:gd name="connsiteX8" fmla="*/ 1688660 w 3875680"/>
              <a:gd name="connsiteY8" fmla="*/ 0 h 2611366"/>
              <a:gd name="connsiteX9" fmla="*/ 2499145 w 3875680"/>
              <a:gd name="connsiteY9" fmla="*/ 0 h 2611366"/>
              <a:gd name="connsiteX10" fmla="*/ 2499145 w 3875680"/>
              <a:gd name="connsiteY10" fmla="*/ 2611366 h 2611366"/>
              <a:gd name="connsiteX11" fmla="*/ 1688660 w 3875680"/>
              <a:gd name="connsiteY11" fmla="*/ 2611366 h 2611366"/>
              <a:gd name="connsiteX12" fmla="*/ 1688660 w 3875680"/>
              <a:gd name="connsiteY12" fmla="*/ 1555063 h 2611366"/>
              <a:gd name="connsiteX13" fmla="*/ 806923 w 3875680"/>
              <a:gd name="connsiteY13" fmla="*/ 1555063 h 2611366"/>
              <a:gd name="connsiteX14" fmla="*/ 806923 w 3875680"/>
              <a:gd name="connsiteY14" fmla="*/ 2611366 h 2611366"/>
              <a:gd name="connsiteX15" fmla="*/ 0 w 3875680"/>
              <a:gd name="connsiteY15" fmla="*/ 2611366 h 261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75680" h="2611366">
                <a:moveTo>
                  <a:pt x="3066976" y="0"/>
                </a:moveTo>
                <a:lnTo>
                  <a:pt x="3875680" y="0"/>
                </a:lnTo>
                <a:lnTo>
                  <a:pt x="3875680" y="2611366"/>
                </a:lnTo>
                <a:lnTo>
                  <a:pt x="3066976" y="2611366"/>
                </a:lnTo>
                <a:close/>
                <a:moveTo>
                  <a:pt x="0" y="0"/>
                </a:moveTo>
                <a:lnTo>
                  <a:pt x="806923" y="0"/>
                </a:lnTo>
                <a:lnTo>
                  <a:pt x="806923" y="913800"/>
                </a:lnTo>
                <a:lnTo>
                  <a:pt x="1688660" y="913800"/>
                </a:lnTo>
                <a:lnTo>
                  <a:pt x="1688660" y="0"/>
                </a:lnTo>
                <a:lnTo>
                  <a:pt x="2499145" y="0"/>
                </a:lnTo>
                <a:lnTo>
                  <a:pt x="2499145" y="2611366"/>
                </a:lnTo>
                <a:lnTo>
                  <a:pt x="1688660" y="2611366"/>
                </a:lnTo>
                <a:lnTo>
                  <a:pt x="1688660" y="1555063"/>
                </a:lnTo>
                <a:lnTo>
                  <a:pt x="806923" y="1555063"/>
                </a:lnTo>
                <a:lnTo>
                  <a:pt x="806923" y="2611366"/>
                </a:lnTo>
                <a:lnTo>
                  <a:pt x="0" y="26113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310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23675CA-2236-43FD-BD7F-8C414AEADE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1934" y="2634223"/>
            <a:ext cx="10738842" cy="985838"/>
          </a:xfrm>
          <a:custGeom>
            <a:avLst/>
            <a:gdLst>
              <a:gd name="connsiteX0" fmla="*/ 10270926 w 10738842"/>
              <a:gd name="connsiteY0" fmla="*/ 673894 h 985838"/>
              <a:gd name="connsiteX1" fmla="*/ 10513219 w 10738842"/>
              <a:gd name="connsiteY1" fmla="*/ 673894 h 985838"/>
              <a:gd name="connsiteX2" fmla="*/ 10513219 w 10738842"/>
              <a:gd name="connsiteY2" fmla="*/ 887611 h 985838"/>
              <a:gd name="connsiteX3" fmla="*/ 10270926 w 10738842"/>
              <a:gd name="connsiteY3" fmla="*/ 887611 h 985838"/>
              <a:gd name="connsiteX4" fmla="*/ 471785 w 10738842"/>
              <a:gd name="connsiteY4" fmla="*/ 241101 h 985838"/>
              <a:gd name="connsiteX5" fmla="*/ 376460 w 10738842"/>
              <a:gd name="connsiteY5" fmla="*/ 554831 h 985838"/>
              <a:gd name="connsiteX6" fmla="*/ 568114 w 10738842"/>
              <a:gd name="connsiteY6" fmla="*/ 554831 h 985838"/>
              <a:gd name="connsiteX7" fmla="*/ 8580834 w 10738842"/>
              <a:gd name="connsiteY7" fmla="*/ 204192 h 985838"/>
              <a:gd name="connsiteX8" fmla="*/ 8449865 w 10738842"/>
              <a:gd name="connsiteY8" fmla="*/ 261937 h 985838"/>
              <a:gd name="connsiteX9" fmla="*/ 8400454 w 10738842"/>
              <a:gd name="connsiteY9" fmla="*/ 453033 h 985838"/>
              <a:gd name="connsiteX10" fmla="*/ 8449567 w 10738842"/>
              <a:gd name="connsiteY10" fmla="*/ 642938 h 985838"/>
              <a:gd name="connsiteX11" fmla="*/ 8583215 w 10738842"/>
              <a:gd name="connsiteY11" fmla="*/ 700683 h 985838"/>
              <a:gd name="connsiteX12" fmla="*/ 8717755 w 10738842"/>
              <a:gd name="connsiteY12" fmla="*/ 644128 h 985838"/>
              <a:gd name="connsiteX13" fmla="*/ 8765380 w 10738842"/>
              <a:gd name="connsiteY13" fmla="*/ 441127 h 985838"/>
              <a:gd name="connsiteX14" fmla="*/ 8715672 w 10738842"/>
              <a:gd name="connsiteY14" fmla="*/ 261044 h 985838"/>
              <a:gd name="connsiteX15" fmla="*/ 8580834 w 10738842"/>
              <a:gd name="connsiteY15" fmla="*/ 204192 h 985838"/>
              <a:gd name="connsiteX16" fmla="*/ 3665934 w 10738842"/>
              <a:gd name="connsiteY16" fmla="*/ 204192 h 985838"/>
              <a:gd name="connsiteX17" fmla="*/ 3535561 w 10738842"/>
              <a:gd name="connsiteY17" fmla="*/ 261937 h 985838"/>
              <a:gd name="connsiteX18" fmla="*/ 3485554 w 10738842"/>
              <a:gd name="connsiteY18" fmla="*/ 442317 h 985838"/>
              <a:gd name="connsiteX19" fmla="*/ 3534370 w 10738842"/>
              <a:gd name="connsiteY19" fmla="*/ 642938 h 985838"/>
              <a:gd name="connsiteX20" fmla="*/ 3668315 w 10738842"/>
              <a:gd name="connsiteY20" fmla="*/ 700683 h 985838"/>
              <a:gd name="connsiteX21" fmla="*/ 3720107 w 10738842"/>
              <a:gd name="connsiteY21" fmla="*/ 695325 h 985838"/>
              <a:gd name="connsiteX22" fmla="*/ 3612951 w 10738842"/>
              <a:gd name="connsiteY22" fmla="*/ 633413 h 985838"/>
              <a:gd name="connsiteX23" fmla="*/ 3655218 w 10738842"/>
              <a:gd name="connsiteY23" fmla="*/ 536377 h 985838"/>
              <a:gd name="connsiteX24" fmla="*/ 3710880 w 10738842"/>
              <a:gd name="connsiteY24" fmla="*/ 552450 h 985838"/>
              <a:gd name="connsiteX25" fmla="*/ 3788568 w 10738842"/>
              <a:gd name="connsiteY25" fmla="*/ 602456 h 985838"/>
              <a:gd name="connsiteX26" fmla="*/ 3818334 w 10738842"/>
              <a:gd name="connsiteY26" fmla="*/ 622102 h 985838"/>
              <a:gd name="connsiteX27" fmla="*/ 3850481 w 10738842"/>
              <a:gd name="connsiteY27" fmla="*/ 449461 h 985838"/>
              <a:gd name="connsiteX28" fmla="*/ 3801368 w 10738842"/>
              <a:gd name="connsiteY28" fmla="*/ 260747 h 985838"/>
              <a:gd name="connsiteX29" fmla="*/ 3665934 w 10738842"/>
              <a:gd name="connsiteY29" fmla="*/ 204192 h 985838"/>
              <a:gd name="connsiteX30" fmla="*/ 9147571 w 10738842"/>
              <a:gd name="connsiteY30" fmla="*/ 14883 h 985838"/>
              <a:gd name="connsiteX31" fmla="*/ 9399388 w 10738842"/>
              <a:gd name="connsiteY31" fmla="*/ 14883 h 985838"/>
              <a:gd name="connsiteX32" fmla="*/ 9728001 w 10738842"/>
              <a:gd name="connsiteY32" fmla="*/ 497719 h 985838"/>
              <a:gd name="connsiteX33" fmla="*/ 9728001 w 10738842"/>
              <a:gd name="connsiteY33" fmla="*/ 14883 h 985838"/>
              <a:gd name="connsiteX34" fmla="*/ 9982200 w 10738842"/>
              <a:gd name="connsiteY34" fmla="*/ 14883 h 985838"/>
              <a:gd name="connsiteX35" fmla="*/ 9982200 w 10738842"/>
              <a:gd name="connsiteY35" fmla="*/ 887611 h 985838"/>
              <a:gd name="connsiteX36" fmla="*/ 9728001 w 10738842"/>
              <a:gd name="connsiteY36" fmla="*/ 887611 h 985838"/>
              <a:gd name="connsiteX37" fmla="*/ 9401174 w 10738842"/>
              <a:gd name="connsiteY37" fmla="*/ 408422 h 985838"/>
              <a:gd name="connsiteX38" fmla="*/ 9401174 w 10738842"/>
              <a:gd name="connsiteY38" fmla="*/ 887611 h 985838"/>
              <a:gd name="connsiteX39" fmla="*/ 9147571 w 10738842"/>
              <a:gd name="connsiteY39" fmla="*/ 887611 h 985838"/>
              <a:gd name="connsiteX40" fmla="*/ 7737275 w 10738842"/>
              <a:gd name="connsiteY40" fmla="*/ 14883 h 985838"/>
              <a:gd name="connsiteX41" fmla="*/ 8007547 w 10738842"/>
              <a:gd name="connsiteY41" fmla="*/ 14883 h 985838"/>
              <a:gd name="connsiteX42" fmla="*/ 8007547 w 10738842"/>
              <a:gd name="connsiteY42" fmla="*/ 887611 h 985838"/>
              <a:gd name="connsiteX43" fmla="*/ 7737275 w 10738842"/>
              <a:gd name="connsiteY43" fmla="*/ 887611 h 985838"/>
              <a:gd name="connsiteX44" fmla="*/ 6827043 w 10738842"/>
              <a:gd name="connsiteY44" fmla="*/ 14883 h 985838"/>
              <a:gd name="connsiteX45" fmla="*/ 7646788 w 10738842"/>
              <a:gd name="connsiteY45" fmla="*/ 14883 h 985838"/>
              <a:gd name="connsiteX46" fmla="*/ 7646788 w 10738842"/>
              <a:gd name="connsiteY46" fmla="*/ 230386 h 985838"/>
              <a:gd name="connsiteX47" fmla="*/ 7371754 w 10738842"/>
              <a:gd name="connsiteY47" fmla="*/ 230386 h 985838"/>
              <a:gd name="connsiteX48" fmla="*/ 7371754 w 10738842"/>
              <a:gd name="connsiteY48" fmla="*/ 887611 h 985838"/>
              <a:gd name="connsiteX49" fmla="*/ 7102078 w 10738842"/>
              <a:gd name="connsiteY49" fmla="*/ 887611 h 985838"/>
              <a:gd name="connsiteX50" fmla="*/ 7102078 w 10738842"/>
              <a:gd name="connsiteY50" fmla="*/ 230386 h 985838"/>
              <a:gd name="connsiteX51" fmla="*/ 6827043 w 10738842"/>
              <a:gd name="connsiteY51" fmla="*/ 230386 h 985838"/>
              <a:gd name="connsiteX52" fmla="*/ 5211366 w 10738842"/>
              <a:gd name="connsiteY52" fmla="*/ 14883 h 985838"/>
              <a:gd name="connsiteX53" fmla="*/ 5934074 w 10738842"/>
              <a:gd name="connsiteY53" fmla="*/ 14883 h 985838"/>
              <a:gd name="connsiteX54" fmla="*/ 5934074 w 10738842"/>
              <a:gd name="connsiteY54" fmla="*/ 201216 h 985838"/>
              <a:gd name="connsiteX55" fmla="*/ 5481638 w 10738842"/>
              <a:gd name="connsiteY55" fmla="*/ 201216 h 985838"/>
              <a:gd name="connsiteX56" fmla="*/ 5481638 w 10738842"/>
              <a:gd name="connsiteY56" fmla="*/ 339924 h 985838"/>
              <a:gd name="connsiteX57" fmla="*/ 5901333 w 10738842"/>
              <a:gd name="connsiteY57" fmla="*/ 339924 h 985838"/>
              <a:gd name="connsiteX58" fmla="*/ 5901333 w 10738842"/>
              <a:gd name="connsiteY58" fmla="*/ 517922 h 985838"/>
              <a:gd name="connsiteX59" fmla="*/ 5481638 w 10738842"/>
              <a:gd name="connsiteY59" fmla="*/ 517922 h 985838"/>
              <a:gd name="connsiteX60" fmla="*/ 5481638 w 10738842"/>
              <a:gd name="connsiteY60" fmla="*/ 689967 h 985838"/>
              <a:gd name="connsiteX61" fmla="*/ 5947171 w 10738842"/>
              <a:gd name="connsiteY61" fmla="*/ 689967 h 985838"/>
              <a:gd name="connsiteX62" fmla="*/ 5947171 w 10738842"/>
              <a:gd name="connsiteY62" fmla="*/ 887611 h 985838"/>
              <a:gd name="connsiteX63" fmla="*/ 5211366 w 10738842"/>
              <a:gd name="connsiteY63" fmla="*/ 887611 h 985838"/>
              <a:gd name="connsiteX64" fmla="*/ 4231481 w 10738842"/>
              <a:gd name="connsiteY64" fmla="*/ 14883 h 985838"/>
              <a:gd name="connsiteX65" fmla="*/ 4500562 w 10738842"/>
              <a:gd name="connsiteY65" fmla="*/ 14883 h 985838"/>
              <a:gd name="connsiteX66" fmla="*/ 4500562 w 10738842"/>
              <a:gd name="connsiteY66" fmla="*/ 547223 h 985838"/>
              <a:gd name="connsiteX67" fmla="*/ 4540151 w 10738842"/>
              <a:gd name="connsiteY67" fmla="*/ 658751 h 985838"/>
              <a:gd name="connsiteX68" fmla="*/ 4649986 w 10738842"/>
              <a:gd name="connsiteY68" fmla="*/ 698897 h 985838"/>
              <a:gd name="connsiteX69" fmla="*/ 4759226 w 10738842"/>
              <a:gd name="connsiteY69" fmla="*/ 659341 h 985838"/>
              <a:gd name="connsiteX70" fmla="*/ 4798813 w 10738842"/>
              <a:gd name="connsiteY70" fmla="*/ 547223 h 985838"/>
              <a:gd name="connsiteX71" fmla="*/ 4798813 w 10738842"/>
              <a:gd name="connsiteY71" fmla="*/ 14883 h 985838"/>
              <a:gd name="connsiteX72" fmla="*/ 5067895 w 10738842"/>
              <a:gd name="connsiteY72" fmla="*/ 14883 h 985838"/>
              <a:gd name="connsiteX73" fmla="*/ 5067895 w 10738842"/>
              <a:gd name="connsiteY73" fmla="*/ 534842 h 985838"/>
              <a:gd name="connsiteX74" fmla="*/ 5043785 w 10738842"/>
              <a:gd name="connsiteY74" fmla="*/ 680889 h 985838"/>
              <a:gd name="connsiteX75" fmla="*/ 4968180 w 10738842"/>
              <a:gd name="connsiteY75" fmla="*/ 801063 h 985838"/>
              <a:gd name="connsiteX76" fmla="*/ 4860131 w 10738842"/>
              <a:gd name="connsiteY76" fmla="*/ 873342 h 985838"/>
              <a:gd name="connsiteX77" fmla="*/ 4671417 w 10738842"/>
              <a:gd name="connsiteY77" fmla="*/ 902494 h 985838"/>
              <a:gd name="connsiteX78" fmla="*/ 4532411 w 10738842"/>
              <a:gd name="connsiteY78" fmla="*/ 893569 h 985838"/>
              <a:gd name="connsiteX79" fmla="*/ 4406503 w 10738842"/>
              <a:gd name="connsiteY79" fmla="*/ 858171 h 985838"/>
              <a:gd name="connsiteX80" fmla="*/ 4313932 w 10738842"/>
              <a:gd name="connsiteY80" fmla="*/ 782915 h 985838"/>
              <a:gd name="connsiteX81" fmla="*/ 4256484 w 10738842"/>
              <a:gd name="connsiteY81" fmla="*/ 682377 h 985838"/>
              <a:gd name="connsiteX82" fmla="*/ 4231481 w 10738842"/>
              <a:gd name="connsiteY82" fmla="*/ 534842 h 985838"/>
              <a:gd name="connsiteX83" fmla="*/ 1894880 w 10738842"/>
              <a:gd name="connsiteY83" fmla="*/ 14883 h 985838"/>
              <a:gd name="connsiteX84" fmla="*/ 2194434 w 10738842"/>
              <a:gd name="connsiteY84" fmla="*/ 14883 h 985838"/>
              <a:gd name="connsiteX85" fmla="*/ 2370265 w 10738842"/>
              <a:gd name="connsiteY85" fmla="*/ 309302 h 985838"/>
              <a:gd name="connsiteX86" fmla="*/ 2546458 w 10738842"/>
              <a:gd name="connsiteY86" fmla="*/ 14883 h 985838"/>
              <a:gd name="connsiteX87" fmla="*/ 2844403 w 10738842"/>
              <a:gd name="connsiteY87" fmla="*/ 14883 h 985838"/>
              <a:gd name="connsiteX88" fmla="*/ 2505075 w 10738842"/>
              <a:gd name="connsiteY88" fmla="*/ 522089 h 985838"/>
              <a:gd name="connsiteX89" fmla="*/ 2505075 w 10738842"/>
              <a:gd name="connsiteY89" fmla="*/ 887611 h 985838"/>
              <a:gd name="connsiteX90" fmla="*/ 2234803 w 10738842"/>
              <a:gd name="connsiteY90" fmla="*/ 887611 h 985838"/>
              <a:gd name="connsiteX91" fmla="*/ 2234803 w 10738842"/>
              <a:gd name="connsiteY91" fmla="*/ 522089 h 985838"/>
              <a:gd name="connsiteX92" fmla="*/ 1003697 w 10738842"/>
              <a:gd name="connsiteY92" fmla="*/ 14883 h 985838"/>
              <a:gd name="connsiteX93" fmla="*/ 1255514 w 10738842"/>
              <a:gd name="connsiteY93" fmla="*/ 14883 h 985838"/>
              <a:gd name="connsiteX94" fmla="*/ 1584126 w 10738842"/>
              <a:gd name="connsiteY94" fmla="*/ 497719 h 985838"/>
              <a:gd name="connsiteX95" fmla="*/ 1584126 w 10738842"/>
              <a:gd name="connsiteY95" fmla="*/ 14883 h 985838"/>
              <a:gd name="connsiteX96" fmla="*/ 1838325 w 10738842"/>
              <a:gd name="connsiteY96" fmla="*/ 14883 h 985838"/>
              <a:gd name="connsiteX97" fmla="*/ 1838325 w 10738842"/>
              <a:gd name="connsiteY97" fmla="*/ 887611 h 985838"/>
              <a:gd name="connsiteX98" fmla="*/ 1584126 w 10738842"/>
              <a:gd name="connsiteY98" fmla="*/ 887611 h 985838"/>
              <a:gd name="connsiteX99" fmla="*/ 1257300 w 10738842"/>
              <a:gd name="connsiteY99" fmla="*/ 408422 h 985838"/>
              <a:gd name="connsiteX100" fmla="*/ 1257300 w 10738842"/>
              <a:gd name="connsiteY100" fmla="*/ 887611 h 985838"/>
              <a:gd name="connsiteX101" fmla="*/ 1003697 w 10738842"/>
              <a:gd name="connsiteY101" fmla="*/ 887611 h 985838"/>
              <a:gd name="connsiteX102" fmla="*/ 328017 w 10738842"/>
              <a:gd name="connsiteY102" fmla="*/ 14883 h 985838"/>
              <a:gd name="connsiteX103" fmla="*/ 622176 w 10738842"/>
              <a:gd name="connsiteY103" fmla="*/ 14883 h 985838"/>
              <a:gd name="connsiteX104" fmla="*/ 950118 w 10738842"/>
              <a:gd name="connsiteY104" fmla="*/ 887611 h 985838"/>
              <a:gd name="connsiteX105" fmla="*/ 667717 w 10738842"/>
              <a:gd name="connsiteY105" fmla="*/ 887611 h 985838"/>
              <a:gd name="connsiteX106" fmla="*/ 624055 w 10738842"/>
              <a:gd name="connsiteY106" fmla="*/ 743546 h 985838"/>
              <a:gd name="connsiteX107" fmla="*/ 317887 w 10738842"/>
              <a:gd name="connsiteY107" fmla="*/ 743546 h 985838"/>
              <a:gd name="connsiteX108" fmla="*/ 275350 w 10738842"/>
              <a:gd name="connsiteY108" fmla="*/ 887611 h 985838"/>
              <a:gd name="connsiteX109" fmla="*/ 0 w 10738842"/>
              <a:gd name="connsiteY109" fmla="*/ 887611 h 985838"/>
              <a:gd name="connsiteX110" fmla="*/ 10420945 w 10738842"/>
              <a:gd name="connsiteY110" fmla="*/ 0 h 985838"/>
              <a:gd name="connsiteX111" fmla="*/ 10630495 w 10738842"/>
              <a:gd name="connsiteY111" fmla="*/ 54173 h 985838"/>
              <a:gd name="connsiteX112" fmla="*/ 10738842 w 10738842"/>
              <a:gd name="connsiteY112" fmla="*/ 249436 h 985838"/>
              <a:gd name="connsiteX113" fmla="*/ 10710862 w 10738842"/>
              <a:gd name="connsiteY113" fmla="*/ 347067 h 985838"/>
              <a:gd name="connsiteX114" fmla="*/ 10596562 w 10738842"/>
              <a:gd name="connsiteY114" fmla="*/ 461963 h 985838"/>
              <a:gd name="connsiteX115" fmla="*/ 10520660 w 10738842"/>
              <a:gd name="connsiteY115" fmla="*/ 538460 h 985838"/>
              <a:gd name="connsiteX116" fmla="*/ 10504884 w 10738842"/>
              <a:gd name="connsiteY116" fmla="*/ 613767 h 985838"/>
              <a:gd name="connsiteX117" fmla="*/ 10278665 w 10738842"/>
              <a:gd name="connsiteY117" fmla="*/ 613767 h 985838"/>
              <a:gd name="connsiteX118" fmla="*/ 10278665 w 10738842"/>
              <a:gd name="connsiteY118" fmla="*/ 591146 h 985838"/>
              <a:gd name="connsiteX119" fmla="*/ 10291762 w 10738842"/>
              <a:gd name="connsiteY119" fmla="*/ 497384 h 985838"/>
              <a:gd name="connsiteX120" fmla="*/ 10330755 w 10738842"/>
              <a:gd name="connsiteY120" fmla="*/ 431602 h 985838"/>
              <a:gd name="connsiteX121" fmla="*/ 10447139 w 10738842"/>
              <a:gd name="connsiteY121" fmla="*/ 326827 h 985838"/>
              <a:gd name="connsiteX122" fmla="*/ 10495359 w 10738842"/>
              <a:gd name="connsiteY122" fmla="*/ 254794 h 985838"/>
              <a:gd name="connsiteX123" fmla="*/ 10476011 w 10738842"/>
              <a:gd name="connsiteY123" fmla="*/ 203894 h 985838"/>
              <a:gd name="connsiteX124" fmla="*/ 10417373 w 10738842"/>
              <a:gd name="connsiteY124" fmla="*/ 185737 h 985838"/>
              <a:gd name="connsiteX125" fmla="*/ 10347424 w 10738842"/>
              <a:gd name="connsiteY125" fmla="*/ 213717 h 985838"/>
              <a:gd name="connsiteX126" fmla="*/ 10312003 w 10738842"/>
              <a:gd name="connsiteY126" fmla="*/ 311349 h 985838"/>
              <a:gd name="connsiteX127" fmla="*/ 10081022 w 10738842"/>
              <a:gd name="connsiteY127" fmla="*/ 282773 h 985838"/>
              <a:gd name="connsiteX128" fmla="*/ 10173593 w 10738842"/>
              <a:gd name="connsiteY128" fmla="*/ 77688 h 985838"/>
              <a:gd name="connsiteX129" fmla="*/ 10420945 w 10738842"/>
              <a:gd name="connsiteY129" fmla="*/ 0 h 985838"/>
              <a:gd name="connsiteX130" fmla="*/ 8581429 w 10738842"/>
              <a:gd name="connsiteY130" fmla="*/ 0 h 985838"/>
              <a:gd name="connsiteX131" fmla="*/ 8917185 w 10738842"/>
              <a:gd name="connsiteY131" fmla="*/ 116979 h 985838"/>
              <a:gd name="connsiteX132" fmla="*/ 9035057 w 10738842"/>
              <a:gd name="connsiteY132" fmla="*/ 444699 h 985838"/>
              <a:gd name="connsiteX133" fmla="*/ 8983562 w 10738842"/>
              <a:gd name="connsiteY133" fmla="*/ 695623 h 985838"/>
              <a:gd name="connsiteX134" fmla="*/ 8834734 w 10738842"/>
              <a:gd name="connsiteY134" fmla="*/ 848023 h 985838"/>
              <a:gd name="connsiteX135" fmla="*/ 8592144 w 10738842"/>
              <a:gd name="connsiteY135" fmla="*/ 902494 h 985838"/>
              <a:gd name="connsiteX136" fmla="*/ 8347769 w 10738842"/>
              <a:gd name="connsiteY136" fmla="*/ 855464 h 985838"/>
              <a:gd name="connsiteX137" fmla="*/ 8190904 w 10738842"/>
              <a:gd name="connsiteY137" fmla="*/ 706636 h 985838"/>
              <a:gd name="connsiteX138" fmla="*/ 8130777 w 10738842"/>
              <a:gd name="connsiteY138" fmla="*/ 451842 h 985838"/>
              <a:gd name="connsiteX139" fmla="*/ 8249840 w 10738842"/>
              <a:gd name="connsiteY139" fmla="*/ 119062 h 985838"/>
              <a:gd name="connsiteX140" fmla="*/ 8581429 w 10738842"/>
              <a:gd name="connsiteY140" fmla="*/ 0 h 985838"/>
              <a:gd name="connsiteX141" fmla="*/ 6406753 w 10738842"/>
              <a:gd name="connsiteY141" fmla="*/ 0 h 985838"/>
              <a:gd name="connsiteX142" fmla="*/ 6661844 w 10738842"/>
              <a:gd name="connsiteY142" fmla="*/ 62210 h 985838"/>
              <a:gd name="connsiteX143" fmla="*/ 6766322 w 10738842"/>
              <a:gd name="connsiteY143" fmla="*/ 260151 h 985838"/>
              <a:gd name="connsiteX144" fmla="*/ 6512123 w 10738842"/>
              <a:gd name="connsiteY144" fmla="*/ 275034 h 985838"/>
              <a:gd name="connsiteX145" fmla="*/ 6469558 w 10738842"/>
              <a:gd name="connsiteY145" fmla="*/ 189309 h 985838"/>
              <a:gd name="connsiteX146" fmla="*/ 6379963 w 10738842"/>
              <a:gd name="connsiteY146" fmla="*/ 162520 h 985838"/>
              <a:gd name="connsiteX147" fmla="*/ 6309121 w 10738842"/>
              <a:gd name="connsiteY147" fmla="*/ 182463 h 985838"/>
              <a:gd name="connsiteX148" fmla="*/ 6285309 w 10738842"/>
              <a:gd name="connsiteY148" fmla="*/ 230981 h 985838"/>
              <a:gd name="connsiteX149" fmla="*/ 6304955 w 10738842"/>
              <a:gd name="connsiteY149" fmla="*/ 268486 h 985838"/>
              <a:gd name="connsiteX150" fmla="*/ 6395442 w 10738842"/>
              <a:gd name="connsiteY150" fmla="*/ 300633 h 985838"/>
              <a:gd name="connsiteX151" fmla="*/ 6648747 w 10738842"/>
              <a:gd name="connsiteY151" fmla="*/ 377726 h 985838"/>
              <a:gd name="connsiteX152" fmla="*/ 6760071 w 10738842"/>
              <a:gd name="connsiteY152" fmla="*/ 474464 h 985838"/>
              <a:gd name="connsiteX153" fmla="*/ 6794896 w 10738842"/>
              <a:gd name="connsiteY153" fmla="*/ 603647 h 985838"/>
              <a:gd name="connsiteX154" fmla="*/ 6748463 w 10738842"/>
              <a:gd name="connsiteY154" fmla="*/ 758428 h 985838"/>
              <a:gd name="connsiteX155" fmla="*/ 6618684 w 10738842"/>
              <a:gd name="connsiteY155" fmla="*/ 865882 h 985838"/>
              <a:gd name="connsiteX156" fmla="*/ 6408539 w 10738842"/>
              <a:gd name="connsiteY156" fmla="*/ 902494 h 985838"/>
              <a:gd name="connsiteX157" fmla="*/ 6100167 w 10738842"/>
              <a:gd name="connsiteY157" fmla="*/ 816769 h 985838"/>
              <a:gd name="connsiteX158" fmla="*/ 6003131 w 10738842"/>
              <a:gd name="connsiteY158" fmla="*/ 598885 h 985838"/>
              <a:gd name="connsiteX159" fmla="*/ 6259710 w 10738842"/>
              <a:gd name="connsiteY159" fmla="*/ 582811 h 985838"/>
              <a:gd name="connsiteX160" fmla="*/ 6293643 w 10738842"/>
              <a:gd name="connsiteY160" fmla="*/ 678061 h 985838"/>
              <a:gd name="connsiteX161" fmla="*/ 6412706 w 10738842"/>
              <a:gd name="connsiteY161" fmla="*/ 731044 h 985838"/>
              <a:gd name="connsiteX162" fmla="*/ 6501705 w 10738842"/>
              <a:gd name="connsiteY162" fmla="*/ 703957 h 985838"/>
              <a:gd name="connsiteX163" fmla="*/ 6532959 w 10738842"/>
              <a:gd name="connsiteY163" fmla="*/ 641152 h 985838"/>
              <a:gd name="connsiteX164" fmla="*/ 6503193 w 10738842"/>
              <a:gd name="connsiteY164" fmla="*/ 580430 h 985838"/>
              <a:gd name="connsiteX165" fmla="*/ 6365081 w 10738842"/>
              <a:gd name="connsiteY165" fmla="*/ 529828 h 985838"/>
              <a:gd name="connsiteX166" fmla="*/ 6112073 w 10738842"/>
              <a:gd name="connsiteY166" fmla="*/ 423863 h 985838"/>
              <a:gd name="connsiteX167" fmla="*/ 6035873 w 10738842"/>
              <a:gd name="connsiteY167" fmla="*/ 255389 h 985838"/>
              <a:gd name="connsiteX168" fmla="*/ 6074866 w 10738842"/>
              <a:gd name="connsiteY168" fmla="*/ 128290 h 985838"/>
              <a:gd name="connsiteX169" fmla="*/ 6192143 w 10738842"/>
              <a:gd name="connsiteY169" fmla="*/ 34230 h 985838"/>
              <a:gd name="connsiteX170" fmla="*/ 6406753 w 10738842"/>
              <a:gd name="connsiteY170" fmla="*/ 0 h 985838"/>
              <a:gd name="connsiteX171" fmla="*/ 3666529 w 10738842"/>
              <a:gd name="connsiteY171" fmla="*/ 0 h 985838"/>
              <a:gd name="connsiteX172" fmla="*/ 4001988 w 10738842"/>
              <a:gd name="connsiteY172" fmla="*/ 116681 h 985838"/>
              <a:gd name="connsiteX173" fmla="*/ 4120158 w 10738842"/>
              <a:gd name="connsiteY173" fmla="*/ 450652 h 985838"/>
              <a:gd name="connsiteX174" fmla="*/ 4024907 w 10738842"/>
              <a:gd name="connsiteY174" fmla="*/ 760214 h 985838"/>
              <a:gd name="connsiteX175" fmla="*/ 4090987 w 10738842"/>
              <a:gd name="connsiteY175" fmla="*/ 804267 h 985838"/>
              <a:gd name="connsiteX176" fmla="*/ 4153495 w 10738842"/>
              <a:gd name="connsiteY176" fmla="*/ 834628 h 985838"/>
              <a:gd name="connsiteX177" fmla="*/ 4078486 w 10738842"/>
              <a:gd name="connsiteY177" fmla="*/ 985838 h 985838"/>
              <a:gd name="connsiteX178" fmla="*/ 3966567 w 10738842"/>
              <a:gd name="connsiteY178" fmla="*/ 920651 h 985838"/>
              <a:gd name="connsiteX179" fmla="*/ 3889176 w 10738842"/>
              <a:gd name="connsiteY179" fmla="*/ 863799 h 985838"/>
              <a:gd name="connsiteX180" fmla="*/ 3665339 w 10738842"/>
              <a:gd name="connsiteY180" fmla="*/ 902494 h 985838"/>
              <a:gd name="connsiteX181" fmla="*/ 3351609 w 10738842"/>
              <a:gd name="connsiteY181" fmla="*/ 798910 h 985838"/>
              <a:gd name="connsiteX182" fmla="*/ 3215878 w 10738842"/>
              <a:gd name="connsiteY182" fmla="*/ 454224 h 985838"/>
              <a:gd name="connsiteX183" fmla="*/ 3334643 w 10738842"/>
              <a:gd name="connsiteY183" fmla="*/ 119360 h 985838"/>
              <a:gd name="connsiteX184" fmla="*/ 3666529 w 10738842"/>
              <a:gd name="connsiteY184" fmla="*/ 0 h 98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10738842" h="985838">
                <a:moveTo>
                  <a:pt x="10270926" y="673894"/>
                </a:moveTo>
                <a:lnTo>
                  <a:pt x="10513219" y="673894"/>
                </a:lnTo>
                <a:lnTo>
                  <a:pt x="10513219" y="887611"/>
                </a:lnTo>
                <a:lnTo>
                  <a:pt x="10270926" y="887611"/>
                </a:lnTo>
                <a:close/>
                <a:moveTo>
                  <a:pt x="471785" y="241101"/>
                </a:moveTo>
                <a:lnTo>
                  <a:pt x="376460" y="554831"/>
                </a:lnTo>
                <a:lnTo>
                  <a:pt x="568114" y="554831"/>
                </a:lnTo>
                <a:close/>
                <a:moveTo>
                  <a:pt x="8580834" y="204192"/>
                </a:moveTo>
                <a:cubicBezTo>
                  <a:pt x="8526462" y="204192"/>
                  <a:pt x="8482805" y="223441"/>
                  <a:pt x="8449865" y="261937"/>
                </a:cubicBezTo>
                <a:cubicBezTo>
                  <a:pt x="8416924" y="300434"/>
                  <a:pt x="8400454" y="364133"/>
                  <a:pt x="8400454" y="453033"/>
                </a:cubicBezTo>
                <a:cubicBezTo>
                  <a:pt x="8400454" y="541139"/>
                  <a:pt x="8416825" y="604441"/>
                  <a:pt x="8449567" y="642938"/>
                </a:cubicBezTo>
                <a:cubicBezTo>
                  <a:pt x="8482309" y="681435"/>
                  <a:pt x="8526858" y="700683"/>
                  <a:pt x="8583215" y="700683"/>
                </a:cubicBezTo>
                <a:cubicBezTo>
                  <a:pt x="8641158" y="700683"/>
                  <a:pt x="8686006" y="681831"/>
                  <a:pt x="8717755" y="644128"/>
                </a:cubicBezTo>
                <a:cubicBezTo>
                  <a:pt x="8749505" y="606425"/>
                  <a:pt x="8765380" y="538758"/>
                  <a:pt x="8765380" y="441127"/>
                </a:cubicBezTo>
                <a:cubicBezTo>
                  <a:pt x="8765380" y="358974"/>
                  <a:pt x="8748811" y="298946"/>
                  <a:pt x="8715672" y="261044"/>
                </a:cubicBezTo>
                <a:cubicBezTo>
                  <a:pt x="8682533" y="223143"/>
                  <a:pt x="8637586" y="204192"/>
                  <a:pt x="8580834" y="204192"/>
                </a:cubicBezTo>
                <a:close/>
                <a:moveTo>
                  <a:pt x="3665934" y="204192"/>
                </a:moveTo>
                <a:cubicBezTo>
                  <a:pt x="3612356" y="204192"/>
                  <a:pt x="3568898" y="223441"/>
                  <a:pt x="3535561" y="261937"/>
                </a:cubicBezTo>
                <a:cubicBezTo>
                  <a:pt x="3502223" y="300434"/>
                  <a:pt x="3485554" y="360561"/>
                  <a:pt x="3485554" y="442317"/>
                </a:cubicBezTo>
                <a:cubicBezTo>
                  <a:pt x="3485554" y="537567"/>
                  <a:pt x="3501826" y="604441"/>
                  <a:pt x="3534370" y="642938"/>
                </a:cubicBezTo>
                <a:cubicBezTo>
                  <a:pt x="3566914" y="681435"/>
                  <a:pt x="3611562" y="700683"/>
                  <a:pt x="3668315" y="700683"/>
                </a:cubicBezTo>
                <a:cubicBezTo>
                  <a:pt x="3686572" y="700683"/>
                  <a:pt x="3703836" y="698897"/>
                  <a:pt x="3720107" y="695325"/>
                </a:cubicBezTo>
                <a:cubicBezTo>
                  <a:pt x="3697486" y="673497"/>
                  <a:pt x="3661767" y="652860"/>
                  <a:pt x="3612951" y="633413"/>
                </a:cubicBezTo>
                <a:lnTo>
                  <a:pt x="3655218" y="536377"/>
                </a:lnTo>
                <a:cubicBezTo>
                  <a:pt x="3679031" y="540742"/>
                  <a:pt x="3697585" y="546100"/>
                  <a:pt x="3710880" y="552450"/>
                </a:cubicBezTo>
                <a:cubicBezTo>
                  <a:pt x="3724175" y="558800"/>
                  <a:pt x="3750072" y="575469"/>
                  <a:pt x="3788568" y="602456"/>
                </a:cubicBezTo>
                <a:cubicBezTo>
                  <a:pt x="3797697" y="608806"/>
                  <a:pt x="3807618" y="615355"/>
                  <a:pt x="3818334" y="622102"/>
                </a:cubicBezTo>
                <a:cubicBezTo>
                  <a:pt x="3839765" y="583605"/>
                  <a:pt x="3850481" y="526058"/>
                  <a:pt x="3850481" y="449461"/>
                </a:cubicBezTo>
                <a:cubicBezTo>
                  <a:pt x="3850481" y="361355"/>
                  <a:pt x="3834110" y="298450"/>
                  <a:pt x="3801368" y="260747"/>
                </a:cubicBezTo>
                <a:cubicBezTo>
                  <a:pt x="3768625" y="223044"/>
                  <a:pt x="3723481" y="204192"/>
                  <a:pt x="3665934" y="204192"/>
                </a:cubicBezTo>
                <a:close/>
                <a:moveTo>
                  <a:pt x="9147571" y="14883"/>
                </a:moveTo>
                <a:lnTo>
                  <a:pt x="9399388" y="14883"/>
                </a:lnTo>
                <a:lnTo>
                  <a:pt x="9728001" y="497719"/>
                </a:lnTo>
                <a:lnTo>
                  <a:pt x="9728001" y="14883"/>
                </a:lnTo>
                <a:lnTo>
                  <a:pt x="9982200" y="14883"/>
                </a:lnTo>
                <a:lnTo>
                  <a:pt x="9982200" y="887611"/>
                </a:lnTo>
                <a:lnTo>
                  <a:pt x="9728001" y="887611"/>
                </a:lnTo>
                <a:lnTo>
                  <a:pt x="9401174" y="408422"/>
                </a:lnTo>
                <a:lnTo>
                  <a:pt x="9401174" y="887611"/>
                </a:lnTo>
                <a:lnTo>
                  <a:pt x="9147571" y="887611"/>
                </a:lnTo>
                <a:close/>
                <a:moveTo>
                  <a:pt x="7737275" y="14883"/>
                </a:moveTo>
                <a:lnTo>
                  <a:pt x="8007547" y="14883"/>
                </a:lnTo>
                <a:lnTo>
                  <a:pt x="8007547" y="887611"/>
                </a:lnTo>
                <a:lnTo>
                  <a:pt x="7737275" y="887611"/>
                </a:lnTo>
                <a:close/>
                <a:moveTo>
                  <a:pt x="6827043" y="14883"/>
                </a:moveTo>
                <a:lnTo>
                  <a:pt x="7646788" y="14883"/>
                </a:lnTo>
                <a:lnTo>
                  <a:pt x="7646788" y="230386"/>
                </a:lnTo>
                <a:lnTo>
                  <a:pt x="7371754" y="230386"/>
                </a:lnTo>
                <a:lnTo>
                  <a:pt x="7371754" y="887611"/>
                </a:lnTo>
                <a:lnTo>
                  <a:pt x="7102078" y="887611"/>
                </a:lnTo>
                <a:lnTo>
                  <a:pt x="7102078" y="230386"/>
                </a:lnTo>
                <a:lnTo>
                  <a:pt x="6827043" y="230386"/>
                </a:lnTo>
                <a:close/>
                <a:moveTo>
                  <a:pt x="5211366" y="14883"/>
                </a:moveTo>
                <a:lnTo>
                  <a:pt x="5934074" y="14883"/>
                </a:lnTo>
                <a:lnTo>
                  <a:pt x="5934074" y="201216"/>
                </a:lnTo>
                <a:lnTo>
                  <a:pt x="5481638" y="201216"/>
                </a:lnTo>
                <a:lnTo>
                  <a:pt x="5481638" y="339924"/>
                </a:lnTo>
                <a:lnTo>
                  <a:pt x="5901333" y="339924"/>
                </a:lnTo>
                <a:lnTo>
                  <a:pt x="5901333" y="517922"/>
                </a:lnTo>
                <a:lnTo>
                  <a:pt x="5481638" y="517922"/>
                </a:lnTo>
                <a:lnTo>
                  <a:pt x="5481638" y="689967"/>
                </a:lnTo>
                <a:lnTo>
                  <a:pt x="5947171" y="689967"/>
                </a:lnTo>
                <a:lnTo>
                  <a:pt x="5947171" y="887611"/>
                </a:lnTo>
                <a:lnTo>
                  <a:pt x="5211366" y="887611"/>
                </a:lnTo>
                <a:close/>
                <a:moveTo>
                  <a:pt x="4231481" y="14883"/>
                </a:moveTo>
                <a:lnTo>
                  <a:pt x="4500562" y="14883"/>
                </a:lnTo>
                <a:lnTo>
                  <a:pt x="4500562" y="547223"/>
                </a:lnTo>
                <a:cubicBezTo>
                  <a:pt x="4500562" y="594810"/>
                  <a:pt x="4513759" y="631986"/>
                  <a:pt x="4540151" y="658751"/>
                </a:cubicBezTo>
                <a:cubicBezTo>
                  <a:pt x="4566543" y="685515"/>
                  <a:pt x="4603155" y="698897"/>
                  <a:pt x="4649986" y="698897"/>
                </a:cubicBezTo>
                <a:cubicBezTo>
                  <a:pt x="4696420" y="698897"/>
                  <a:pt x="4732833" y="685712"/>
                  <a:pt x="4759226" y="659341"/>
                </a:cubicBezTo>
                <a:cubicBezTo>
                  <a:pt x="4785618" y="632971"/>
                  <a:pt x="4798813" y="595598"/>
                  <a:pt x="4798813" y="547223"/>
                </a:cubicBezTo>
                <a:lnTo>
                  <a:pt x="4798813" y="14883"/>
                </a:lnTo>
                <a:lnTo>
                  <a:pt x="5067895" y="14883"/>
                </a:lnTo>
                <a:lnTo>
                  <a:pt x="5067895" y="534842"/>
                </a:lnTo>
                <a:cubicBezTo>
                  <a:pt x="5067895" y="586399"/>
                  <a:pt x="5059859" y="635081"/>
                  <a:pt x="5043785" y="680889"/>
                </a:cubicBezTo>
                <a:cubicBezTo>
                  <a:pt x="5027712" y="726697"/>
                  <a:pt x="5002510" y="766755"/>
                  <a:pt x="4968180" y="801063"/>
                </a:cubicBezTo>
                <a:cubicBezTo>
                  <a:pt x="4933851" y="835371"/>
                  <a:pt x="4897834" y="859464"/>
                  <a:pt x="4860131" y="873342"/>
                </a:cubicBezTo>
                <a:cubicBezTo>
                  <a:pt x="4807744" y="892777"/>
                  <a:pt x="4744839" y="902494"/>
                  <a:pt x="4671417" y="902494"/>
                </a:cubicBezTo>
                <a:cubicBezTo>
                  <a:pt x="4628951" y="902494"/>
                  <a:pt x="4582616" y="899519"/>
                  <a:pt x="4532411" y="893569"/>
                </a:cubicBezTo>
                <a:cubicBezTo>
                  <a:pt x="4482207" y="887619"/>
                  <a:pt x="4440237" y="875820"/>
                  <a:pt x="4406503" y="858171"/>
                </a:cubicBezTo>
                <a:cubicBezTo>
                  <a:pt x="4372769" y="840523"/>
                  <a:pt x="4341911" y="815437"/>
                  <a:pt x="4313932" y="782915"/>
                </a:cubicBezTo>
                <a:cubicBezTo>
                  <a:pt x="4285952" y="750393"/>
                  <a:pt x="4266803" y="716880"/>
                  <a:pt x="4256484" y="682377"/>
                </a:cubicBezTo>
                <a:cubicBezTo>
                  <a:pt x="4239815" y="626852"/>
                  <a:pt x="4231481" y="577673"/>
                  <a:pt x="4231481" y="534842"/>
                </a:cubicBezTo>
                <a:close/>
                <a:moveTo>
                  <a:pt x="1894880" y="14883"/>
                </a:moveTo>
                <a:lnTo>
                  <a:pt x="2194434" y="14883"/>
                </a:lnTo>
                <a:lnTo>
                  <a:pt x="2370265" y="309302"/>
                </a:lnTo>
                <a:lnTo>
                  <a:pt x="2546458" y="14883"/>
                </a:lnTo>
                <a:lnTo>
                  <a:pt x="2844403" y="14883"/>
                </a:lnTo>
                <a:lnTo>
                  <a:pt x="2505075" y="522089"/>
                </a:lnTo>
                <a:lnTo>
                  <a:pt x="2505075" y="887611"/>
                </a:lnTo>
                <a:lnTo>
                  <a:pt x="2234803" y="887611"/>
                </a:lnTo>
                <a:lnTo>
                  <a:pt x="2234803" y="522089"/>
                </a:lnTo>
                <a:close/>
                <a:moveTo>
                  <a:pt x="1003697" y="14883"/>
                </a:moveTo>
                <a:lnTo>
                  <a:pt x="1255514" y="14883"/>
                </a:lnTo>
                <a:lnTo>
                  <a:pt x="1584126" y="497719"/>
                </a:lnTo>
                <a:lnTo>
                  <a:pt x="1584126" y="14883"/>
                </a:lnTo>
                <a:lnTo>
                  <a:pt x="1838325" y="14883"/>
                </a:lnTo>
                <a:lnTo>
                  <a:pt x="1838325" y="887611"/>
                </a:lnTo>
                <a:lnTo>
                  <a:pt x="1584126" y="887611"/>
                </a:lnTo>
                <a:lnTo>
                  <a:pt x="1257300" y="408422"/>
                </a:lnTo>
                <a:lnTo>
                  <a:pt x="1257300" y="887611"/>
                </a:lnTo>
                <a:lnTo>
                  <a:pt x="1003697" y="887611"/>
                </a:lnTo>
                <a:close/>
                <a:moveTo>
                  <a:pt x="328017" y="14883"/>
                </a:moveTo>
                <a:lnTo>
                  <a:pt x="622176" y="14883"/>
                </a:lnTo>
                <a:lnTo>
                  <a:pt x="950118" y="887611"/>
                </a:lnTo>
                <a:lnTo>
                  <a:pt x="667717" y="887611"/>
                </a:lnTo>
                <a:lnTo>
                  <a:pt x="624055" y="743546"/>
                </a:lnTo>
                <a:lnTo>
                  <a:pt x="317887" y="743546"/>
                </a:lnTo>
                <a:lnTo>
                  <a:pt x="275350" y="887611"/>
                </a:lnTo>
                <a:lnTo>
                  <a:pt x="0" y="887611"/>
                </a:lnTo>
                <a:close/>
                <a:moveTo>
                  <a:pt x="10420945" y="0"/>
                </a:moveTo>
                <a:cubicBezTo>
                  <a:pt x="10507463" y="0"/>
                  <a:pt x="10577313" y="18058"/>
                  <a:pt x="10630495" y="54173"/>
                </a:cubicBezTo>
                <a:cubicBezTo>
                  <a:pt x="10702726" y="102989"/>
                  <a:pt x="10738842" y="168077"/>
                  <a:pt x="10738842" y="249436"/>
                </a:cubicBezTo>
                <a:cubicBezTo>
                  <a:pt x="10738842" y="283170"/>
                  <a:pt x="10729515" y="315714"/>
                  <a:pt x="10710862" y="347067"/>
                </a:cubicBezTo>
                <a:cubicBezTo>
                  <a:pt x="10692209" y="378421"/>
                  <a:pt x="10654109" y="416719"/>
                  <a:pt x="10596562" y="461963"/>
                </a:cubicBezTo>
                <a:cubicBezTo>
                  <a:pt x="10556477" y="493713"/>
                  <a:pt x="10531177" y="519212"/>
                  <a:pt x="10520660" y="538460"/>
                </a:cubicBezTo>
                <a:cubicBezTo>
                  <a:pt x="10510142" y="557709"/>
                  <a:pt x="10504884" y="582811"/>
                  <a:pt x="10504884" y="613767"/>
                </a:cubicBezTo>
                <a:lnTo>
                  <a:pt x="10278665" y="613767"/>
                </a:lnTo>
                <a:lnTo>
                  <a:pt x="10278665" y="591146"/>
                </a:lnTo>
                <a:cubicBezTo>
                  <a:pt x="10278665" y="552649"/>
                  <a:pt x="10283030" y="521395"/>
                  <a:pt x="10291762" y="497384"/>
                </a:cubicBezTo>
                <a:cubicBezTo>
                  <a:pt x="10300493" y="473373"/>
                  <a:pt x="10313491" y="451446"/>
                  <a:pt x="10330755" y="431602"/>
                </a:cubicBezTo>
                <a:cubicBezTo>
                  <a:pt x="10348019" y="411758"/>
                  <a:pt x="10386813" y="376833"/>
                  <a:pt x="10447139" y="326827"/>
                </a:cubicBezTo>
                <a:cubicBezTo>
                  <a:pt x="10479286" y="300633"/>
                  <a:pt x="10495359" y="276622"/>
                  <a:pt x="10495359" y="254794"/>
                </a:cubicBezTo>
                <a:cubicBezTo>
                  <a:pt x="10495359" y="232966"/>
                  <a:pt x="10488910" y="215999"/>
                  <a:pt x="10476011" y="203894"/>
                </a:cubicBezTo>
                <a:cubicBezTo>
                  <a:pt x="10463112" y="191790"/>
                  <a:pt x="10443567" y="185737"/>
                  <a:pt x="10417373" y="185737"/>
                </a:cubicBezTo>
                <a:cubicBezTo>
                  <a:pt x="10389195" y="185737"/>
                  <a:pt x="10365879" y="195064"/>
                  <a:pt x="10347424" y="213717"/>
                </a:cubicBezTo>
                <a:cubicBezTo>
                  <a:pt x="10328969" y="232370"/>
                  <a:pt x="10317162" y="264914"/>
                  <a:pt x="10312003" y="311349"/>
                </a:cubicBezTo>
                <a:lnTo>
                  <a:pt x="10081022" y="282773"/>
                </a:lnTo>
                <a:cubicBezTo>
                  <a:pt x="10088958" y="197842"/>
                  <a:pt x="10119816" y="129480"/>
                  <a:pt x="10173593" y="77688"/>
                </a:cubicBezTo>
                <a:cubicBezTo>
                  <a:pt x="10227369" y="25896"/>
                  <a:pt x="10309819" y="0"/>
                  <a:pt x="10420945" y="0"/>
                </a:cubicBezTo>
                <a:close/>
                <a:moveTo>
                  <a:pt x="8581429" y="0"/>
                </a:moveTo>
                <a:cubicBezTo>
                  <a:pt x="8726685" y="0"/>
                  <a:pt x="8838604" y="38993"/>
                  <a:pt x="8917185" y="116979"/>
                </a:cubicBezTo>
                <a:cubicBezTo>
                  <a:pt x="8995766" y="194965"/>
                  <a:pt x="9035057" y="304205"/>
                  <a:pt x="9035057" y="444699"/>
                </a:cubicBezTo>
                <a:cubicBezTo>
                  <a:pt x="9035057" y="546696"/>
                  <a:pt x="9017892" y="630337"/>
                  <a:pt x="8983562" y="695623"/>
                </a:cubicBezTo>
                <a:cubicBezTo>
                  <a:pt x="8949233" y="760909"/>
                  <a:pt x="8899623" y="811709"/>
                  <a:pt x="8834734" y="848023"/>
                </a:cubicBezTo>
                <a:cubicBezTo>
                  <a:pt x="8769845" y="884337"/>
                  <a:pt x="8688982" y="902494"/>
                  <a:pt x="8592144" y="902494"/>
                </a:cubicBezTo>
                <a:cubicBezTo>
                  <a:pt x="8493720" y="902494"/>
                  <a:pt x="8412261" y="886817"/>
                  <a:pt x="8347769" y="855464"/>
                </a:cubicBezTo>
                <a:cubicBezTo>
                  <a:pt x="8283277" y="824111"/>
                  <a:pt x="8230988" y="774502"/>
                  <a:pt x="8190904" y="706636"/>
                </a:cubicBezTo>
                <a:cubicBezTo>
                  <a:pt x="8150819" y="638771"/>
                  <a:pt x="8130777" y="553839"/>
                  <a:pt x="8130777" y="451842"/>
                </a:cubicBezTo>
                <a:cubicBezTo>
                  <a:pt x="8130777" y="309364"/>
                  <a:pt x="8170465" y="198437"/>
                  <a:pt x="8249840" y="119062"/>
                </a:cubicBezTo>
                <a:cubicBezTo>
                  <a:pt x="8329215" y="39687"/>
                  <a:pt x="8439744" y="0"/>
                  <a:pt x="8581429" y="0"/>
                </a:cubicBezTo>
                <a:close/>
                <a:moveTo>
                  <a:pt x="6406753" y="0"/>
                </a:moveTo>
                <a:cubicBezTo>
                  <a:pt x="6518275" y="0"/>
                  <a:pt x="6603305" y="20737"/>
                  <a:pt x="6661844" y="62210"/>
                </a:cubicBezTo>
                <a:cubicBezTo>
                  <a:pt x="6720383" y="103683"/>
                  <a:pt x="6755209" y="169664"/>
                  <a:pt x="6766322" y="260151"/>
                </a:cubicBezTo>
                <a:lnTo>
                  <a:pt x="6512123" y="275034"/>
                </a:lnTo>
                <a:cubicBezTo>
                  <a:pt x="6505376" y="235744"/>
                  <a:pt x="6491188" y="207169"/>
                  <a:pt x="6469558" y="189309"/>
                </a:cubicBezTo>
                <a:cubicBezTo>
                  <a:pt x="6447929" y="171450"/>
                  <a:pt x="6418064" y="162520"/>
                  <a:pt x="6379963" y="162520"/>
                </a:cubicBezTo>
                <a:cubicBezTo>
                  <a:pt x="6348611" y="162520"/>
                  <a:pt x="6324996" y="169168"/>
                  <a:pt x="6309121" y="182463"/>
                </a:cubicBezTo>
                <a:cubicBezTo>
                  <a:pt x="6293247" y="195759"/>
                  <a:pt x="6285309" y="211931"/>
                  <a:pt x="6285309" y="230981"/>
                </a:cubicBezTo>
                <a:cubicBezTo>
                  <a:pt x="6285309" y="244872"/>
                  <a:pt x="6291857" y="257373"/>
                  <a:pt x="6304955" y="268486"/>
                </a:cubicBezTo>
                <a:cubicBezTo>
                  <a:pt x="6317655" y="279995"/>
                  <a:pt x="6347817" y="290711"/>
                  <a:pt x="6395442" y="300633"/>
                </a:cubicBezTo>
                <a:cubicBezTo>
                  <a:pt x="6513314" y="326033"/>
                  <a:pt x="6597749" y="351731"/>
                  <a:pt x="6648747" y="377726"/>
                </a:cubicBezTo>
                <a:cubicBezTo>
                  <a:pt x="6699746" y="403721"/>
                  <a:pt x="6736854" y="435967"/>
                  <a:pt x="6760071" y="474464"/>
                </a:cubicBezTo>
                <a:cubicBezTo>
                  <a:pt x="6783288" y="512961"/>
                  <a:pt x="6794896" y="556022"/>
                  <a:pt x="6794896" y="603647"/>
                </a:cubicBezTo>
                <a:cubicBezTo>
                  <a:pt x="6794896" y="659606"/>
                  <a:pt x="6779418" y="711200"/>
                  <a:pt x="6748463" y="758428"/>
                </a:cubicBezTo>
                <a:cubicBezTo>
                  <a:pt x="6717506" y="805656"/>
                  <a:pt x="6674247" y="841474"/>
                  <a:pt x="6618684" y="865882"/>
                </a:cubicBezTo>
                <a:cubicBezTo>
                  <a:pt x="6563121" y="890290"/>
                  <a:pt x="6493073" y="902494"/>
                  <a:pt x="6408539" y="902494"/>
                </a:cubicBezTo>
                <a:cubicBezTo>
                  <a:pt x="6260107" y="902494"/>
                  <a:pt x="6157317" y="873919"/>
                  <a:pt x="6100167" y="816769"/>
                </a:cubicBezTo>
                <a:cubicBezTo>
                  <a:pt x="6043017" y="759619"/>
                  <a:pt x="6010671" y="686991"/>
                  <a:pt x="6003131" y="598885"/>
                </a:cubicBezTo>
                <a:lnTo>
                  <a:pt x="6259710" y="582811"/>
                </a:lnTo>
                <a:cubicBezTo>
                  <a:pt x="6265267" y="624483"/>
                  <a:pt x="6276578" y="656233"/>
                  <a:pt x="6293643" y="678061"/>
                </a:cubicBezTo>
                <a:cubicBezTo>
                  <a:pt x="6321425" y="713383"/>
                  <a:pt x="6361112" y="731044"/>
                  <a:pt x="6412706" y="731044"/>
                </a:cubicBezTo>
                <a:cubicBezTo>
                  <a:pt x="6451203" y="731044"/>
                  <a:pt x="6480869" y="722015"/>
                  <a:pt x="6501705" y="703957"/>
                </a:cubicBezTo>
                <a:cubicBezTo>
                  <a:pt x="6522541" y="685899"/>
                  <a:pt x="6532959" y="664964"/>
                  <a:pt x="6532959" y="641152"/>
                </a:cubicBezTo>
                <a:cubicBezTo>
                  <a:pt x="6532959" y="618530"/>
                  <a:pt x="6523037" y="598289"/>
                  <a:pt x="6503193" y="580430"/>
                </a:cubicBezTo>
                <a:cubicBezTo>
                  <a:pt x="6483350" y="562571"/>
                  <a:pt x="6437312" y="545703"/>
                  <a:pt x="6365081" y="529828"/>
                </a:cubicBezTo>
                <a:cubicBezTo>
                  <a:pt x="6246812" y="503238"/>
                  <a:pt x="6162476" y="467916"/>
                  <a:pt x="6112073" y="423863"/>
                </a:cubicBezTo>
                <a:cubicBezTo>
                  <a:pt x="6061273" y="379810"/>
                  <a:pt x="6035873" y="323652"/>
                  <a:pt x="6035873" y="255389"/>
                </a:cubicBezTo>
                <a:cubicBezTo>
                  <a:pt x="6035873" y="210542"/>
                  <a:pt x="6048871" y="168176"/>
                  <a:pt x="6074866" y="128290"/>
                </a:cubicBezTo>
                <a:cubicBezTo>
                  <a:pt x="6100861" y="88404"/>
                  <a:pt x="6139954" y="57051"/>
                  <a:pt x="6192143" y="34230"/>
                </a:cubicBezTo>
                <a:cubicBezTo>
                  <a:pt x="6244332" y="11410"/>
                  <a:pt x="6315869" y="0"/>
                  <a:pt x="6406753" y="0"/>
                </a:cubicBezTo>
                <a:close/>
                <a:moveTo>
                  <a:pt x="3666529" y="0"/>
                </a:moveTo>
                <a:cubicBezTo>
                  <a:pt x="3811389" y="0"/>
                  <a:pt x="3923208" y="38894"/>
                  <a:pt x="4001988" y="116681"/>
                </a:cubicBezTo>
                <a:cubicBezTo>
                  <a:pt x="4080768" y="194469"/>
                  <a:pt x="4120158" y="305792"/>
                  <a:pt x="4120158" y="450652"/>
                </a:cubicBezTo>
                <a:cubicBezTo>
                  <a:pt x="4120158" y="579636"/>
                  <a:pt x="4088407" y="682824"/>
                  <a:pt x="4024907" y="760214"/>
                </a:cubicBezTo>
                <a:cubicBezTo>
                  <a:pt x="4058642" y="783630"/>
                  <a:pt x="4080669" y="798314"/>
                  <a:pt x="4090987" y="804267"/>
                </a:cubicBezTo>
                <a:cubicBezTo>
                  <a:pt x="4106465" y="812999"/>
                  <a:pt x="4127301" y="823119"/>
                  <a:pt x="4153495" y="834628"/>
                </a:cubicBezTo>
                <a:lnTo>
                  <a:pt x="4078486" y="985838"/>
                </a:lnTo>
                <a:cubicBezTo>
                  <a:pt x="4040783" y="967581"/>
                  <a:pt x="4003476" y="945853"/>
                  <a:pt x="3966567" y="920651"/>
                </a:cubicBezTo>
                <a:cubicBezTo>
                  <a:pt x="3929657" y="895449"/>
                  <a:pt x="3903861" y="876499"/>
                  <a:pt x="3889176" y="863799"/>
                </a:cubicBezTo>
                <a:cubicBezTo>
                  <a:pt x="3829645" y="889596"/>
                  <a:pt x="3755033" y="902494"/>
                  <a:pt x="3665339" y="902494"/>
                </a:cubicBezTo>
                <a:cubicBezTo>
                  <a:pt x="3532783" y="902494"/>
                  <a:pt x="3428206" y="867966"/>
                  <a:pt x="3351609" y="798910"/>
                </a:cubicBezTo>
                <a:cubicBezTo>
                  <a:pt x="3261122" y="717153"/>
                  <a:pt x="3215878" y="602258"/>
                  <a:pt x="3215878" y="454224"/>
                </a:cubicBezTo>
                <a:cubicBezTo>
                  <a:pt x="3215878" y="310555"/>
                  <a:pt x="3255467" y="198933"/>
                  <a:pt x="3334643" y="119360"/>
                </a:cubicBezTo>
                <a:cubicBezTo>
                  <a:pt x="3413819" y="39787"/>
                  <a:pt x="3524448" y="0"/>
                  <a:pt x="36665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4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1347F71-C1A4-43C1-98AB-FDF5F425B9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95340" y="1932412"/>
            <a:ext cx="5801320" cy="879277"/>
          </a:xfrm>
          <a:custGeom>
            <a:avLst/>
            <a:gdLst>
              <a:gd name="connsiteX0" fmla="*/ 5765434 w 5801320"/>
              <a:gd name="connsiteY0" fmla="*/ 338017 h 879277"/>
              <a:gd name="connsiteX1" fmla="*/ 5765601 w 5801320"/>
              <a:gd name="connsiteY1" fmla="*/ 339328 h 879277"/>
              <a:gd name="connsiteX2" fmla="*/ 5765323 w 5801320"/>
              <a:gd name="connsiteY2" fmla="*/ 338528 h 879277"/>
              <a:gd name="connsiteX3" fmla="*/ 1736359 w 5801320"/>
              <a:gd name="connsiteY3" fmla="*/ 338017 h 879277"/>
              <a:gd name="connsiteX4" fmla="*/ 1736526 w 5801320"/>
              <a:gd name="connsiteY4" fmla="*/ 339328 h 879277"/>
              <a:gd name="connsiteX5" fmla="*/ 1736248 w 5801320"/>
              <a:gd name="connsiteY5" fmla="*/ 338528 h 879277"/>
              <a:gd name="connsiteX6" fmla="*/ 3679626 w 5801320"/>
              <a:gd name="connsiteY6" fmla="*/ 222052 h 879277"/>
              <a:gd name="connsiteX7" fmla="*/ 3537347 w 5801320"/>
              <a:gd name="connsiteY7" fmla="*/ 289917 h 879277"/>
              <a:gd name="connsiteX8" fmla="*/ 3480792 w 5801320"/>
              <a:gd name="connsiteY8" fmla="*/ 440531 h 879277"/>
              <a:gd name="connsiteX9" fmla="*/ 3533775 w 5801320"/>
              <a:gd name="connsiteY9" fmla="*/ 592336 h 879277"/>
              <a:gd name="connsiteX10" fmla="*/ 3679626 w 5801320"/>
              <a:gd name="connsiteY10" fmla="*/ 656034 h 879277"/>
              <a:gd name="connsiteX11" fmla="*/ 3822501 w 5801320"/>
              <a:gd name="connsiteY11" fmla="*/ 588764 h 879277"/>
              <a:gd name="connsiteX12" fmla="*/ 3878461 w 5801320"/>
              <a:gd name="connsiteY12" fmla="*/ 439341 h 879277"/>
              <a:gd name="connsiteX13" fmla="*/ 3824287 w 5801320"/>
              <a:gd name="connsiteY13" fmla="*/ 287536 h 879277"/>
              <a:gd name="connsiteX14" fmla="*/ 3679626 w 5801320"/>
              <a:gd name="connsiteY14" fmla="*/ 222052 h 879277"/>
              <a:gd name="connsiteX15" fmla="*/ 2093119 w 5801320"/>
              <a:gd name="connsiteY15" fmla="*/ 22622 h 879277"/>
              <a:gd name="connsiteX16" fmla="*/ 2101453 w 5801320"/>
              <a:gd name="connsiteY16" fmla="*/ 33933 h 879277"/>
              <a:gd name="connsiteX17" fmla="*/ 2100858 w 5801320"/>
              <a:gd name="connsiteY17" fmla="*/ 41672 h 879277"/>
              <a:gd name="connsiteX18" fmla="*/ 2084784 w 5801320"/>
              <a:gd name="connsiteY18" fmla="*/ 378024 h 879277"/>
              <a:gd name="connsiteX19" fmla="*/ 2084189 w 5801320"/>
              <a:gd name="connsiteY19" fmla="*/ 535186 h 879277"/>
              <a:gd name="connsiteX20" fmla="*/ 2084784 w 5801320"/>
              <a:gd name="connsiteY20" fmla="*/ 646509 h 879277"/>
              <a:gd name="connsiteX21" fmla="*/ 2085975 w 5801320"/>
              <a:gd name="connsiteY21" fmla="*/ 660797 h 879277"/>
              <a:gd name="connsiteX22" fmla="*/ 2094904 w 5801320"/>
              <a:gd name="connsiteY22" fmla="*/ 669727 h 879277"/>
              <a:gd name="connsiteX23" fmla="*/ 2110383 w 5801320"/>
              <a:gd name="connsiteY23" fmla="*/ 669727 h 879277"/>
              <a:gd name="connsiteX24" fmla="*/ 2270819 w 5801320"/>
              <a:gd name="connsiteY24" fmla="*/ 664071 h 879277"/>
              <a:gd name="connsiteX25" fmla="*/ 2431256 w 5801320"/>
              <a:gd name="connsiteY25" fmla="*/ 658416 h 879277"/>
              <a:gd name="connsiteX26" fmla="*/ 2447329 w 5801320"/>
              <a:gd name="connsiteY26" fmla="*/ 672108 h 879277"/>
              <a:gd name="connsiteX27" fmla="*/ 2432447 w 5801320"/>
              <a:gd name="connsiteY27" fmla="*/ 847725 h 879277"/>
              <a:gd name="connsiteX28" fmla="*/ 2419945 w 5801320"/>
              <a:gd name="connsiteY28" fmla="*/ 866180 h 879277"/>
              <a:gd name="connsiteX29" fmla="*/ 2395538 w 5801320"/>
              <a:gd name="connsiteY29" fmla="*/ 867371 h 879277"/>
              <a:gd name="connsiteX30" fmla="*/ 2262187 w 5801320"/>
              <a:gd name="connsiteY30" fmla="*/ 864989 h 879277"/>
              <a:gd name="connsiteX31" fmla="*/ 2128837 w 5801320"/>
              <a:gd name="connsiteY31" fmla="*/ 862013 h 879277"/>
              <a:gd name="connsiteX32" fmla="*/ 1950839 w 5801320"/>
              <a:gd name="connsiteY32" fmla="*/ 859631 h 879277"/>
              <a:gd name="connsiteX33" fmla="*/ 1874044 w 5801320"/>
              <a:gd name="connsiteY33" fmla="*/ 857250 h 879277"/>
              <a:gd name="connsiteX34" fmla="*/ 1856779 w 5801320"/>
              <a:gd name="connsiteY34" fmla="*/ 838796 h 879277"/>
              <a:gd name="connsiteX35" fmla="*/ 1858863 w 5801320"/>
              <a:gd name="connsiteY35" fmla="*/ 644426 h 879277"/>
              <a:gd name="connsiteX36" fmla="*/ 1860947 w 5801320"/>
              <a:gd name="connsiteY36" fmla="*/ 450056 h 879277"/>
              <a:gd name="connsiteX37" fmla="*/ 1856779 w 5801320"/>
              <a:gd name="connsiteY37" fmla="*/ 243185 h 879277"/>
              <a:gd name="connsiteX38" fmla="*/ 1852612 w 5801320"/>
              <a:gd name="connsiteY38" fmla="*/ 36314 h 879277"/>
              <a:gd name="connsiteX39" fmla="*/ 1870472 w 5801320"/>
              <a:gd name="connsiteY39" fmla="*/ 23217 h 879277"/>
              <a:gd name="connsiteX40" fmla="*/ 1923752 w 5801320"/>
              <a:gd name="connsiteY40" fmla="*/ 25003 h 879277"/>
              <a:gd name="connsiteX41" fmla="*/ 1976437 w 5801320"/>
              <a:gd name="connsiteY41" fmla="*/ 26789 h 879277"/>
              <a:gd name="connsiteX42" fmla="*/ 2034778 w 5801320"/>
              <a:gd name="connsiteY42" fmla="*/ 24705 h 879277"/>
              <a:gd name="connsiteX43" fmla="*/ 2093119 w 5801320"/>
              <a:gd name="connsiteY43" fmla="*/ 22622 h 879277"/>
              <a:gd name="connsiteX44" fmla="*/ 5204817 w 5801320"/>
              <a:gd name="connsiteY44" fmla="*/ 22026 h 879277"/>
              <a:gd name="connsiteX45" fmla="*/ 5337274 w 5801320"/>
              <a:gd name="connsiteY45" fmla="*/ 24408 h 879277"/>
              <a:gd name="connsiteX46" fmla="*/ 5469731 w 5801320"/>
              <a:gd name="connsiteY46" fmla="*/ 26789 h 879277"/>
              <a:gd name="connsiteX47" fmla="*/ 5600700 w 5801320"/>
              <a:gd name="connsiteY47" fmla="*/ 24408 h 879277"/>
              <a:gd name="connsiteX48" fmla="*/ 5731669 w 5801320"/>
              <a:gd name="connsiteY48" fmla="*/ 22026 h 879277"/>
              <a:gd name="connsiteX49" fmla="*/ 5767387 w 5801320"/>
              <a:gd name="connsiteY49" fmla="*/ 45244 h 879277"/>
              <a:gd name="connsiteX50" fmla="*/ 5776615 w 5801320"/>
              <a:gd name="connsiteY50" fmla="*/ 128290 h 879277"/>
              <a:gd name="connsiteX51" fmla="*/ 5782865 w 5801320"/>
              <a:gd name="connsiteY51" fmla="*/ 212527 h 879277"/>
              <a:gd name="connsiteX52" fmla="*/ 5770959 w 5801320"/>
              <a:gd name="connsiteY52" fmla="*/ 225028 h 879277"/>
              <a:gd name="connsiteX53" fmla="*/ 5758457 w 5801320"/>
              <a:gd name="connsiteY53" fmla="*/ 224433 h 879277"/>
              <a:gd name="connsiteX54" fmla="*/ 5473899 w 5801320"/>
              <a:gd name="connsiteY54" fmla="*/ 211336 h 879277"/>
              <a:gd name="connsiteX55" fmla="*/ 5435203 w 5801320"/>
              <a:gd name="connsiteY55" fmla="*/ 226219 h 879277"/>
              <a:gd name="connsiteX56" fmla="*/ 5432227 w 5801320"/>
              <a:gd name="connsiteY56" fmla="*/ 272058 h 879277"/>
              <a:gd name="connsiteX57" fmla="*/ 5444133 w 5801320"/>
              <a:gd name="connsiteY57" fmla="*/ 325636 h 879277"/>
              <a:gd name="connsiteX58" fmla="*/ 5482828 w 5801320"/>
              <a:gd name="connsiteY58" fmla="*/ 336947 h 879277"/>
              <a:gd name="connsiteX59" fmla="*/ 5506045 w 5801320"/>
              <a:gd name="connsiteY59" fmla="*/ 336054 h 879277"/>
              <a:gd name="connsiteX60" fmla="*/ 5534620 w 5801320"/>
              <a:gd name="connsiteY60" fmla="*/ 335161 h 879277"/>
              <a:gd name="connsiteX61" fmla="*/ 5686425 w 5801320"/>
              <a:gd name="connsiteY61" fmla="*/ 330994 h 879277"/>
              <a:gd name="connsiteX62" fmla="*/ 5719167 w 5801320"/>
              <a:gd name="connsiteY62" fmla="*/ 328017 h 879277"/>
              <a:gd name="connsiteX63" fmla="*/ 5751314 w 5801320"/>
              <a:gd name="connsiteY63" fmla="*/ 325636 h 879277"/>
              <a:gd name="connsiteX64" fmla="*/ 5762029 w 5801320"/>
              <a:gd name="connsiteY64" fmla="*/ 329059 h 879277"/>
              <a:gd name="connsiteX65" fmla="*/ 5765323 w 5801320"/>
              <a:gd name="connsiteY65" fmla="*/ 338528 h 879277"/>
              <a:gd name="connsiteX66" fmla="*/ 5764931 w 5801320"/>
              <a:gd name="connsiteY66" fmla="*/ 340333 h 879277"/>
              <a:gd name="connsiteX67" fmla="*/ 5754886 w 5801320"/>
              <a:gd name="connsiteY67" fmla="*/ 430411 h 879277"/>
              <a:gd name="connsiteX68" fmla="*/ 5750123 w 5801320"/>
              <a:gd name="connsiteY68" fmla="*/ 525661 h 879277"/>
              <a:gd name="connsiteX69" fmla="*/ 5732859 w 5801320"/>
              <a:gd name="connsiteY69" fmla="*/ 537567 h 879277"/>
              <a:gd name="connsiteX70" fmla="*/ 5679281 w 5801320"/>
              <a:gd name="connsiteY70" fmla="*/ 531614 h 879277"/>
              <a:gd name="connsiteX71" fmla="*/ 5524500 w 5801320"/>
              <a:gd name="connsiteY71" fmla="*/ 528042 h 879277"/>
              <a:gd name="connsiteX72" fmla="*/ 5461397 w 5801320"/>
              <a:gd name="connsiteY72" fmla="*/ 528042 h 879277"/>
              <a:gd name="connsiteX73" fmla="*/ 5432822 w 5801320"/>
              <a:gd name="connsiteY73" fmla="*/ 539949 h 879277"/>
              <a:gd name="connsiteX74" fmla="*/ 5432227 w 5801320"/>
              <a:gd name="connsiteY74" fmla="*/ 576858 h 879277"/>
              <a:gd name="connsiteX75" fmla="*/ 5438179 w 5801320"/>
              <a:gd name="connsiteY75" fmla="*/ 635199 h 879277"/>
              <a:gd name="connsiteX76" fmla="*/ 5514379 w 5801320"/>
              <a:gd name="connsiteY76" fmla="*/ 661988 h 879277"/>
              <a:gd name="connsiteX77" fmla="*/ 5601295 w 5801320"/>
              <a:gd name="connsiteY77" fmla="*/ 661988 h 879277"/>
              <a:gd name="connsiteX78" fmla="*/ 5695057 w 5801320"/>
              <a:gd name="connsiteY78" fmla="*/ 656332 h 879277"/>
              <a:gd name="connsiteX79" fmla="*/ 5788223 w 5801320"/>
              <a:gd name="connsiteY79" fmla="*/ 650677 h 879277"/>
              <a:gd name="connsiteX80" fmla="*/ 5801320 w 5801320"/>
              <a:gd name="connsiteY80" fmla="*/ 672108 h 879277"/>
              <a:gd name="connsiteX81" fmla="*/ 5791200 w 5801320"/>
              <a:gd name="connsiteY81" fmla="*/ 766167 h 879277"/>
              <a:gd name="connsiteX82" fmla="*/ 5772150 w 5801320"/>
              <a:gd name="connsiteY82" fmla="*/ 854869 h 879277"/>
              <a:gd name="connsiteX83" fmla="*/ 5752505 w 5801320"/>
              <a:gd name="connsiteY83" fmla="*/ 866180 h 879277"/>
              <a:gd name="connsiteX84" fmla="*/ 5734645 w 5801320"/>
              <a:gd name="connsiteY84" fmla="*/ 864394 h 879277"/>
              <a:gd name="connsiteX85" fmla="*/ 5481042 w 5801320"/>
              <a:gd name="connsiteY85" fmla="*/ 858441 h 879277"/>
              <a:gd name="connsiteX86" fmla="*/ 5344715 w 5801320"/>
              <a:gd name="connsiteY86" fmla="*/ 857846 h 879277"/>
              <a:gd name="connsiteX87" fmla="*/ 5208985 w 5801320"/>
              <a:gd name="connsiteY87" fmla="*/ 857250 h 879277"/>
              <a:gd name="connsiteX88" fmla="*/ 5189339 w 5801320"/>
              <a:gd name="connsiteY88" fmla="*/ 839986 h 879277"/>
              <a:gd name="connsiteX89" fmla="*/ 5196781 w 5801320"/>
              <a:gd name="connsiteY89" fmla="*/ 639663 h 879277"/>
              <a:gd name="connsiteX90" fmla="*/ 5204222 w 5801320"/>
              <a:gd name="connsiteY90" fmla="*/ 439341 h 879277"/>
              <a:gd name="connsiteX91" fmla="*/ 5197078 w 5801320"/>
              <a:gd name="connsiteY91" fmla="*/ 186333 h 879277"/>
              <a:gd name="connsiteX92" fmla="*/ 5190529 w 5801320"/>
              <a:gd name="connsiteY92" fmla="*/ 44053 h 879277"/>
              <a:gd name="connsiteX93" fmla="*/ 5189935 w 5801320"/>
              <a:gd name="connsiteY93" fmla="*/ 35719 h 879277"/>
              <a:gd name="connsiteX94" fmla="*/ 5204817 w 5801320"/>
              <a:gd name="connsiteY94" fmla="*/ 22026 h 879277"/>
              <a:gd name="connsiteX95" fmla="*/ 1175742 w 5801320"/>
              <a:gd name="connsiteY95" fmla="*/ 22026 h 879277"/>
              <a:gd name="connsiteX96" fmla="*/ 1308199 w 5801320"/>
              <a:gd name="connsiteY96" fmla="*/ 24408 h 879277"/>
              <a:gd name="connsiteX97" fmla="*/ 1440656 w 5801320"/>
              <a:gd name="connsiteY97" fmla="*/ 26789 h 879277"/>
              <a:gd name="connsiteX98" fmla="*/ 1571625 w 5801320"/>
              <a:gd name="connsiteY98" fmla="*/ 24408 h 879277"/>
              <a:gd name="connsiteX99" fmla="*/ 1702594 w 5801320"/>
              <a:gd name="connsiteY99" fmla="*/ 22026 h 879277"/>
              <a:gd name="connsiteX100" fmla="*/ 1738312 w 5801320"/>
              <a:gd name="connsiteY100" fmla="*/ 45244 h 879277"/>
              <a:gd name="connsiteX101" fmla="*/ 1747540 w 5801320"/>
              <a:gd name="connsiteY101" fmla="*/ 128290 h 879277"/>
              <a:gd name="connsiteX102" fmla="*/ 1753790 w 5801320"/>
              <a:gd name="connsiteY102" fmla="*/ 212527 h 879277"/>
              <a:gd name="connsiteX103" fmla="*/ 1741884 w 5801320"/>
              <a:gd name="connsiteY103" fmla="*/ 225028 h 879277"/>
              <a:gd name="connsiteX104" fmla="*/ 1729383 w 5801320"/>
              <a:gd name="connsiteY104" fmla="*/ 224433 h 879277"/>
              <a:gd name="connsiteX105" fmla="*/ 1444823 w 5801320"/>
              <a:gd name="connsiteY105" fmla="*/ 211336 h 879277"/>
              <a:gd name="connsiteX106" fmla="*/ 1406128 w 5801320"/>
              <a:gd name="connsiteY106" fmla="*/ 226219 h 879277"/>
              <a:gd name="connsiteX107" fmla="*/ 1403151 w 5801320"/>
              <a:gd name="connsiteY107" fmla="*/ 272058 h 879277"/>
              <a:gd name="connsiteX108" fmla="*/ 1415058 w 5801320"/>
              <a:gd name="connsiteY108" fmla="*/ 325636 h 879277"/>
              <a:gd name="connsiteX109" fmla="*/ 1453753 w 5801320"/>
              <a:gd name="connsiteY109" fmla="*/ 336947 h 879277"/>
              <a:gd name="connsiteX110" fmla="*/ 1476970 w 5801320"/>
              <a:gd name="connsiteY110" fmla="*/ 336054 h 879277"/>
              <a:gd name="connsiteX111" fmla="*/ 1505545 w 5801320"/>
              <a:gd name="connsiteY111" fmla="*/ 335161 h 879277"/>
              <a:gd name="connsiteX112" fmla="*/ 1657350 w 5801320"/>
              <a:gd name="connsiteY112" fmla="*/ 330994 h 879277"/>
              <a:gd name="connsiteX113" fmla="*/ 1690092 w 5801320"/>
              <a:gd name="connsiteY113" fmla="*/ 328017 h 879277"/>
              <a:gd name="connsiteX114" fmla="*/ 1722239 w 5801320"/>
              <a:gd name="connsiteY114" fmla="*/ 325636 h 879277"/>
              <a:gd name="connsiteX115" fmla="*/ 1732955 w 5801320"/>
              <a:gd name="connsiteY115" fmla="*/ 329059 h 879277"/>
              <a:gd name="connsiteX116" fmla="*/ 1736248 w 5801320"/>
              <a:gd name="connsiteY116" fmla="*/ 338528 h 879277"/>
              <a:gd name="connsiteX117" fmla="*/ 1735857 w 5801320"/>
              <a:gd name="connsiteY117" fmla="*/ 340333 h 879277"/>
              <a:gd name="connsiteX118" fmla="*/ 1725811 w 5801320"/>
              <a:gd name="connsiteY118" fmla="*/ 430411 h 879277"/>
              <a:gd name="connsiteX119" fmla="*/ 1721048 w 5801320"/>
              <a:gd name="connsiteY119" fmla="*/ 525661 h 879277"/>
              <a:gd name="connsiteX120" fmla="*/ 1703784 w 5801320"/>
              <a:gd name="connsiteY120" fmla="*/ 537567 h 879277"/>
              <a:gd name="connsiteX121" fmla="*/ 1650206 w 5801320"/>
              <a:gd name="connsiteY121" fmla="*/ 531614 h 879277"/>
              <a:gd name="connsiteX122" fmla="*/ 1495425 w 5801320"/>
              <a:gd name="connsiteY122" fmla="*/ 528042 h 879277"/>
              <a:gd name="connsiteX123" fmla="*/ 1432322 w 5801320"/>
              <a:gd name="connsiteY123" fmla="*/ 528042 h 879277"/>
              <a:gd name="connsiteX124" fmla="*/ 1403747 w 5801320"/>
              <a:gd name="connsiteY124" fmla="*/ 539949 h 879277"/>
              <a:gd name="connsiteX125" fmla="*/ 1403151 w 5801320"/>
              <a:gd name="connsiteY125" fmla="*/ 576858 h 879277"/>
              <a:gd name="connsiteX126" fmla="*/ 1409104 w 5801320"/>
              <a:gd name="connsiteY126" fmla="*/ 635199 h 879277"/>
              <a:gd name="connsiteX127" fmla="*/ 1485304 w 5801320"/>
              <a:gd name="connsiteY127" fmla="*/ 661988 h 879277"/>
              <a:gd name="connsiteX128" fmla="*/ 1572220 w 5801320"/>
              <a:gd name="connsiteY128" fmla="*/ 661988 h 879277"/>
              <a:gd name="connsiteX129" fmla="*/ 1665982 w 5801320"/>
              <a:gd name="connsiteY129" fmla="*/ 656332 h 879277"/>
              <a:gd name="connsiteX130" fmla="*/ 1759148 w 5801320"/>
              <a:gd name="connsiteY130" fmla="*/ 650677 h 879277"/>
              <a:gd name="connsiteX131" fmla="*/ 1772245 w 5801320"/>
              <a:gd name="connsiteY131" fmla="*/ 672108 h 879277"/>
              <a:gd name="connsiteX132" fmla="*/ 1762125 w 5801320"/>
              <a:gd name="connsiteY132" fmla="*/ 766167 h 879277"/>
              <a:gd name="connsiteX133" fmla="*/ 1743075 w 5801320"/>
              <a:gd name="connsiteY133" fmla="*/ 854869 h 879277"/>
              <a:gd name="connsiteX134" fmla="*/ 1723429 w 5801320"/>
              <a:gd name="connsiteY134" fmla="*/ 866180 h 879277"/>
              <a:gd name="connsiteX135" fmla="*/ 1705570 w 5801320"/>
              <a:gd name="connsiteY135" fmla="*/ 864394 h 879277"/>
              <a:gd name="connsiteX136" fmla="*/ 1451967 w 5801320"/>
              <a:gd name="connsiteY136" fmla="*/ 858441 h 879277"/>
              <a:gd name="connsiteX137" fmla="*/ 1315640 w 5801320"/>
              <a:gd name="connsiteY137" fmla="*/ 857846 h 879277"/>
              <a:gd name="connsiteX138" fmla="*/ 1179909 w 5801320"/>
              <a:gd name="connsiteY138" fmla="*/ 857250 h 879277"/>
              <a:gd name="connsiteX139" fmla="*/ 1160264 w 5801320"/>
              <a:gd name="connsiteY139" fmla="*/ 839986 h 879277"/>
              <a:gd name="connsiteX140" fmla="*/ 1167705 w 5801320"/>
              <a:gd name="connsiteY140" fmla="*/ 639663 h 879277"/>
              <a:gd name="connsiteX141" fmla="*/ 1175147 w 5801320"/>
              <a:gd name="connsiteY141" fmla="*/ 439341 h 879277"/>
              <a:gd name="connsiteX142" fmla="*/ 1168003 w 5801320"/>
              <a:gd name="connsiteY142" fmla="*/ 186333 h 879277"/>
              <a:gd name="connsiteX143" fmla="*/ 1161455 w 5801320"/>
              <a:gd name="connsiteY143" fmla="*/ 44053 h 879277"/>
              <a:gd name="connsiteX144" fmla="*/ 1160859 w 5801320"/>
              <a:gd name="connsiteY144" fmla="*/ 35719 h 879277"/>
              <a:gd name="connsiteX145" fmla="*/ 1175742 w 5801320"/>
              <a:gd name="connsiteY145" fmla="*/ 22026 h 879277"/>
              <a:gd name="connsiteX146" fmla="*/ 18455 w 5801320"/>
              <a:gd name="connsiteY146" fmla="*/ 22026 h 879277"/>
              <a:gd name="connsiteX147" fmla="*/ 121146 w 5801320"/>
              <a:gd name="connsiteY147" fmla="*/ 25003 h 879277"/>
              <a:gd name="connsiteX148" fmla="*/ 224433 w 5801320"/>
              <a:gd name="connsiteY148" fmla="*/ 27980 h 879277"/>
              <a:gd name="connsiteX149" fmla="*/ 238125 w 5801320"/>
              <a:gd name="connsiteY149" fmla="*/ 39291 h 879277"/>
              <a:gd name="connsiteX150" fmla="*/ 233660 w 5801320"/>
              <a:gd name="connsiteY150" fmla="*/ 183058 h 879277"/>
              <a:gd name="connsiteX151" fmla="*/ 229195 w 5801320"/>
              <a:gd name="connsiteY151" fmla="*/ 326827 h 879277"/>
              <a:gd name="connsiteX152" fmla="*/ 272653 w 5801320"/>
              <a:gd name="connsiteY152" fmla="*/ 440531 h 879277"/>
              <a:gd name="connsiteX153" fmla="*/ 329803 w 5801320"/>
              <a:gd name="connsiteY153" fmla="*/ 556617 h 879277"/>
              <a:gd name="connsiteX154" fmla="*/ 341709 w 5801320"/>
              <a:gd name="connsiteY154" fmla="*/ 572095 h 879277"/>
              <a:gd name="connsiteX155" fmla="*/ 366117 w 5801320"/>
              <a:gd name="connsiteY155" fmla="*/ 514945 h 879277"/>
              <a:gd name="connsiteX156" fmla="*/ 423267 w 5801320"/>
              <a:gd name="connsiteY156" fmla="*/ 325636 h 879277"/>
              <a:gd name="connsiteX157" fmla="*/ 423862 w 5801320"/>
              <a:gd name="connsiteY157" fmla="*/ 186333 h 879277"/>
              <a:gd name="connsiteX158" fmla="*/ 422077 w 5801320"/>
              <a:gd name="connsiteY158" fmla="*/ 46434 h 879277"/>
              <a:gd name="connsiteX159" fmla="*/ 423862 w 5801320"/>
              <a:gd name="connsiteY159" fmla="*/ 33040 h 879277"/>
              <a:gd name="connsiteX160" fmla="*/ 436959 w 5801320"/>
              <a:gd name="connsiteY160" fmla="*/ 29170 h 879277"/>
              <a:gd name="connsiteX161" fmla="*/ 541734 w 5801320"/>
              <a:gd name="connsiteY161" fmla="*/ 25598 h 879277"/>
              <a:gd name="connsiteX162" fmla="*/ 655439 w 5801320"/>
              <a:gd name="connsiteY162" fmla="*/ 41672 h 879277"/>
              <a:gd name="connsiteX163" fmla="*/ 652462 w 5801320"/>
              <a:gd name="connsiteY163" fmla="*/ 165497 h 879277"/>
              <a:gd name="connsiteX164" fmla="*/ 650081 w 5801320"/>
              <a:gd name="connsiteY164" fmla="*/ 289322 h 879277"/>
              <a:gd name="connsiteX165" fmla="*/ 650081 w 5801320"/>
              <a:gd name="connsiteY165" fmla="*/ 319683 h 879277"/>
              <a:gd name="connsiteX166" fmla="*/ 711398 w 5801320"/>
              <a:gd name="connsiteY166" fmla="*/ 513159 h 879277"/>
              <a:gd name="connsiteX167" fmla="*/ 736402 w 5801320"/>
              <a:gd name="connsiteY167" fmla="*/ 569714 h 879277"/>
              <a:gd name="connsiteX168" fmla="*/ 748308 w 5801320"/>
              <a:gd name="connsiteY168" fmla="*/ 554236 h 879277"/>
              <a:gd name="connsiteX169" fmla="*/ 801886 w 5801320"/>
              <a:gd name="connsiteY169" fmla="*/ 438745 h 879277"/>
              <a:gd name="connsiteX170" fmla="*/ 842962 w 5801320"/>
              <a:gd name="connsiteY170" fmla="*/ 326827 h 879277"/>
              <a:gd name="connsiteX171" fmla="*/ 838498 w 5801320"/>
              <a:gd name="connsiteY171" fmla="*/ 182463 h 879277"/>
              <a:gd name="connsiteX172" fmla="*/ 834033 w 5801320"/>
              <a:gd name="connsiteY172" fmla="*/ 38695 h 879277"/>
              <a:gd name="connsiteX173" fmla="*/ 847725 w 5801320"/>
              <a:gd name="connsiteY173" fmla="*/ 27980 h 879277"/>
              <a:gd name="connsiteX174" fmla="*/ 953393 w 5801320"/>
              <a:gd name="connsiteY174" fmla="*/ 25003 h 879277"/>
              <a:gd name="connsiteX175" fmla="*/ 1059061 w 5801320"/>
              <a:gd name="connsiteY175" fmla="*/ 22026 h 879277"/>
              <a:gd name="connsiteX176" fmla="*/ 1070372 w 5801320"/>
              <a:gd name="connsiteY176" fmla="*/ 45839 h 879277"/>
              <a:gd name="connsiteX177" fmla="*/ 1073646 w 5801320"/>
              <a:gd name="connsiteY177" fmla="*/ 186630 h 879277"/>
              <a:gd name="connsiteX178" fmla="*/ 1076920 w 5801320"/>
              <a:gd name="connsiteY178" fmla="*/ 326827 h 879277"/>
              <a:gd name="connsiteX179" fmla="*/ 966192 w 5801320"/>
              <a:gd name="connsiteY179" fmla="*/ 566738 h 879277"/>
              <a:gd name="connsiteX180" fmla="*/ 837605 w 5801320"/>
              <a:gd name="connsiteY180" fmla="*/ 839986 h 879277"/>
              <a:gd name="connsiteX181" fmla="*/ 831056 w 5801320"/>
              <a:gd name="connsiteY181" fmla="*/ 851892 h 879277"/>
              <a:gd name="connsiteX182" fmla="*/ 819745 w 5801320"/>
              <a:gd name="connsiteY182" fmla="*/ 857250 h 879277"/>
              <a:gd name="connsiteX183" fmla="*/ 735211 w 5801320"/>
              <a:gd name="connsiteY183" fmla="*/ 860822 h 879277"/>
              <a:gd name="connsiteX184" fmla="*/ 656034 w 5801320"/>
              <a:gd name="connsiteY184" fmla="*/ 857250 h 879277"/>
              <a:gd name="connsiteX185" fmla="*/ 641747 w 5801320"/>
              <a:gd name="connsiteY185" fmla="*/ 852488 h 879277"/>
              <a:gd name="connsiteX186" fmla="*/ 634008 w 5801320"/>
              <a:gd name="connsiteY186" fmla="*/ 841177 h 879277"/>
              <a:gd name="connsiteX187" fmla="*/ 600075 w 5801320"/>
              <a:gd name="connsiteY187" fmla="*/ 757238 h 879277"/>
              <a:gd name="connsiteX188" fmla="*/ 535186 w 5801320"/>
              <a:gd name="connsiteY188" fmla="*/ 591741 h 879277"/>
              <a:gd name="connsiteX189" fmla="*/ 469106 w 5801320"/>
              <a:gd name="connsiteY189" fmla="*/ 759024 h 879277"/>
              <a:gd name="connsiteX190" fmla="*/ 435769 w 5801320"/>
              <a:gd name="connsiteY190" fmla="*/ 841177 h 879277"/>
              <a:gd name="connsiteX191" fmla="*/ 427434 w 5801320"/>
              <a:gd name="connsiteY191" fmla="*/ 853381 h 879277"/>
              <a:gd name="connsiteX192" fmla="*/ 413742 w 5801320"/>
              <a:gd name="connsiteY192" fmla="*/ 857250 h 879277"/>
              <a:gd name="connsiteX193" fmla="*/ 335756 w 5801320"/>
              <a:gd name="connsiteY193" fmla="*/ 860822 h 879277"/>
              <a:gd name="connsiteX194" fmla="*/ 250031 w 5801320"/>
              <a:gd name="connsiteY194" fmla="*/ 857250 h 879277"/>
              <a:gd name="connsiteX195" fmla="*/ 233362 w 5801320"/>
              <a:gd name="connsiteY195" fmla="*/ 839986 h 879277"/>
              <a:gd name="connsiteX196" fmla="*/ 0 w 5801320"/>
              <a:gd name="connsiteY196" fmla="*/ 326827 h 879277"/>
              <a:gd name="connsiteX197" fmla="*/ 3274 w 5801320"/>
              <a:gd name="connsiteY197" fmla="*/ 184249 h 879277"/>
              <a:gd name="connsiteX198" fmla="*/ 6548 w 5801320"/>
              <a:gd name="connsiteY198" fmla="*/ 41672 h 879277"/>
              <a:gd name="connsiteX199" fmla="*/ 18455 w 5801320"/>
              <a:gd name="connsiteY199" fmla="*/ 22026 h 879277"/>
              <a:gd name="connsiteX200" fmla="*/ 5060752 w 5801320"/>
              <a:gd name="connsiteY200" fmla="*/ 16073 h 879277"/>
              <a:gd name="connsiteX201" fmla="*/ 5078611 w 5801320"/>
              <a:gd name="connsiteY201" fmla="*/ 30361 h 879277"/>
              <a:gd name="connsiteX202" fmla="*/ 5073551 w 5801320"/>
              <a:gd name="connsiteY202" fmla="*/ 240209 h 879277"/>
              <a:gd name="connsiteX203" fmla="*/ 5068491 w 5801320"/>
              <a:gd name="connsiteY203" fmla="*/ 450056 h 879277"/>
              <a:gd name="connsiteX204" fmla="*/ 5073849 w 5801320"/>
              <a:gd name="connsiteY204" fmla="*/ 644724 h 879277"/>
              <a:gd name="connsiteX205" fmla="*/ 5079206 w 5801320"/>
              <a:gd name="connsiteY205" fmla="*/ 838796 h 879277"/>
              <a:gd name="connsiteX206" fmla="*/ 5061942 w 5801320"/>
              <a:gd name="connsiteY206" fmla="*/ 857250 h 879277"/>
              <a:gd name="connsiteX207" fmla="*/ 4851202 w 5801320"/>
              <a:gd name="connsiteY207" fmla="*/ 857250 h 879277"/>
              <a:gd name="connsiteX208" fmla="*/ 4833938 w 5801320"/>
              <a:gd name="connsiteY208" fmla="*/ 836414 h 879277"/>
              <a:gd name="connsiteX209" fmla="*/ 4838402 w 5801320"/>
              <a:gd name="connsiteY209" fmla="*/ 656034 h 879277"/>
              <a:gd name="connsiteX210" fmla="*/ 4842867 w 5801320"/>
              <a:gd name="connsiteY210" fmla="*/ 475655 h 879277"/>
              <a:gd name="connsiteX211" fmla="*/ 4837510 w 5801320"/>
              <a:gd name="connsiteY211" fmla="*/ 457200 h 879277"/>
              <a:gd name="connsiteX212" fmla="*/ 4757738 w 5801320"/>
              <a:gd name="connsiteY212" fmla="*/ 641152 h 879277"/>
              <a:gd name="connsiteX213" fmla="*/ 4672013 w 5801320"/>
              <a:gd name="connsiteY213" fmla="*/ 852488 h 879277"/>
              <a:gd name="connsiteX214" fmla="*/ 4657130 w 5801320"/>
              <a:gd name="connsiteY214" fmla="*/ 868561 h 879277"/>
              <a:gd name="connsiteX215" fmla="*/ 4633317 w 5801320"/>
              <a:gd name="connsiteY215" fmla="*/ 869156 h 879277"/>
              <a:gd name="connsiteX216" fmla="*/ 4596408 w 5801320"/>
              <a:gd name="connsiteY216" fmla="*/ 857250 h 879277"/>
              <a:gd name="connsiteX217" fmla="*/ 4511874 w 5801320"/>
              <a:gd name="connsiteY217" fmla="*/ 666750 h 879277"/>
              <a:gd name="connsiteX218" fmla="*/ 4427935 w 5801320"/>
              <a:gd name="connsiteY218" fmla="*/ 475655 h 879277"/>
              <a:gd name="connsiteX219" fmla="*/ 4422577 w 5801320"/>
              <a:gd name="connsiteY219" fmla="*/ 469106 h 879277"/>
              <a:gd name="connsiteX220" fmla="*/ 4418410 w 5801320"/>
              <a:gd name="connsiteY220" fmla="*/ 486370 h 879277"/>
              <a:gd name="connsiteX221" fmla="*/ 4421386 w 5801320"/>
              <a:gd name="connsiteY221" fmla="*/ 661392 h 879277"/>
              <a:gd name="connsiteX222" fmla="*/ 4424363 w 5801320"/>
              <a:gd name="connsiteY222" fmla="*/ 836414 h 879277"/>
              <a:gd name="connsiteX223" fmla="*/ 4407694 w 5801320"/>
              <a:gd name="connsiteY223" fmla="*/ 857250 h 879277"/>
              <a:gd name="connsiteX224" fmla="*/ 4208859 w 5801320"/>
              <a:gd name="connsiteY224" fmla="*/ 857250 h 879277"/>
              <a:gd name="connsiteX225" fmla="*/ 4194274 w 5801320"/>
              <a:gd name="connsiteY225" fmla="*/ 853381 h 879277"/>
              <a:gd name="connsiteX226" fmla="*/ 4191595 w 5801320"/>
              <a:gd name="connsiteY226" fmla="*/ 839986 h 879277"/>
              <a:gd name="connsiteX227" fmla="*/ 4197846 w 5801320"/>
              <a:gd name="connsiteY227" fmla="*/ 645021 h 879277"/>
              <a:gd name="connsiteX228" fmla="*/ 4204097 w 5801320"/>
              <a:gd name="connsiteY228" fmla="*/ 450056 h 879277"/>
              <a:gd name="connsiteX229" fmla="*/ 4198143 w 5801320"/>
              <a:gd name="connsiteY229" fmla="*/ 191095 h 879277"/>
              <a:gd name="connsiteX230" fmla="*/ 4192786 w 5801320"/>
              <a:gd name="connsiteY230" fmla="*/ 44053 h 879277"/>
              <a:gd name="connsiteX231" fmla="*/ 4192190 w 5801320"/>
              <a:gd name="connsiteY231" fmla="*/ 33933 h 879277"/>
              <a:gd name="connsiteX232" fmla="*/ 4217193 w 5801320"/>
              <a:gd name="connsiteY232" fmla="*/ 22026 h 879277"/>
              <a:gd name="connsiteX233" fmla="*/ 4315420 w 5801320"/>
              <a:gd name="connsiteY233" fmla="*/ 19943 h 879277"/>
              <a:gd name="connsiteX234" fmla="*/ 4413647 w 5801320"/>
              <a:gd name="connsiteY234" fmla="*/ 17859 h 879277"/>
              <a:gd name="connsiteX235" fmla="*/ 4432102 w 5801320"/>
              <a:gd name="connsiteY235" fmla="*/ 42862 h 879277"/>
              <a:gd name="connsiteX236" fmla="*/ 4605933 w 5801320"/>
              <a:gd name="connsiteY236" fmla="*/ 424458 h 879277"/>
              <a:gd name="connsiteX237" fmla="*/ 4636889 w 5801320"/>
              <a:gd name="connsiteY237" fmla="*/ 463153 h 879277"/>
              <a:gd name="connsiteX238" fmla="*/ 4664869 w 5801320"/>
              <a:gd name="connsiteY238" fmla="*/ 418505 h 879277"/>
              <a:gd name="connsiteX239" fmla="*/ 4842867 w 5801320"/>
              <a:gd name="connsiteY239" fmla="*/ 41672 h 879277"/>
              <a:gd name="connsiteX240" fmla="*/ 4864894 w 5801320"/>
              <a:gd name="connsiteY240" fmla="*/ 18455 h 879277"/>
              <a:gd name="connsiteX241" fmla="*/ 4916984 w 5801320"/>
              <a:gd name="connsiteY241" fmla="*/ 20241 h 879277"/>
              <a:gd name="connsiteX242" fmla="*/ 4969669 w 5801320"/>
              <a:gd name="connsiteY242" fmla="*/ 22026 h 879277"/>
              <a:gd name="connsiteX243" fmla="*/ 5015210 w 5801320"/>
              <a:gd name="connsiteY243" fmla="*/ 19050 h 879277"/>
              <a:gd name="connsiteX244" fmla="*/ 5060752 w 5801320"/>
              <a:gd name="connsiteY244" fmla="*/ 16073 h 879277"/>
              <a:gd name="connsiteX245" fmla="*/ 2895600 w 5801320"/>
              <a:gd name="connsiteY245" fmla="*/ 2381 h 879277"/>
              <a:gd name="connsiteX246" fmla="*/ 3198019 w 5801320"/>
              <a:gd name="connsiteY246" fmla="*/ 120848 h 879277"/>
              <a:gd name="connsiteX247" fmla="*/ 3209925 w 5801320"/>
              <a:gd name="connsiteY247" fmla="*/ 144066 h 879277"/>
              <a:gd name="connsiteX248" fmla="*/ 3168551 w 5801320"/>
              <a:gd name="connsiteY248" fmla="*/ 228005 h 879277"/>
              <a:gd name="connsiteX249" fmla="*/ 3116461 w 5801320"/>
              <a:gd name="connsiteY249" fmla="*/ 309563 h 879277"/>
              <a:gd name="connsiteX250" fmla="*/ 3104554 w 5801320"/>
              <a:gd name="connsiteY250" fmla="*/ 314325 h 879277"/>
              <a:gd name="connsiteX251" fmla="*/ 3074789 w 5801320"/>
              <a:gd name="connsiteY251" fmla="*/ 290513 h 879277"/>
              <a:gd name="connsiteX252" fmla="*/ 3011686 w 5801320"/>
              <a:gd name="connsiteY252" fmla="*/ 245864 h 879277"/>
              <a:gd name="connsiteX253" fmla="*/ 2914054 w 5801320"/>
              <a:gd name="connsiteY253" fmla="*/ 222052 h 879277"/>
              <a:gd name="connsiteX254" fmla="*/ 2774156 w 5801320"/>
              <a:gd name="connsiteY254" fmla="*/ 287536 h 879277"/>
              <a:gd name="connsiteX255" fmla="*/ 2725936 w 5801320"/>
              <a:gd name="connsiteY255" fmla="*/ 437555 h 879277"/>
              <a:gd name="connsiteX256" fmla="*/ 2774156 w 5801320"/>
              <a:gd name="connsiteY256" fmla="*/ 589359 h 879277"/>
              <a:gd name="connsiteX257" fmla="*/ 2914054 w 5801320"/>
              <a:gd name="connsiteY257" fmla="*/ 656034 h 879277"/>
              <a:gd name="connsiteX258" fmla="*/ 3012281 w 5801320"/>
              <a:gd name="connsiteY258" fmla="*/ 633413 h 879277"/>
              <a:gd name="connsiteX259" fmla="*/ 3074194 w 5801320"/>
              <a:gd name="connsiteY259" fmla="*/ 591741 h 879277"/>
              <a:gd name="connsiteX260" fmla="*/ 3103364 w 5801320"/>
              <a:gd name="connsiteY260" fmla="*/ 569119 h 879277"/>
              <a:gd name="connsiteX261" fmla="*/ 3115270 w 5801320"/>
              <a:gd name="connsiteY261" fmla="*/ 575667 h 879277"/>
              <a:gd name="connsiteX262" fmla="*/ 3167062 w 5801320"/>
              <a:gd name="connsiteY262" fmla="*/ 650081 h 879277"/>
              <a:gd name="connsiteX263" fmla="*/ 3210520 w 5801320"/>
              <a:gd name="connsiteY263" fmla="*/ 722709 h 879277"/>
              <a:gd name="connsiteX264" fmla="*/ 3198019 w 5801320"/>
              <a:gd name="connsiteY264" fmla="*/ 747713 h 879277"/>
              <a:gd name="connsiteX265" fmla="*/ 2906911 w 5801320"/>
              <a:gd name="connsiteY265" fmla="*/ 878086 h 879277"/>
              <a:gd name="connsiteX266" fmla="*/ 2605683 w 5801320"/>
              <a:gd name="connsiteY266" fmla="*/ 751284 h 879277"/>
              <a:gd name="connsiteX267" fmla="*/ 2493169 w 5801320"/>
              <a:gd name="connsiteY267" fmla="*/ 441722 h 879277"/>
              <a:gd name="connsiteX268" fmla="*/ 2603301 w 5801320"/>
              <a:gd name="connsiteY268" fmla="*/ 134541 h 879277"/>
              <a:gd name="connsiteX269" fmla="*/ 2895600 w 5801320"/>
              <a:gd name="connsiteY269" fmla="*/ 2381 h 879277"/>
              <a:gd name="connsiteX270" fmla="*/ 3679626 w 5801320"/>
              <a:gd name="connsiteY270" fmla="*/ 0 h 879277"/>
              <a:gd name="connsiteX271" fmla="*/ 3984426 w 5801320"/>
              <a:gd name="connsiteY271" fmla="*/ 129183 h 879277"/>
              <a:gd name="connsiteX272" fmla="*/ 4104084 w 5801320"/>
              <a:gd name="connsiteY272" fmla="*/ 440531 h 879277"/>
              <a:gd name="connsiteX273" fmla="*/ 3985617 w 5801320"/>
              <a:gd name="connsiteY273" fmla="*/ 751880 h 879277"/>
              <a:gd name="connsiteX274" fmla="*/ 3679626 w 5801320"/>
              <a:gd name="connsiteY274" fmla="*/ 879277 h 879277"/>
              <a:gd name="connsiteX275" fmla="*/ 3374231 w 5801320"/>
              <a:gd name="connsiteY275" fmla="*/ 750689 h 879277"/>
              <a:gd name="connsiteX276" fmla="*/ 3255169 w 5801320"/>
              <a:gd name="connsiteY276" fmla="*/ 440531 h 879277"/>
              <a:gd name="connsiteX277" fmla="*/ 3374231 w 5801320"/>
              <a:gd name="connsiteY277" fmla="*/ 129183 h 879277"/>
              <a:gd name="connsiteX278" fmla="*/ 3679626 w 5801320"/>
              <a:gd name="connsiteY278" fmla="*/ 0 h 87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5801320" h="879277">
                <a:moveTo>
                  <a:pt x="5765434" y="338017"/>
                </a:moveTo>
                <a:cubicBezTo>
                  <a:pt x="5765545" y="337849"/>
                  <a:pt x="5765601" y="338286"/>
                  <a:pt x="5765601" y="339328"/>
                </a:cubicBezTo>
                <a:lnTo>
                  <a:pt x="5765323" y="338528"/>
                </a:lnTo>
                <a:close/>
                <a:moveTo>
                  <a:pt x="1736359" y="338017"/>
                </a:moveTo>
                <a:cubicBezTo>
                  <a:pt x="1736471" y="337849"/>
                  <a:pt x="1736526" y="338286"/>
                  <a:pt x="1736526" y="339328"/>
                </a:cubicBezTo>
                <a:lnTo>
                  <a:pt x="1736248" y="338528"/>
                </a:lnTo>
                <a:close/>
                <a:moveTo>
                  <a:pt x="3679626" y="222052"/>
                </a:moveTo>
                <a:cubicBezTo>
                  <a:pt x="3623667" y="222052"/>
                  <a:pt x="3576240" y="244674"/>
                  <a:pt x="3537347" y="289917"/>
                </a:cubicBezTo>
                <a:cubicBezTo>
                  <a:pt x="3499643" y="333574"/>
                  <a:pt x="3480792" y="383778"/>
                  <a:pt x="3480792" y="440531"/>
                </a:cubicBezTo>
                <a:cubicBezTo>
                  <a:pt x="3480792" y="501253"/>
                  <a:pt x="3498453" y="551855"/>
                  <a:pt x="3533775" y="592336"/>
                </a:cubicBezTo>
                <a:cubicBezTo>
                  <a:pt x="3571081" y="634802"/>
                  <a:pt x="3619698" y="656034"/>
                  <a:pt x="3679626" y="656034"/>
                </a:cubicBezTo>
                <a:cubicBezTo>
                  <a:pt x="3735586" y="656034"/>
                  <a:pt x="3783211" y="633611"/>
                  <a:pt x="3822501" y="588764"/>
                </a:cubicBezTo>
                <a:cubicBezTo>
                  <a:pt x="3859807" y="545902"/>
                  <a:pt x="3878461" y="496094"/>
                  <a:pt x="3878461" y="439341"/>
                </a:cubicBezTo>
                <a:cubicBezTo>
                  <a:pt x="3878461" y="379809"/>
                  <a:pt x="3860403" y="329208"/>
                  <a:pt x="3824287" y="287536"/>
                </a:cubicBezTo>
                <a:cubicBezTo>
                  <a:pt x="3786584" y="243880"/>
                  <a:pt x="3738364" y="222052"/>
                  <a:pt x="3679626" y="222052"/>
                </a:cubicBezTo>
                <a:close/>
                <a:moveTo>
                  <a:pt x="2093119" y="22622"/>
                </a:moveTo>
                <a:cubicBezTo>
                  <a:pt x="2099072" y="22622"/>
                  <a:pt x="2101850" y="26392"/>
                  <a:pt x="2101453" y="33933"/>
                </a:cubicBezTo>
                <a:lnTo>
                  <a:pt x="2100858" y="41672"/>
                </a:lnTo>
                <a:cubicBezTo>
                  <a:pt x="2096095" y="116284"/>
                  <a:pt x="2090737" y="228402"/>
                  <a:pt x="2084784" y="378024"/>
                </a:cubicBezTo>
                <a:lnTo>
                  <a:pt x="2084189" y="535186"/>
                </a:lnTo>
                <a:cubicBezTo>
                  <a:pt x="2084189" y="585986"/>
                  <a:pt x="2084387" y="623094"/>
                  <a:pt x="2084784" y="646509"/>
                </a:cubicBezTo>
                <a:cubicBezTo>
                  <a:pt x="2085181" y="651272"/>
                  <a:pt x="2085578" y="656034"/>
                  <a:pt x="2085975" y="660797"/>
                </a:cubicBezTo>
                <a:cubicBezTo>
                  <a:pt x="2086372" y="665559"/>
                  <a:pt x="2089348" y="668536"/>
                  <a:pt x="2094904" y="669727"/>
                </a:cubicBezTo>
                <a:cubicBezTo>
                  <a:pt x="2095302" y="669727"/>
                  <a:pt x="2100461" y="669727"/>
                  <a:pt x="2110383" y="669727"/>
                </a:cubicBezTo>
                <a:cubicBezTo>
                  <a:pt x="2146101" y="669727"/>
                  <a:pt x="2199580" y="667841"/>
                  <a:pt x="2270819" y="664071"/>
                </a:cubicBezTo>
                <a:cubicBezTo>
                  <a:pt x="2342059" y="660301"/>
                  <a:pt x="2395538" y="658416"/>
                  <a:pt x="2431256" y="658416"/>
                </a:cubicBezTo>
                <a:cubicBezTo>
                  <a:pt x="2441972" y="658416"/>
                  <a:pt x="2447329" y="662980"/>
                  <a:pt x="2447329" y="672108"/>
                </a:cubicBezTo>
                <a:cubicBezTo>
                  <a:pt x="2447329" y="739973"/>
                  <a:pt x="2442368" y="798513"/>
                  <a:pt x="2432447" y="847725"/>
                </a:cubicBezTo>
                <a:cubicBezTo>
                  <a:pt x="2430462" y="858044"/>
                  <a:pt x="2426295" y="864195"/>
                  <a:pt x="2419945" y="866180"/>
                </a:cubicBezTo>
                <a:cubicBezTo>
                  <a:pt x="2417961" y="866974"/>
                  <a:pt x="2409825" y="867371"/>
                  <a:pt x="2395538" y="867371"/>
                </a:cubicBezTo>
                <a:cubicBezTo>
                  <a:pt x="2361406" y="867371"/>
                  <a:pt x="2316956" y="866577"/>
                  <a:pt x="2262187" y="864989"/>
                </a:cubicBezTo>
                <a:cubicBezTo>
                  <a:pt x="2190750" y="863402"/>
                  <a:pt x="2146300" y="862409"/>
                  <a:pt x="2128837" y="862013"/>
                </a:cubicBezTo>
                <a:lnTo>
                  <a:pt x="1950839" y="859631"/>
                </a:lnTo>
                <a:cubicBezTo>
                  <a:pt x="1932979" y="860028"/>
                  <a:pt x="1907381" y="859235"/>
                  <a:pt x="1874044" y="857250"/>
                </a:cubicBezTo>
                <a:cubicBezTo>
                  <a:pt x="1862534" y="855266"/>
                  <a:pt x="1856779" y="849114"/>
                  <a:pt x="1856779" y="838796"/>
                </a:cubicBezTo>
                <a:cubicBezTo>
                  <a:pt x="1856779" y="795536"/>
                  <a:pt x="1857474" y="730746"/>
                  <a:pt x="1858863" y="644426"/>
                </a:cubicBezTo>
                <a:cubicBezTo>
                  <a:pt x="1860252" y="558106"/>
                  <a:pt x="1860947" y="493316"/>
                  <a:pt x="1860947" y="450056"/>
                </a:cubicBezTo>
                <a:cubicBezTo>
                  <a:pt x="1860947" y="404019"/>
                  <a:pt x="1859558" y="335062"/>
                  <a:pt x="1856779" y="243185"/>
                </a:cubicBezTo>
                <a:cubicBezTo>
                  <a:pt x="1854001" y="151308"/>
                  <a:pt x="1852612" y="82352"/>
                  <a:pt x="1852612" y="36314"/>
                </a:cubicBezTo>
                <a:cubicBezTo>
                  <a:pt x="1852612" y="27583"/>
                  <a:pt x="1858565" y="23217"/>
                  <a:pt x="1870472" y="23217"/>
                </a:cubicBezTo>
                <a:cubicBezTo>
                  <a:pt x="1882378" y="23217"/>
                  <a:pt x="1900138" y="23812"/>
                  <a:pt x="1923752" y="25003"/>
                </a:cubicBezTo>
                <a:cubicBezTo>
                  <a:pt x="1947366" y="26194"/>
                  <a:pt x="1964928" y="26789"/>
                  <a:pt x="1976437" y="26789"/>
                </a:cubicBezTo>
                <a:cubicBezTo>
                  <a:pt x="1989534" y="26789"/>
                  <a:pt x="2008981" y="26094"/>
                  <a:pt x="2034778" y="24705"/>
                </a:cubicBezTo>
                <a:cubicBezTo>
                  <a:pt x="2060575" y="23316"/>
                  <a:pt x="2080022" y="22622"/>
                  <a:pt x="2093119" y="22622"/>
                </a:cubicBezTo>
                <a:close/>
                <a:moveTo>
                  <a:pt x="5204817" y="22026"/>
                </a:moveTo>
                <a:cubicBezTo>
                  <a:pt x="5234185" y="22026"/>
                  <a:pt x="5278338" y="22820"/>
                  <a:pt x="5337274" y="24408"/>
                </a:cubicBezTo>
                <a:cubicBezTo>
                  <a:pt x="5396210" y="25995"/>
                  <a:pt x="5440363" y="26789"/>
                  <a:pt x="5469731" y="26789"/>
                </a:cubicBezTo>
                <a:cubicBezTo>
                  <a:pt x="5498703" y="26789"/>
                  <a:pt x="5542359" y="25995"/>
                  <a:pt x="5600700" y="24408"/>
                </a:cubicBezTo>
                <a:cubicBezTo>
                  <a:pt x="5659041" y="22820"/>
                  <a:pt x="5702697" y="22026"/>
                  <a:pt x="5731669" y="22026"/>
                </a:cubicBezTo>
                <a:cubicBezTo>
                  <a:pt x="5752307" y="22026"/>
                  <a:pt x="5764213" y="29766"/>
                  <a:pt x="5767387" y="45244"/>
                </a:cubicBezTo>
                <a:cubicBezTo>
                  <a:pt x="5769371" y="54372"/>
                  <a:pt x="5772447" y="82054"/>
                  <a:pt x="5776615" y="128290"/>
                </a:cubicBezTo>
                <a:cubicBezTo>
                  <a:pt x="5780782" y="174526"/>
                  <a:pt x="5782865" y="202605"/>
                  <a:pt x="5782865" y="212527"/>
                </a:cubicBezTo>
                <a:cubicBezTo>
                  <a:pt x="5782865" y="220861"/>
                  <a:pt x="5778897" y="225028"/>
                  <a:pt x="5770959" y="225028"/>
                </a:cubicBezTo>
                <a:cubicBezTo>
                  <a:pt x="5768578" y="225028"/>
                  <a:pt x="5764411" y="224830"/>
                  <a:pt x="5758457" y="224433"/>
                </a:cubicBezTo>
                <a:cubicBezTo>
                  <a:pt x="5652889" y="215702"/>
                  <a:pt x="5558035" y="211336"/>
                  <a:pt x="5473899" y="211336"/>
                </a:cubicBezTo>
                <a:cubicBezTo>
                  <a:pt x="5452864" y="211336"/>
                  <a:pt x="5439965" y="216297"/>
                  <a:pt x="5435203" y="226219"/>
                </a:cubicBezTo>
                <a:cubicBezTo>
                  <a:pt x="5433219" y="230981"/>
                  <a:pt x="5432227" y="246261"/>
                  <a:pt x="5432227" y="272058"/>
                </a:cubicBezTo>
                <a:cubicBezTo>
                  <a:pt x="5432227" y="299045"/>
                  <a:pt x="5436195" y="316905"/>
                  <a:pt x="5444133" y="325636"/>
                </a:cubicBezTo>
                <a:cubicBezTo>
                  <a:pt x="5450879" y="333177"/>
                  <a:pt x="5463778" y="336947"/>
                  <a:pt x="5482828" y="336947"/>
                </a:cubicBezTo>
                <a:cubicBezTo>
                  <a:pt x="5486797" y="336947"/>
                  <a:pt x="5494536" y="336649"/>
                  <a:pt x="5506045" y="336054"/>
                </a:cubicBezTo>
                <a:cubicBezTo>
                  <a:pt x="5517555" y="335459"/>
                  <a:pt x="5527079" y="335161"/>
                  <a:pt x="5534620" y="335161"/>
                </a:cubicBezTo>
                <a:cubicBezTo>
                  <a:pt x="5584627" y="335161"/>
                  <a:pt x="5635228" y="333772"/>
                  <a:pt x="5686425" y="330994"/>
                </a:cubicBezTo>
                <a:cubicBezTo>
                  <a:pt x="5690791" y="330597"/>
                  <a:pt x="5701705" y="329605"/>
                  <a:pt x="5719167" y="328017"/>
                </a:cubicBezTo>
                <a:cubicBezTo>
                  <a:pt x="5732661" y="326430"/>
                  <a:pt x="5743377" y="325636"/>
                  <a:pt x="5751314" y="325636"/>
                </a:cubicBezTo>
                <a:cubicBezTo>
                  <a:pt x="5756077" y="325636"/>
                  <a:pt x="5759649" y="326777"/>
                  <a:pt x="5762029" y="329059"/>
                </a:cubicBezTo>
                <a:lnTo>
                  <a:pt x="5765323" y="338528"/>
                </a:lnTo>
                <a:lnTo>
                  <a:pt x="5764931" y="340333"/>
                </a:lnTo>
                <a:cubicBezTo>
                  <a:pt x="5763593" y="348593"/>
                  <a:pt x="5760243" y="378619"/>
                  <a:pt x="5754886" y="430411"/>
                </a:cubicBezTo>
                <a:cubicBezTo>
                  <a:pt x="5751711" y="462161"/>
                  <a:pt x="5750123" y="493911"/>
                  <a:pt x="5750123" y="525661"/>
                </a:cubicBezTo>
                <a:cubicBezTo>
                  <a:pt x="5750123" y="533599"/>
                  <a:pt x="5744369" y="537567"/>
                  <a:pt x="5732859" y="537567"/>
                </a:cubicBezTo>
                <a:cubicBezTo>
                  <a:pt x="5732859" y="537567"/>
                  <a:pt x="5715000" y="535583"/>
                  <a:pt x="5679281" y="531614"/>
                </a:cubicBezTo>
                <a:cubicBezTo>
                  <a:pt x="5656659" y="529233"/>
                  <a:pt x="5605065" y="528042"/>
                  <a:pt x="5524500" y="528042"/>
                </a:cubicBezTo>
                <a:lnTo>
                  <a:pt x="5461397" y="528042"/>
                </a:lnTo>
                <a:cubicBezTo>
                  <a:pt x="5445125" y="528042"/>
                  <a:pt x="5435600" y="532011"/>
                  <a:pt x="5432822" y="539949"/>
                </a:cubicBezTo>
                <a:cubicBezTo>
                  <a:pt x="5432425" y="541933"/>
                  <a:pt x="5432227" y="554236"/>
                  <a:pt x="5432227" y="576858"/>
                </a:cubicBezTo>
                <a:cubicBezTo>
                  <a:pt x="5432227" y="607020"/>
                  <a:pt x="5434211" y="626467"/>
                  <a:pt x="5438179" y="635199"/>
                </a:cubicBezTo>
                <a:cubicBezTo>
                  <a:pt x="5444927" y="650280"/>
                  <a:pt x="5470327" y="659209"/>
                  <a:pt x="5514379" y="661988"/>
                </a:cubicBezTo>
                <a:cubicBezTo>
                  <a:pt x="5513586" y="661988"/>
                  <a:pt x="5542557" y="661988"/>
                  <a:pt x="5601295" y="661988"/>
                </a:cubicBezTo>
                <a:cubicBezTo>
                  <a:pt x="5622329" y="661988"/>
                  <a:pt x="5653583" y="660102"/>
                  <a:pt x="5695057" y="656332"/>
                </a:cubicBezTo>
                <a:cubicBezTo>
                  <a:pt x="5736531" y="652562"/>
                  <a:pt x="5767585" y="650677"/>
                  <a:pt x="5788223" y="650677"/>
                </a:cubicBezTo>
                <a:cubicBezTo>
                  <a:pt x="5796955" y="650677"/>
                  <a:pt x="5801320" y="657820"/>
                  <a:pt x="5801320" y="672108"/>
                </a:cubicBezTo>
                <a:cubicBezTo>
                  <a:pt x="5801320" y="689174"/>
                  <a:pt x="5797947" y="720527"/>
                  <a:pt x="5791200" y="766167"/>
                </a:cubicBezTo>
                <a:cubicBezTo>
                  <a:pt x="5784056" y="815777"/>
                  <a:pt x="5777706" y="845344"/>
                  <a:pt x="5772150" y="854869"/>
                </a:cubicBezTo>
                <a:cubicBezTo>
                  <a:pt x="5767387" y="862409"/>
                  <a:pt x="5760839" y="866180"/>
                  <a:pt x="5752505" y="866180"/>
                </a:cubicBezTo>
                <a:cubicBezTo>
                  <a:pt x="5748933" y="866180"/>
                  <a:pt x="5742979" y="865585"/>
                  <a:pt x="5734645" y="864394"/>
                </a:cubicBezTo>
                <a:cubicBezTo>
                  <a:pt x="5705673" y="860425"/>
                  <a:pt x="5621139" y="858441"/>
                  <a:pt x="5481042" y="858441"/>
                </a:cubicBezTo>
                <a:cubicBezTo>
                  <a:pt x="5450483" y="858441"/>
                  <a:pt x="5405041" y="858242"/>
                  <a:pt x="5344715" y="857846"/>
                </a:cubicBezTo>
                <a:cubicBezTo>
                  <a:pt x="5284391" y="857449"/>
                  <a:pt x="5239147" y="857250"/>
                  <a:pt x="5208985" y="857250"/>
                </a:cubicBezTo>
                <a:cubicBezTo>
                  <a:pt x="5195887" y="857250"/>
                  <a:pt x="5189339" y="851495"/>
                  <a:pt x="5189339" y="839986"/>
                </a:cubicBezTo>
                <a:cubicBezTo>
                  <a:pt x="5189339" y="795536"/>
                  <a:pt x="5191819" y="728762"/>
                  <a:pt x="5196781" y="639663"/>
                </a:cubicBezTo>
                <a:cubicBezTo>
                  <a:pt x="5201741" y="550565"/>
                  <a:pt x="5204222" y="483791"/>
                  <a:pt x="5204222" y="439341"/>
                </a:cubicBezTo>
                <a:cubicBezTo>
                  <a:pt x="5204222" y="394097"/>
                  <a:pt x="5201841" y="309761"/>
                  <a:pt x="5197078" y="186333"/>
                </a:cubicBezTo>
                <a:cubicBezTo>
                  <a:pt x="5195887" y="154583"/>
                  <a:pt x="5193705" y="107156"/>
                  <a:pt x="5190529" y="44053"/>
                </a:cubicBezTo>
                <a:lnTo>
                  <a:pt x="5189935" y="35719"/>
                </a:lnTo>
                <a:cubicBezTo>
                  <a:pt x="5189141" y="26591"/>
                  <a:pt x="5194101" y="22026"/>
                  <a:pt x="5204817" y="22026"/>
                </a:cubicBezTo>
                <a:close/>
                <a:moveTo>
                  <a:pt x="1175742" y="22026"/>
                </a:moveTo>
                <a:cubicBezTo>
                  <a:pt x="1205111" y="22026"/>
                  <a:pt x="1249263" y="22820"/>
                  <a:pt x="1308199" y="24408"/>
                </a:cubicBezTo>
                <a:cubicBezTo>
                  <a:pt x="1367135" y="25995"/>
                  <a:pt x="1411287" y="26789"/>
                  <a:pt x="1440656" y="26789"/>
                </a:cubicBezTo>
                <a:cubicBezTo>
                  <a:pt x="1469628" y="26789"/>
                  <a:pt x="1513284" y="25995"/>
                  <a:pt x="1571625" y="24408"/>
                </a:cubicBezTo>
                <a:cubicBezTo>
                  <a:pt x="1629965" y="22820"/>
                  <a:pt x="1673622" y="22026"/>
                  <a:pt x="1702594" y="22026"/>
                </a:cubicBezTo>
                <a:cubicBezTo>
                  <a:pt x="1723231" y="22026"/>
                  <a:pt x="1735137" y="29766"/>
                  <a:pt x="1738312" y="45244"/>
                </a:cubicBezTo>
                <a:cubicBezTo>
                  <a:pt x="1740297" y="54372"/>
                  <a:pt x="1743373" y="82054"/>
                  <a:pt x="1747540" y="128290"/>
                </a:cubicBezTo>
                <a:cubicBezTo>
                  <a:pt x="1751707" y="174526"/>
                  <a:pt x="1753790" y="202605"/>
                  <a:pt x="1753790" y="212527"/>
                </a:cubicBezTo>
                <a:cubicBezTo>
                  <a:pt x="1753790" y="220861"/>
                  <a:pt x="1749822" y="225028"/>
                  <a:pt x="1741884" y="225028"/>
                </a:cubicBezTo>
                <a:cubicBezTo>
                  <a:pt x="1739503" y="225028"/>
                  <a:pt x="1735336" y="224830"/>
                  <a:pt x="1729383" y="224433"/>
                </a:cubicBezTo>
                <a:cubicBezTo>
                  <a:pt x="1623814" y="215702"/>
                  <a:pt x="1528961" y="211336"/>
                  <a:pt x="1444823" y="211336"/>
                </a:cubicBezTo>
                <a:cubicBezTo>
                  <a:pt x="1423789" y="211336"/>
                  <a:pt x="1410890" y="216297"/>
                  <a:pt x="1406128" y="226219"/>
                </a:cubicBezTo>
                <a:cubicBezTo>
                  <a:pt x="1404144" y="230981"/>
                  <a:pt x="1403151" y="246261"/>
                  <a:pt x="1403151" y="272058"/>
                </a:cubicBezTo>
                <a:cubicBezTo>
                  <a:pt x="1403151" y="299045"/>
                  <a:pt x="1407120" y="316905"/>
                  <a:pt x="1415058" y="325636"/>
                </a:cubicBezTo>
                <a:cubicBezTo>
                  <a:pt x="1421804" y="333177"/>
                  <a:pt x="1434703" y="336947"/>
                  <a:pt x="1453753" y="336947"/>
                </a:cubicBezTo>
                <a:cubicBezTo>
                  <a:pt x="1457722" y="336947"/>
                  <a:pt x="1465461" y="336649"/>
                  <a:pt x="1476970" y="336054"/>
                </a:cubicBezTo>
                <a:cubicBezTo>
                  <a:pt x="1488479" y="335459"/>
                  <a:pt x="1498004" y="335161"/>
                  <a:pt x="1505545" y="335161"/>
                </a:cubicBezTo>
                <a:cubicBezTo>
                  <a:pt x="1555551" y="335161"/>
                  <a:pt x="1606153" y="333772"/>
                  <a:pt x="1657350" y="330994"/>
                </a:cubicBezTo>
                <a:cubicBezTo>
                  <a:pt x="1661715" y="330597"/>
                  <a:pt x="1672629" y="329605"/>
                  <a:pt x="1690092" y="328017"/>
                </a:cubicBezTo>
                <a:cubicBezTo>
                  <a:pt x="1703586" y="326430"/>
                  <a:pt x="1714301" y="325636"/>
                  <a:pt x="1722239" y="325636"/>
                </a:cubicBezTo>
                <a:cubicBezTo>
                  <a:pt x="1727001" y="325636"/>
                  <a:pt x="1730573" y="326777"/>
                  <a:pt x="1732955" y="329059"/>
                </a:cubicBezTo>
                <a:lnTo>
                  <a:pt x="1736248" y="338528"/>
                </a:lnTo>
                <a:lnTo>
                  <a:pt x="1735857" y="340333"/>
                </a:lnTo>
                <a:cubicBezTo>
                  <a:pt x="1734517" y="348593"/>
                  <a:pt x="1731169" y="378619"/>
                  <a:pt x="1725811" y="430411"/>
                </a:cubicBezTo>
                <a:cubicBezTo>
                  <a:pt x="1722636" y="462161"/>
                  <a:pt x="1721048" y="493911"/>
                  <a:pt x="1721048" y="525661"/>
                </a:cubicBezTo>
                <a:cubicBezTo>
                  <a:pt x="1721048" y="533599"/>
                  <a:pt x="1715293" y="537567"/>
                  <a:pt x="1703784" y="537567"/>
                </a:cubicBezTo>
                <a:cubicBezTo>
                  <a:pt x="1703784" y="537567"/>
                  <a:pt x="1685925" y="535583"/>
                  <a:pt x="1650206" y="531614"/>
                </a:cubicBezTo>
                <a:cubicBezTo>
                  <a:pt x="1627584" y="529233"/>
                  <a:pt x="1575990" y="528042"/>
                  <a:pt x="1495425" y="528042"/>
                </a:cubicBezTo>
                <a:lnTo>
                  <a:pt x="1432322" y="528042"/>
                </a:lnTo>
                <a:cubicBezTo>
                  <a:pt x="1416050" y="528042"/>
                  <a:pt x="1406525" y="532011"/>
                  <a:pt x="1403747" y="539949"/>
                </a:cubicBezTo>
                <a:cubicBezTo>
                  <a:pt x="1403350" y="541933"/>
                  <a:pt x="1403151" y="554236"/>
                  <a:pt x="1403151" y="576858"/>
                </a:cubicBezTo>
                <a:cubicBezTo>
                  <a:pt x="1403151" y="607020"/>
                  <a:pt x="1405136" y="626467"/>
                  <a:pt x="1409104" y="635199"/>
                </a:cubicBezTo>
                <a:cubicBezTo>
                  <a:pt x="1415851" y="650280"/>
                  <a:pt x="1441251" y="659209"/>
                  <a:pt x="1485304" y="661988"/>
                </a:cubicBezTo>
                <a:cubicBezTo>
                  <a:pt x="1484511" y="661988"/>
                  <a:pt x="1513482" y="661988"/>
                  <a:pt x="1572220" y="661988"/>
                </a:cubicBezTo>
                <a:cubicBezTo>
                  <a:pt x="1593254" y="661988"/>
                  <a:pt x="1624508" y="660102"/>
                  <a:pt x="1665982" y="656332"/>
                </a:cubicBezTo>
                <a:cubicBezTo>
                  <a:pt x="1707455" y="652562"/>
                  <a:pt x="1738511" y="650677"/>
                  <a:pt x="1759148" y="650677"/>
                </a:cubicBezTo>
                <a:cubicBezTo>
                  <a:pt x="1767879" y="650677"/>
                  <a:pt x="1772245" y="657820"/>
                  <a:pt x="1772245" y="672108"/>
                </a:cubicBezTo>
                <a:cubicBezTo>
                  <a:pt x="1772245" y="689174"/>
                  <a:pt x="1768872" y="720527"/>
                  <a:pt x="1762125" y="766167"/>
                </a:cubicBezTo>
                <a:cubicBezTo>
                  <a:pt x="1754981" y="815777"/>
                  <a:pt x="1748631" y="845344"/>
                  <a:pt x="1743075" y="854869"/>
                </a:cubicBezTo>
                <a:cubicBezTo>
                  <a:pt x="1738312" y="862409"/>
                  <a:pt x="1731764" y="866180"/>
                  <a:pt x="1723429" y="866180"/>
                </a:cubicBezTo>
                <a:cubicBezTo>
                  <a:pt x="1719858" y="866180"/>
                  <a:pt x="1713904" y="865585"/>
                  <a:pt x="1705570" y="864394"/>
                </a:cubicBezTo>
                <a:cubicBezTo>
                  <a:pt x="1676598" y="860425"/>
                  <a:pt x="1592064" y="858441"/>
                  <a:pt x="1451967" y="858441"/>
                </a:cubicBezTo>
                <a:cubicBezTo>
                  <a:pt x="1421408" y="858441"/>
                  <a:pt x="1375965" y="858242"/>
                  <a:pt x="1315640" y="857846"/>
                </a:cubicBezTo>
                <a:cubicBezTo>
                  <a:pt x="1255316" y="857449"/>
                  <a:pt x="1210072" y="857250"/>
                  <a:pt x="1179909" y="857250"/>
                </a:cubicBezTo>
                <a:cubicBezTo>
                  <a:pt x="1166812" y="857250"/>
                  <a:pt x="1160264" y="851495"/>
                  <a:pt x="1160264" y="839986"/>
                </a:cubicBezTo>
                <a:cubicBezTo>
                  <a:pt x="1160264" y="795536"/>
                  <a:pt x="1162744" y="728762"/>
                  <a:pt x="1167705" y="639663"/>
                </a:cubicBezTo>
                <a:cubicBezTo>
                  <a:pt x="1172666" y="550565"/>
                  <a:pt x="1175147" y="483791"/>
                  <a:pt x="1175147" y="439341"/>
                </a:cubicBezTo>
                <a:cubicBezTo>
                  <a:pt x="1175147" y="394097"/>
                  <a:pt x="1172765" y="309761"/>
                  <a:pt x="1168003" y="186333"/>
                </a:cubicBezTo>
                <a:cubicBezTo>
                  <a:pt x="1166812" y="154583"/>
                  <a:pt x="1164629" y="107156"/>
                  <a:pt x="1161455" y="44053"/>
                </a:cubicBezTo>
                <a:lnTo>
                  <a:pt x="1160859" y="35719"/>
                </a:lnTo>
                <a:cubicBezTo>
                  <a:pt x="1160065" y="26591"/>
                  <a:pt x="1165026" y="22026"/>
                  <a:pt x="1175742" y="22026"/>
                </a:cubicBezTo>
                <a:close/>
                <a:moveTo>
                  <a:pt x="18455" y="22026"/>
                </a:moveTo>
                <a:cubicBezTo>
                  <a:pt x="41076" y="22026"/>
                  <a:pt x="75307" y="23019"/>
                  <a:pt x="121146" y="25003"/>
                </a:cubicBezTo>
                <a:cubicBezTo>
                  <a:pt x="166985" y="26987"/>
                  <a:pt x="201414" y="27980"/>
                  <a:pt x="224433" y="27980"/>
                </a:cubicBezTo>
                <a:cubicBezTo>
                  <a:pt x="233561" y="27980"/>
                  <a:pt x="238125" y="31750"/>
                  <a:pt x="238125" y="39291"/>
                </a:cubicBezTo>
                <a:cubicBezTo>
                  <a:pt x="238125" y="71041"/>
                  <a:pt x="236637" y="118963"/>
                  <a:pt x="233660" y="183058"/>
                </a:cubicBezTo>
                <a:cubicBezTo>
                  <a:pt x="230683" y="247154"/>
                  <a:pt x="229195" y="295077"/>
                  <a:pt x="229195" y="326827"/>
                </a:cubicBezTo>
                <a:cubicBezTo>
                  <a:pt x="229195" y="338733"/>
                  <a:pt x="243681" y="376634"/>
                  <a:pt x="272653" y="440531"/>
                </a:cubicBezTo>
                <a:cubicBezTo>
                  <a:pt x="298847" y="497681"/>
                  <a:pt x="317897" y="536377"/>
                  <a:pt x="329803" y="556617"/>
                </a:cubicBezTo>
                <a:cubicBezTo>
                  <a:pt x="335756" y="566936"/>
                  <a:pt x="339725" y="572095"/>
                  <a:pt x="341709" y="572095"/>
                </a:cubicBezTo>
                <a:cubicBezTo>
                  <a:pt x="344884" y="572095"/>
                  <a:pt x="353020" y="553045"/>
                  <a:pt x="366117" y="514945"/>
                </a:cubicBezTo>
                <a:cubicBezTo>
                  <a:pt x="403423" y="408186"/>
                  <a:pt x="422473" y="345083"/>
                  <a:pt x="423267" y="325636"/>
                </a:cubicBezTo>
                <a:cubicBezTo>
                  <a:pt x="424855" y="289124"/>
                  <a:pt x="425053" y="242689"/>
                  <a:pt x="423862" y="186333"/>
                </a:cubicBezTo>
                <a:cubicBezTo>
                  <a:pt x="422672" y="104973"/>
                  <a:pt x="422077" y="58341"/>
                  <a:pt x="422077" y="46434"/>
                </a:cubicBezTo>
                <a:cubicBezTo>
                  <a:pt x="422077" y="38894"/>
                  <a:pt x="422672" y="34429"/>
                  <a:pt x="423862" y="33040"/>
                </a:cubicBezTo>
                <a:cubicBezTo>
                  <a:pt x="425053" y="31651"/>
                  <a:pt x="429419" y="30361"/>
                  <a:pt x="436959" y="29170"/>
                </a:cubicBezTo>
                <a:cubicBezTo>
                  <a:pt x="457200" y="26789"/>
                  <a:pt x="492125" y="25598"/>
                  <a:pt x="541734" y="25598"/>
                </a:cubicBezTo>
                <a:cubicBezTo>
                  <a:pt x="617537" y="25598"/>
                  <a:pt x="655439" y="30956"/>
                  <a:pt x="655439" y="41672"/>
                </a:cubicBezTo>
                <a:cubicBezTo>
                  <a:pt x="655439" y="68262"/>
                  <a:pt x="654447" y="109537"/>
                  <a:pt x="652462" y="165497"/>
                </a:cubicBezTo>
                <a:cubicBezTo>
                  <a:pt x="650478" y="219869"/>
                  <a:pt x="649684" y="261144"/>
                  <a:pt x="650081" y="289322"/>
                </a:cubicBezTo>
                <a:lnTo>
                  <a:pt x="650081" y="319683"/>
                </a:lnTo>
                <a:cubicBezTo>
                  <a:pt x="650081" y="339924"/>
                  <a:pt x="670520" y="404416"/>
                  <a:pt x="711398" y="513159"/>
                </a:cubicBezTo>
                <a:cubicBezTo>
                  <a:pt x="725289" y="550863"/>
                  <a:pt x="733623" y="569714"/>
                  <a:pt x="736402" y="569714"/>
                </a:cubicBezTo>
                <a:cubicBezTo>
                  <a:pt x="738386" y="569714"/>
                  <a:pt x="742355" y="564555"/>
                  <a:pt x="748308" y="554236"/>
                </a:cubicBezTo>
                <a:cubicBezTo>
                  <a:pt x="759420" y="534789"/>
                  <a:pt x="777280" y="496292"/>
                  <a:pt x="801886" y="438745"/>
                </a:cubicBezTo>
                <a:cubicBezTo>
                  <a:pt x="829270" y="376039"/>
                  <a:pt x="842962" y="338733"/>
                  <a:pt x="842962" y="326827"/>
                </a:cubicBezTo>
                <a:cubicBezTo>
                  <a:pt x="842962" y="294680"/>
                  <a:pt x="841474" y="246559"/>
                  <a:pt x="838498" y="182463"/>
                </a:cubicBezTo>
                <a:cubicBezTo>
                  <a:pt x="835521" y="118368"/>
                  <a:pt x="834033" y="70445"/>
                  <a:pt x="834033" y="38695"/>
                </a:cubicBezTo>
                <a:cubicBezTo>
                  <a:pt x="834033" y="31551"/>
                  <a:pt x="838597" y="27980"/>
                  <a:pt x="847725" y="27980"/>
                </a:cubicBezTo>
                <a:cubicBezTo>
                  <a:pt x="871141" y="27980"/>
                  <a:pt x="906363" y="26987"/>
                  <a:pt x="953393" y="25003"/>
                </a:cubicBezTo>
                <a:cubicBezTo>
                  <a:pt x="1000423" y="23019"/>
                  <a:pt x="1035645" y="22026"/>
                  <a:pt x="1059061" y="22026"/>
                </a:cubicBezTo>
                <a:cubicBezTo>
                  <a:pt x="1066601" y="22026"/>
                  <a:pt x="1070372" y="29964"/>
                  <a:pt x="1070372" y="45839"/>
                </a:cubicBezTo>
                <a:cubicBezTo>
                  <a:pt x="1070372" y="77192"/>
                  <a:pt x="1071463" y="124123"/>
                  <a:pt x="1073646" y="186630"/>
                </a:cubicBezTo>
                <a:cubicBezTo>
                  <a:pt x="1075829" y="249138"/>
                  <a:pt x="1076920" y="295870"/>
                  <a:pt x="1076920" y="326827"/>
                </a:cubicBezTo>
                <a:cubicBezTo>
                  <a:pt x="1076920" y="328017"/>
                  <a:pt x="1040011" y="407988"/>
                  <a:pt x="966192" y="566738"/>
                </a:cubicBezTo>
                <a:cubicBezTo>
                  <a:pt x="891183" y="728663"/>
                  <a:pt x="848320" y="819746"/>
                  <a:pt x="837605" y="839986"/>
                </a:cubicBezTo>
                <a:cubicBezTo>
                  <a:pt x="834033" y="847130"/>
                  <a:pt x="831850" y="851099"/>
                  <a:pt x="831056" y="851892"/>
                </a:cubicBezTo>
                <a:cubicBezTo>
                  <a:pt x="829469" y="853877"/>
                  <a:pt x="825698" y="855663"/>
                  <a:pt x="819745" y="857250"/>
                </a:cubicBezTo>
                <a:cubicBezTo>
                  <a:pt x="809823" y="859631"/>
                  <a:pt x="781645" y="860822"/>
                  <a:pt x="735211" y="860822"/>
                </a:cubicBezTo>
                <a:cubicBezTo>
                  <a:pt x="691951" y="860822"/>
                  <a:pt x="665559" y="859631"/>
                  <a:pt x="656034" y="857250"/>
                </a:cubicBezTo>
                <a:cubicBezTo>
                  <a:pt x="648097" y="855266"/>
                  <a:pt x="643334" y="853678"/>
                  <a:pt x="641747" y="852488"/>
                </a:cubicBezTo>
                <a:cubicBezTo>
                  <a:pt x="640159" y="851297"/>
                  <a:pt x="637580" y="847527"/>
                  <a:pt x="634008" y="841177"/>
                </a:cubicBezTo>
                <a:cubicBezTo>
                  <a:pt x="631626" y="836811"/>
                  <a:pt x="620316" y="808831"/>
                  <a:pt x="600075" y="757238"/>
                </a:cubicBezTo>
                <a:lnTo>
                  <a:pt x="535186" y="591741"/>
                </a:lnTo>
                <a:lnTo>
                  <a:pt x="469106" y="759024"/>
                </a:lnTo>
                <a:cubicBezTo>
                  <a:pt x="462359" y="778074"/>
                  <a:pt x="451247" y="805458"/>
                  <a:pt x="435769" y="841177"/>
                </a:cubicBezTo>
                <a:cubicBezTo>
                  <a:pt x="431800" y="847924"/>
                  <a:pt x="429022" y="851992"/>
                  <a:pt x="427434" y="853381"/>
                </a:cubicBezTo>
                <a:cubicBezTo>
                  <a:pt x="425847" y="854770"/>
                  <a:pt x="421283" y="856060"/>
                  <a:pt x="413742" y="857250"/>
                </a:cubicBezTo>
                <a:cubicBezTo>
                  <a:pt x="400248" y="859631"/>
                  <a:pt x="374253" y="860822"/>
                  <a:pt x="335756" y="860822"/>
                </a:cubicBezTo>
                <a:cubicBezTo>
                  <a:pt x="288131" y="860822"/>
                  <a:pt x="259556" y="859631"/>
                  <a:pt x="250031" y="857250"/>
                </a:cubicBezTo>
                <a:cubicBezTo>
                  <a:pt x="243285" y="855663"/>
                  <a:pt x="237728" y="849908"/>
                  <a:pt x="233362" y="839986"/>
                </a:cubicBezTo>
                <a:cubicBezTo>
                  <a:pt x="77787" y="520502"/>
                  <a:pt x="0" y="349449"/>
                  <a:pt x="0" y="326827"/>
                </a:cubicBezTo>
                <a:cubicBezTo>
                  <a:pt x="0" y="295077"/>
                  <a:pt x="1092" y="247551"/>
                  <a:pt x="3274" y="184249"/>
                </a:cubicBezTo>
                <a:cubicBezTo>
                  <a:pt x="5457" y="120948"/>
                  <a:pt x="6548" y="73422"/>
                  <a:pt x="6548" y="41672"/>
                </a:cubicBezTo>
                <a:cubicBezTo>
                  <a:pt x="6548" y="28575"/>
                  <a:pt x="10517" y="22026"/>
                  <a:pt x="18455" y="22026"/>
                </a:cubicBezTo>
                <a:close/>
                <a:moveTo>
                  <a:pt x="5060752" y="16073"/>
                </a:moveTo>
                <a:cubicBezTo>
                  <a:pt x="5072658" y="16073"/>
                  <a:pt x="5078611" y="20836"/>
                  <a:pt x="5078611" y="30361"/>
                </a:cubicBezTo>
                <a:cubicBezTo>
                  <a:pt x="5078611" y="77192"/>
                  <a:pt x="5076925" y="147141"/>
                  <a:pt x="5073551" y="240209"/>
                </a:cubicBezTo>
                <a:cubicBezTo>
                  <a:pt x="5070177" y="333276"/>
                  <a:pt x="5068491" y="403225"/>
                  <a:pt x="5068491" y="450056"/>
                </a:cubicBezTo>
                <a:cubicBezTo>
                  <a:pt x="5068491" y="493316"/>
                  <a:pt x="5070277" y="558205"/>
                  <a:pt x="5073849" y="644724"/>
                </a:cubicBezTo>
                <a:cubicBezTo>
                  <a:pt x="5077420" y="731242"/>
                  <a:pt x="5079206" y="795933"/>
                  <a:pt x="5079206" y="838796"/>
                </a:cubicBezTo>
                <a:cubicBezTo>
                  <a:pt x="5079206" y="851099"/>
                  <a:pt x="5073452" y="857250"/>
                  <a:pt x="5061942" y="857250"/>
                </a:cubicBezTo>
                <a:lnTo>
                  <a:pt x="4851202" y="857250"/>
                </a:lnTo>
                <a:cubicBezTo>
                  <a:pt x="4839693" y="857250"/>
                  <a:pt x="4833938" y="850305"/>
                  <a:pt x="4833938" y="836414"/>
                </a:cubicBezTo>
                <a:cubicBezTo>
                  <a:pt x="4833938" y="796330"/>
                  <a:pt x="4835426" y="736203"/>
                  <a:pt x="4838402" y="656034"/>
                </a:cubicBezTo>
                <a:cubicBezTo>
                  <a:pt x="4841379" y="575866"/>
                  <a:pt x="4842867" y="515739"/>
                  <a:pt x="4842867" y="475655"/>
                </a:cubicBezTo>
                <a:cubicBezTo>
                  <a:pt x="4842867" y="464145"/>
                  <a:pt x="4841081" y="457994"/>
                  <a:pt x="4837510" y="457200"/>
                </a:cubicBezTo>
                <a:cubicBezTo>
                  <a:pt x="4833144" y="459581"/>
                  <a:pt x="4806553" y="520899"/>
                  <a:pt x="4757738" y="641152"/>
                </a:cubicBezTo>
                <a:cubicBezTo>
                  <a:pt x="4729163" y="711795"/>
                  <a:pt x="4700588" y="782241"/>
                  <a:pt x="4672013" y="852488"/>
                </a:cubicBezTo>
                <a:cubicBezTo>
                  <a:pt x="4668044" y="861616"/>
                  <a:pt x="4663083" y="866974"/>
                  <a:pt x="4657130" y="868561"/>
                </a:cubicBezTo>
                <a:cubicBezTo>
                  <a:pt x="4655145" y="868958"/>
                  <a:pt x="4647208" y="869156"/>
                  <a:pt x="4633317" y="869156"/>
                </a:cubicBezTo>
                <a:cubicBezTo>
                  <a:pt x="4612680" y="869156"/>
                  <a:pt x="4600377" y="865188"/>
                  <a:pt x="4596408" y="857250"/>
                </a:cubicBezTo>
                <a:cubicBezTo>
                  <a:pt x="4574977" y="813594"/>
                  <a:pt x="4546798" y="750094"/>
                  <a:pt x="4511874" y="666750"/>
                </a:cubicBezTo>
                <a:cubicBezTo>
                  <a:pt x="4474567" y="578644"/>
                  <a:pt x="4446588" y="514945"/>
                  <a:pt x="4427935" y="475655"/>
                </a:cubicBezTo>
                <a:cubicBezTo>
                  <a:pt x="4427141" y="473670"/>
                  <a:pt x="4425355" y="471488"/>
                  <a:pt x="4422577" y="469106"/>
                </a:cubicBezTo>
                <a:cubicBezTo>
                  <a:pt x="4419799" y="472678"/>
                  <a:pt x="4418410" y="478433"/>
                  <a:pt x="4418410" y="486370"/>
                </a:cubicBezTo>
                <a:cubicBezTo>
                  <a:pt x="4418410" y="525264"/>
                  <a:pt x="4419402" y="583605"/>
                  <a:pt x="4421386" y="661392"/>
                </a:cubicBezTo>
                <a:cubicBezTo>
                  <a:pt x="4423371" y="739180"/>
                  <a:pt x="4424363" y="797521"/>
                  <a:pt x="4424363" y="836414"/>
                </a:cubicBezTo>
                <a:cubicBezTo>
                  <a:pt x="4424363" y="850305"/>
                  <a:pt x="4418806" y="857250"/>
                  <a:pt x="4407694" y="857250"/>
                </a:cubicBezTo>
                <a:lnTo>
                  <a:pt x="4208859" y="857250"/>
                </a:lnTo>
                <a:cubicBezTo>
                  <a:pt x="4200921" y="857250"/>
                  <a:pt x="4196060" y="855960"/>
                  <a:pt x="4194274" y="853381"/>
                </a:cubicBezTo>
                <a:cubicBezTo>
                  <a:pt x="4192488" y="850801"/>
                  <a:pt x="4191595" y="846336"/>
                  <a:pt x="4191595" y="839986"/>
                </a:cubicBezTo>
                <a:cubicBezTo>
                  <a:pt x="4191595" y="796727"/>
                  <a:pt x="4193679" y="731738"/>
                  <a:pt x="4197846" y="645021"/>
                </a:cubicBezTo>
                <a:cubicBezTo>
                  <a:pt x="4202013" y="558304"/>
                  <a:pt x="4204097" y="493316"/>
                  <a:pt x="4204097" y="450056"/>
                </a:cubicBezTo>
                <a:cubicBezTo>
                  <a:pt x="4204097" y="404019"/>
                  <a:pt x="4202112" y="317699"/>
                  <a:pt x="4198143" y="191095"/>
                </a:cubicBezTo>
                <a:cubicBezTo>
                  <a:pt x="4197747" y="158155"/>
                  <a:pt x="4195961" y="109141"/>
                  <a:pt x="4192786" y="44053"/>
                </a:cubicBezTo>
                <a:lnTo>
                  <a:pt x="4192190" y="33933"/>
                </a:lnTo>
                <a:cubicBezTo>
                  <a:pt x="4191793" y="25995"/>
                  <a:pt x="4200128" y="22026"/>
                  <a:pt x="4217193" y="22026"/>
                </a:cubicBezTo>
                <a:cubicBezTo>
                  <a:pt x="4239021" y="22026"/>
                  <a:pt x="4271764" y="21332"/>
                  <a:pt x="4315420" y="19943"/>
                </a:cubicBezTo>
                <a:cubicBezTo>
                  <a:pt x="4359076" y="18554"/>
                  <a:pt x="4391819" y="17859"/>
                  <a:pt x="4413647" y="17859"/>
                </a:cubicBezTo>
                <a:cubicBezTo>
                  <a:pt x="4418013" y="17859"/>
                  <a:pt x="4424164" y="26194"/>
                  <a:pt x="4432102" y="42862"/>
                </a:cubicBezTo>
                <a:lnTo>
                  <a:pt x="4605933" y="424458"/>
                </a:lnTo>
                <a:cubicBezTo>
                  <a:pt x="4618236" y="450255"/>
                  <a:pt x="4628555" y="463153"/>
                  <a:pt x="4636889" y="463153"/>
                </a:cubicBezTo>
                <a:cubicBezTo>
                  <a:pt x="4641255" y="463153"/>
                  <a:pt x="4650581" y="448270"/>
                  <a:pt x="4664869" y="418505"/>
                </a:cubicBezTo>
                <a:cubicBezTo>
                  <a:pt x="4704953" y="335161"/>
                  <a:pt x="4764286" y="209550"/>
                  <a:pt x="4842867" y="41672"/>
                </a:cubicBezTo>
                <a:cubicBezTo>
                  <a:pt x="4849614" y="26194"/>
                  <a:pt x="4856957" y="18455"/>
                  <a:pt x="4864894" y="18455"/>
                </a:cubicBezTo>
                <a:cubicBezTo>
                  <a:pt x="4876403" y="18455"/>
                  <a:pt x="4893767" y="19050"/>
                  <a:pt x="4916984" y="20241"/>
                </a:cubicBezTo>
                <a:cubicBezTo>
                  <a:pt x="4940201" y="21431"/>
                  <a:pt x="4957763" y="22026"/>
                  <a:pt x="4969669" y="22026"/>
                </a:cubicBezTo>
                <a:cubicBezTo>
                  <a:pt x="4979591" y="22026"/>
                  <a:pt x="4994771" y="21034"/>
                  <a:pt x="5015210" y="19050"/>
                </a:cubicBezTo>
                <a:cubicBezTo>
                  <a:pt x="5035649" y="17066"/>
                  <a:pt x="5050830" y="16073"/>
                  <a:pt x="5060752" y="16073"/>
                </a:cubicBezTo>
                <a:close/>
                <a:moveTo>
                  <a:pt x="2895600" y="2381"/>
                </a:moveTo>
                <a:cubicBezTo>
                  <a:pt x="3024187" y="2381"/>
                  <a:pt x="3124994" y="41870"/>
                  <a:pt x="3198019" y="120848"/>
                </a:cubicBezTo>
                <a:cubicBezTo>
                  <a:pt x="3205956" y="129580"/>
                  <a:pt x="3209925" y="137319"/>
                  <a:pt x="3209925" y="144066"/>
                </a:cubicBezTo>
                <a:cubicBezTo>
                  <a:pt x="3209925" y="151606"/>
                  <a:pt x="3196133" y="179586"/>
                  <a:pt x="3168551" y="228005"/>
                </a:cubicBezTo>
                <a:cubicBezTo>
                  <a:pt x="3140968" y="276424"/>
                  <a:pt x="3123604" y="303609"/>
                  <a:pt x="3116461" y="309563"/>
                </a:cubicBezTo>
                <a:cubicBezTo>
                  <a:pt x="3113286" y="312738"/>
                  <a:pt x="3109317" y="314325"/>
                  <a:pt x="3104554" y="314325"/>
                </a:cubicBezTo>
                <a:cubicBezTo>
                  <a:pt x="3102570" y="314325"/>
                  <a:pt x="3092648" y="306388"/>
                  <a:pt x="3074789" y="290513"/>
                </a:cubicBezTo>
                <a:cubicBezTo>
                  <a:pt x="3053358" y="271463"/>
                  <a:pt x="3032323" y="256580"/>
                  <a:pt x="3011686" y="245864"/>
                </a:cubicBezTo>
                <a:cubicBezTo>
                  <a:pt x="2980333" y="229989"/>
                  <a:pt x="2947789" y="222052"/>
                  <a:pt x="2914054" y="222052"/>
                </a:cubicBezTo>
                <a:cubicBezTo>
                  <a:pt x="2855714" y="222052"/>
                  <a:pt x="2809081" y="243880"/>
                  <a:pt x="2774156" y="287536"/>
                </a:cubicBezTo>
                <a:cubicBezTo>
                  <a:pt x="2742009" y="328017"/>
                  <a:pt x="2725936" y="378024"/>
                  <a:pt x="2725936" y="437555"/>
                </a:cubicBezTo>
                <a:cubicBezTo>
                  <a:pt x="2725936" y="497880"/>
                  <a:pt x="2742009" y="548481"/>
                  <a:pt x="2774156" y="589359"/>
                </a:cubicBezTo>
                <a:cubicBezTo>
                  <a:pt x="2809081" y="633809"/>
                  <a:pt x="2855714" y="656034"/>
                  <a:pt x="2914054" y="656034"/>
                </a:cubicBezTo>
                <a:cubicBezTo>
                  <a:pt x="2948583" y="656034"/>
                  <a:pt x="2981325" y="648494"/>
                  <a:pt x="3012281" y="633413"/>
                </a:cubicBezTo>
                <a:cubicBezTo>
                  <a:pt x="3032522" y="623491"/>
                  <a:pt x="3053159" y="609600"/>
                  <a:pt x="3074194" y="591741"/>
                </a:cubicBezTo>
                <a:cubicBezTo>
                  <a:pt x="3091656" y="576659"/>
                  <a:pt x="3101379" y="569119"/>
                  <a:pt x="3103364" y="569119"/>
                </a:cubicBezTo>
                <a:cubicBezTo>
                  <a:pt x="3107332" y="569119"/>
                  <a:pt x="3111301" y="571302"/>
                  <a:pt x="3115270" y="575667"/>
                </a:cubicBezTo>
                <a:cubicBezTo>
                  <a:pt x="3121620" y="582811"/>
                  <a:pt x="3138884" y="607616"/>
                  <a:pt x="3167062" y="650081"/>
                </a:cubicBezTo>
                <a:cubicBezTo>
                  <a:pt x="3196034" y="694134"/>
                  <a:pt x="3210520" y="718344"/>
                  <a:pt x="3210520" y="722709"/>
                </a:cubicBezTo>
                <a:cubicBezTo>
                  <a:pt x="3210520" y="729059"/>
                  <a:pt x="3206353" y="737394"/>
                  <a:pt x="3198019" y="747713"/>
                </a:cubicBezTo>
                <a:cubicBezTo>
                  <a:pt x="3124994" y="834628"/>
                  <a:pt x="3027958" y="878086"/>
                  <a:pt x="2906911" y="878086"/>
                </a:cubicBezTo>
                <a:cubicBezTo>
                  <a:pt x="2783086" y="878086"/>
                  <a:pt x="2682676" y="835819"/>
                  <a:pt x="2605683" y="751284"/>
                </a:cubicBezTo>
                <a:cubicBezTo>
                  <a:pt x="2530673" y="669528"/>
                  <a:pt x="2493169" y="566341"/>
                  <a:pt x="2493169" y="441722"/>
                </a:cubicBezTo>
                <a:cubicBezTo>
                  <a:pt x="2493169" y="321072"/>
                  <a:pt x="2529879" y="218678"/>
                  <a:pt x="2603301" y="134541"/>
                </a:cubicBezTo>
                <a:cubicBezTo>
                  <a:pt x="2679898" y="46434"/>
                  <a:pt x="2777331" y="2381"/>
                  <a:pt x="2895600" y="2381"/>
                </a:cubicBezTo>
                <a:close/>
                <a:moveTo>
                  <a:pt x="3679626" y="0"/>
                </a:moveTo>
                <a:cubicBezTo>
                  <a:pt x="3801467" y="0"/>
                  <a:pt x="3903067" y="43061"/>
                  <a:pt x="3984426" y="129183"/>
                </a:cubicBezTo>
                <a:cubicBezTo>
                  <a:pt x="4064198" y="214114"/>
                  <a:pt x="4104084" y="317897"/>
                  <a:pt x="4104084" y="440531"/>
                </a:cubicBezTo>
                <a:cubicBezTo>
                  <a:pt x="4104084" y="564356"/>
                  <a:pt x="4064595" y="668139"/>
                  <a:pt x="3985617" y="751880"/>
                </a:cubicBezTo>
                <a:cubicBezTo>
                  <a:pt x="3905051" y="836811"/>
                  <a:pt x="3803055" y="879277"/>
                  <a:pt x="3679626" y="879277"/>
                </a:cubicBezTo>
                <a:cubicBezTo>
                  <a:pt x="3556992" y="879277"/>
                  <a:pt x="3455194" y="836414"/>
                  <a:pt x="3374231" y="750689"/>
                </a:cubicBezTo>
                <a:cubicBezTo>
                  <a:pt x="3294856" y="666948"/>
                  <a:pt x="3255169" y="563563"/>
                  <a:pt x="3255169" y="440531"/>
                </a:cubicBezTo>
                <a:cubicBezTo>
                  <a:pt x="3255169" y="317103"/>
                  <a:pt x="3294856" y="213320"/>
                  <a:pt x="3374231" y="129183"/>
                </a:cubicBezTo>
                <a:cubicBezTo>
                  <a:pt x="3455194" y="43061"/>
                  <a:pt x="3556992" y="0"/>
                  <a:pt x="36796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8948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49ECEA2-2CE2-4D0F-B639-EF39790B06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08233" y="1297294"/>
            <a:ext cx="5855721" cy="4263410"/>
          </a:xfrm>
          <a:custGeom>
            <a:avLst/>
            <a:gdLst>
              <a:gd name="connsiteX0" fmla="*/ 1673305 w 5855721"/>
              <a:gd name="connsiteY0" fmla="*/ 762127 h 4263410"/>
              <a:gd name="connsiteX1" fmla="*/ 1262713 w 5855721"/>
              <a:gd name="connsiteY1" fmla="*/ 1050385 h 4263410"/>
              <a:gd name="connsiteX2" fmla="*/ 1136160 w 5855721"/>
              <a:gd name="connsiteY2" fmla="*/ 2117643 h 4263410"/>
              <a:gd name="connsiteX3" fmla="*/ 1275368 w 5855721"/>
              <a:gd name="connsiteY3" fmla="*/ 3193339 h 4263410"/>
              <a:gd name="connsiteX4" fmla="*/ 1678929 w 5855721"/>
              <a:gd name="connsiteY4" fmla="*/ 3481597 h 4263410"/>
              <a:gd name="connsiteX5" fmla="*/ 1981249 w 5855721"/>
              <a:gd name="connsiteY5" fmla="*/ 3359264 h 4263410"/>
              <a:gd name="connsiteX6" fmla="*/ 2169672 w 5855721"/>
              <a:gd name="connsiteY6" fmla="*/ 2972575 h 4263410"/>
              <a:gd name="connsiteX7" fmla="*/ 2230136 w 5855721"/>
              <a:gd name="connsiteY7" fmla="*/ 2148578 h 4263410"/>
              <a:gd name="connsiteX8" fmla="*/ 2090928 w 5855721"/>
              <a:gd name="connsiteY8" fmla="*/ 1044761 h 4263410"/>
              <a:gd name="connsiteX9" fmla="*/ 1673305 w 5855721"/>
              <a:gd name="connsiteY9" fmla="*/ 762127 h 4263410"/>
              <a:gd name="connsiteX10" fmla="*/ 4907984 w 5855721"/>
              <a:gd name="connsiteY10" fmla="*/ 0 h 4263410"/>
              <a:gd name="connsiteX11" fmla="*/ 5855721 w 5855721"/>
              <a:gd name="connsiteY11" fmla="*/ 0 h 4263410"/>
              <a:gd name="connsiteX12" fmla="*/ 5855721 w 5855721"/>
              <a:gd name="connsiteY12" fmla="*/ 4193103 h 4263410"/>
              <a:gd name="connsiteX13" fmla="*/ 4697063 w 5855721"/>
              <a:gd name="connsiteY13" fmla="*/ 4193103 h 4263410"/>
              <a:gd name="connsiteX14" fmla="*/ 4697063 w 5855721"/>
              <a:gd name="connsiteY14" fmla="*/ 1445510 h 4263410"/>
              <a:gd name="connsiteX15" fmla="*/ 4152887 w 5855721"/>
              <a:gd name="connsiteY15" fmla="*/ 1791420 h 4263410"/>
              <a:gd name="connsiteX16" fmla="*/ 3493409 w 5855721"/>
              <a:gd name="connsiteY16" fmla="*/ 2044524 h 4263410"/>
              <a:gd name="connsiteX17" fmla="*/ 3493409 w 5855721"/>
              <a:gd name="connsiteY17" fmla="*/ 1105225 h 4263410"/>
              <a:gd name="connsiteX18" fmla="*/ 4401774 w 5855721"/>
              <a:gd name="connsiteY18" fmla="*/ 652447 h 4263410"/>
              <a:gd name="connsiteX19" fmla="*/ 4907984 w 5855721"/>
              <a:gd name="connsiteY19" fmla="*/ 0 h 4263410"/>
              <a:gd name="connsiteX20" fmla="*/ 1712676 w 5855721"/>
              <a:gd name="connsiteY20" fmla="*/ 0 h 4263410"/>
              <a:gd name="connsiteX21" fmla="*/ 2396059 w 5855721"/>
              <a:gd name="connsiteY21" fmla="*/ 102647 h 4263410"/>
              <a:gd name="connsiteX22" fmla="*/ 2831962 w 5855721"/>
              <a:gd name="connsiteY22" fmla="*/ 369814 h 4263410"/>
              <a:gd name="connsiteX23" fmla="*/ 3097722 w 5855721"/>
              <a:gd name="connsiteY23" fmla="*/ 715723 h 4263410"/>
              <a:gd name="connsiteX24" fmla="*/ 3253804 w 5855721"/>
              <a:gd name="connsiteY24" fmla="*/ 1138972 h 4263410"/>
              <a:gd name="connsiteX25" fmla="*/ 3369107 w 5855721"/>
              <a:gd name="connsiteY25" fmla="*/ 2100769 h 4263410"/>
              <a:gd name="connsiteX26" fmla="*/ 2989450 w 5855721"/>
              <a:gd name="connsiteY26" fmla="*/ 3743138 h 4263410"/>
              <a:gd name="connsiteX27" fmla="*/ 1681742 w 5855721"/>
              <a:gd name="connsiteY27" fmla="*/ 4263410 h 4263410"/>
              <a:gd name="connsiteX28" fmla="*/ 840871 w 5855721"/>
              <a:gd name="connsiteY28" fmla="*/ 4097485 h 4263410"/>
              <a:gd name="connsiteX29" fmla="*/ 314976 w 5855721"/>
              <a:gd name="connsiteY29" fmla="*/ 3610962 h 4263410"/>
              <a:gd name="connsiteX30" fmla="*/ 82963 w 5855721"/>
              <a:gd name="connsiteY30" fmla="*/ 2988043 h 4263410"/>
              <a:gd name="connsiteX31" fmla="*/ 0 w 5855721"/>
              <a:gd name="connsiteY31" fmla="*/ 2114831 h 4263410"/>
              <a:gd name="connsiteX32" fmla="*/ 423248 w 5855721"/>
              <a:gd name="connsiteY32" fmla="*/ 469649 h 4263410"/>
              <a:gd name="connsiteX33" fmla="*/ 1712676 w 5855721"/>
              <a:gd name="connsiteY33" fmla="*/ 0 h 426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855721" h="4263410">
                <a:moveTo>
                  <a:pt x="1673305" y="762127"/>
                </a:moveTo>
                <a:cubicBezTo>
                  <a:pt x="1483945" y="762127"/>
                  <a:pt x="1347080" y="858212"/>
                  <a:pt x="1262713" y="1050385"/>
                </a:cubicBezTo>
                <a:cubicBezTo>
                  <a:pt x="1178344" y="1242557"/>
                  <a:pt x="1136160" y="1598310"/>
                  <a:pt x="1136160" y="2117643"/>
                </a:cubicBezTo>
                <a:cubicBezTo>
                  <a:pt x="1136160" y="2642603"/>
                  <a:pt x="1182562" y="3001166"/>
                  <a:pt x="1275368" y="3193339"/>
                </a:cubicBezTo>
                <a:cubicBezTo>
                  <a:pt x="1368173" y="3385511"/>
                  <a:pt x="1502693" y="3481597"/>
                  <a:pt x="1678929" y="3481597"/>
                </a:cubicBezTo>
                <a:cubicBezTo>
                  <a:pt x="1795170" y="3481597"/>
                  <a:pt x="1895943" y="3440819"/>
                  <a:pt x="1981249" y="3359264"/>
                </a:cubicBezTo>
                <a:cubicBezTo>
                  <a:pt x="2066554" y="3277708"/>
                  <a:pt x="2129363" y="3148811"/>
                  <a:pt x="2169672" y="2972575"/>
                </a:cubicBezTo>
                <a:cubicBezTo>
                  <a:pt x="2209981" y="2796339"/>
                  <a:pt x="2230136" y="2521674"/>
                  <a:pt x="2230136" y="2148578"/>
                </a:cubicBezTo>
                <a:cubicBezTo>
                  <a:pt x="2230136" y="1601122"/>
                  <a:pt x="2183732" y="1233183"/>
                  <a:pt x="2090928" y="1044761"/>
                </a:cubicBezTo>
                <a:cubicBezTo>
                  <a:pt x="1998123" y="856338"/>
                  <a:pt x="1858914" y="762127"/>
                  <a:pt x="1673305" y="762127"/>
                </a:cubicBezTo>
                <a:close/>
                <a:moveTo>
                  <a:pt x="4907984" y="0"/>
                </a:moveTo>
                <a:lnTo>
                  <a:pt x="5855721" y="0"/>
                </a:lnTo>
                <a:lnTo>
                  <a:pt x="5855721" y="4193103"/>
                </a:lnTo>
                <a:lnTo>
                  <a:pt x="4697063" y="4193103"/>
                </a:lnTo>
                <a:lnTo>
                  <a:pt x="4697063" y="1445510"/>
                </a:lnTo>
                <a:cubicBezTo>
                  <a:pt x="4509577" y="1587999"/>
                  <a:pt x="4328186" y="1703302"/>
                  <a:pt x="4152887" y="1791420"/>
                </a:cubicBezTo>
                <a:cubicBezTo>
                  <a:pt x="3977589" y="1879538"/>
                  <a:pt x="3757763" y="1963906"/>
                  <a:pt x="3493409" y="2044524"/>
                </a:cubicBezTo>
                <a:lnTo>
                  <a:pt x="3493409" y="1105225"/>
                </a:lnTo>
                <a:cubicBezTo>
                  <a:pt x="3883378" y="979609"/>
                  <a:pt x="4186167" y="828683"/>
                  <a:pt x="4401774" y="652447"/>
                </a:cubicBezTo>
                <a:cubicBezTo>
                  <a:pt x="4617381" y="476212"/>
                  <a:pt x="4786119" y="258729"/>
                  <a:pt x="4907984" y="0"/>
                </a:cubicBezTo>
                <a:close/>
                <a:moveTo>
                  <a:pt x="1712676" y="0"/>
                </a:moveTo>
                <a:cubicBezTo>
                  <a:pt x="1990154" y="0"/>
                  <a:pt x="2217949" y="34215"/>
                  <a:pt x="2396059" y="102647"/>
                </a:cubicBezTo>
                <a:cubicBezTo>
                  <a:pt x="2574170" y="171080"/>
                  <a:pt x="2719471" y="260135"/>
                  <a:pt x="2831962" y="369814"/>
                </a:cubicBezTo>
                <a:cubicBezTo>
                  <a:pt x="2944453" y="479493"/>
                  <a:pt x="3033040" y="594796"/>
                  <a:pt x="3097722" y="715723"/>
                </a:cubicBezTo>
                <a:cubicBezTo>
                  <a:pt x="3162405" y="836652"/>
                  <a:pt x="3214433" y="977734"/>
                  <a:pt x="3253804" y="1138972"/>
                </a:cubicBezTo>
                <a:cubicBezTo>
                  <a:pt x="3330673" y="1446448"/>
                  <a:pt x="3369107" y="1767047"/>
                  <a:pt x="3369107" y="2100769"/>
                </a:cubicBezTo>
                <a:cubicBezTo>
                  <a:pt x="3369107" y="2848835"/>
                  <a:pt x="3242555" y="3396291"/>
                  <a:pt x="2989450" y="3743138"/>
                </a:cubicBezTo>
                <a:cubicBezTo>
                  <a:pt x="2736346" y="4089987"/>
                  <a:pt x="2300443" y="4263410"/>
                  <a:pt x="1681742" y="4263410"/>
                </a:cubicBezTo>
                <a:cubicBezTo>
                  <a:pt x="1334895" y="4263410"/>
                  <a:pt x="1054604" y="4208101"/>
                  <a:pt x="840871" y="4097485"/>
                </a:cubicBezTo>
                <a:cubicBezTo>
                  <a:pt x="627138" y="3986869"/>
                  <a:pt x="451839" y="3824694"/>
                  <a:pt x="314976" y="3610962"/>
                </a:cubicBezTo>
                <a:cubicBezTo>
                  <a:pt x="215609" y="3459099"/>
                  <a:pt x="138271" y="3251459"/>
                  <a:pt x="82963" y="2988043"/>
                </a:cubicBezTo>
                <a:cubicBezTo>
                  <a:pt x="27654" y="2724626"/>
                  <a:pt x="0" y="2433556"/>
                  <a:pt x="0" y="2114831"/>
                </a:cubicBezTo>
                <a:cubicBezTo>
                  <a:pt x="0" y="1331144"/>
                  <a:pt x="141083" y="782750"/>
                  <a:pt x="423248" y="469649"/>
                </a:cubicBezTo>
                <a:cubicBezTo>
                  <a:pt x="705413" y="156549"/>
                  <a:pt x="1135222" y="0"/>
                  <a:pt x="171267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3252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3BB23C0-39E2-423E-A001-9737B1576E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0782" y="4278341"/>
            <a:ext cx="12192000" cy="1769212"/>
          </a:xfrm>
          <a:custGeom>
            <a:avLst/>
            <a:gdLst>
              <a:gd name="connsiteX0" fmla="*/ 0 w 12192000"/>
              <a:gd name="connsiteY0" fmla="*/ 0 h 1769212"/>
              <a:gd name="connsiteX1" fmla="*/ 12192000 w 12192000"/>
              <a:gd name="connsiteY1" fmla="*/ 0 h 1769212"/>
              <a:gd name="connsiteX2" fmla="*/ 12192000 w 12192000"/>
              <a:gd name="connsiteY2" fmla="*/ 1769212 h 1769212"/>
              <a:gd name="connsiteX3" fmla="*/ 0 w 12192000"/>
              <a:gd name="connsiteY3" fmla="*/ 1769212 h 176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769212">
                <a:moveTo>
                  <a:pt x="0" y="0"/>
                </a:moveTo>
                <a:lnTo>
                  <a:pt x="12192000" y="0"/>
                </a:lnTo>
                <a:lnTo>
                  <a:pt x="12192000" y="1769212"/>
                </a:lnTo>
                <a:lnTo>
                  <a:pt x="0" y="17692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9152A25-DB89-43C8-8468-86B4A3AA2C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47000" y="-1"/>
            <a:ext cx="1769212" cy="6858000"/>
          </a:xfrm>
          <a:custGeom>
            <a:avLst/>
            <a:gdLst>
              <a:gd name="connsiteX0" fmla="*/ 0 w 1769212"/>
              <a:gd name="connsiteY0" fmla="*/ 0 h 6858000"/>
              <a:gd name="connsiteX1" fmla="*/ 1769212 w 1769212"/>
              <a:gd name="connsiteY1" fmla="*/ 0 h 6858000"/>
              <a:gd name="connsiteX2" fmla="*/ 1769212 w 1769212"/>
              <a:gd name="connsiteY2" fmla="*/ 6858000 h 6858000"/>
              <a:gd name="connsiteX3" fmla="*/ 0 w 17692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212" h="6858000">
                <a:moveTo>
                  <a:pt x="0" y="0"/>
                </a:moveTo>
                <a:lnTo>
                  <a:pt x="1769212" y="0"/>
                </a:lnTo>
                <a:lnTo>
                  <a:pt x="176921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2A1A38A-4EFD-405E-8B97-B5AE71CC3DC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77402" y="-1"/>
            <a:ext cx="1769212" cy="6858000"/>
          </a:xfrm>
          <a:custGeom>
            <a:avLst/>
            <a:gdLst>
              <a:gd name="connsiteX0" fmla="*/ 0 w 1769212"/>
              <a:gd name="connsiteY0" fmla="*/ 0 h 6858000"/>
              <a:gd name="connsiteX1" fmla="*/ 1769212 w 1769212"/>
              <a:gd name="connsiteY1" fmla="*/ 0 h 6858000"/>
              <a:gd name="connsiteX2" fmla="*/ 1769212 w 1769212"/>
              <a:gd name="connsiteY2" fmla="*/ 6858000 h 6858000"/>
              <a:gd name="connsiteX3" fmla="*/ 0 w 17692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9212" h="6858000">
                <a:moveTo>
                  <a:pt x="0" y="0"/>
                </a:moveTo>
                <a:lnTo>
                  <a:pt x="1769212" y="0"/>
                </a:lnTo>
                <a:lnTo>
                  <a:pt x="176921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6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9C30139-E4DC-40BD-827A-6C1F29D0CF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78665" y="0"/>
            <a:ext cx="3734583" cy="2196283"/>
          </a:xfrm>
          <a:custGeom>
            <a:avLst/>
            <a:gdLst>
              <a:gd name="connsiteX0" fmla="*/ 0 w 3734583"/>
              <a:gd name="connsiteY0" fmla="*/ 0 h 2196283"/>
              <a:gd name="connsiteX1" fmla="*/ 3734583 w 3734583"/>
              <a:gd name="connsiteY1" fmla="*/ 0 h 2196283"/>
              <a:gd name="connsiteX2" fmla="*/ 3734583 w 3734583"/>
              <a:gd name="connsiteY2" fmla="*/ 2196283 h 2196283"/>
              <a:gd name="connsiteX3" fmla="*/ 0 w 3734583"/>
              <a:gd name="connsiteY3" fmla="*/ 2196283 h 219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4583" h="2196283">
                <a:moveTo>
                  <a:pt x="0" y="0"/>
                </a:moveTo>
                <a:lnTo>
                  <a:pt x="3734583" y="0"/>
                </a:lnTo>
                <a:lnTo>
                  <a:pt x="3734583" y="2196283"/>
                </a:lnTo>
                <a:lnTo>
                  <a:pt x="0" y="21962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DE6B7C3-12CF-4202-B2FC-4BE01079FC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78665" y="2330859"/>
            <a:ext cx="3734583" cy="2196283"/>
          </a:xfrm>
          <a:custGeom>
            <a:avLst/>
            <a:gdLst>
              <a:gd name="connsiteX0" fmla="*/ 0 w 3734583"/>
              <a:gd name="connsiteY0" fmla="*/ 0 h 2196283"/>
              <a:gd name="connsiteX1" fmla="*/ 3734583 w 3734583"/>
              <a:gd name="connsiteY1" fmla="*/ 0 h 2196283"/>
              <a:gd name="connsiteX2" fmla="*/ 3734583 w 3734583"/>
              <a:gd name="connsiteY2" fmla="*/ 2196283 h 2196283"/>
              <a:gd name="connsiteX3" fmla="*/ 0 w 3734583"/>
              <a:gd name="connsiteY3" fmla="*/ 2196283 h 219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4583" h="2196283">
                <a:moveTo>
                  <a:pt x="0" y="0"/>
                </a:moveTo>
                <a:lnTo>
                  <a:pt x="3734583" y="0"/>
                </a:lnTo>
                <a:lnTo>
                  <a:pt x="3734583" y="2196283"/>
                </a:lnTo>
                <a:lnTo>
                  <a:pt x="0" y="21962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B2BEE79-97F6-4553-9A7A-CB487CA201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78665" y="4661717"/>
            <a:ext cx="3734583" cy="2196283"/>
          </a:xfrm>
          <a:custGeom>
            <a:avLst/>
            <a:gdLst>
              <a:gd name="connsiteX0" fmla="*/ 0 w 3734583"/>
              <a:gd name="connsiteY0" fmla="*/ 0 h 2196283"/>
              <a:gd name="connsiteX1" fmla="*/ 3734583 w 3734583"/>
              <a:gd name="connsiteY1" fmla="*/ 0 h 2196283"/>
              <a:gd name="connsiteX2" fmla="*/ 3734583 w 3734583"/>
              <a:gd name="connsiteY2" fmla="*/ 2196283 h 2196283"/>
              <a:gd name="connsiteX3" fmla="*/ 0 w 3734583"/>
              <a:gd name="connsiteY3" fmla="*/ 2196283 h 219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4583" h="2196283">
                <a:moveTo>
                  <a:pt x="0" y="0"/>
                </a:moveTo>
                <a:lnTo>
                  <a:pt x="3734583" y="0"/>
                </a:lnTo>
                <a:lnTo>
                  <a:pt x="3734583" y="2196283"/>
                </a:lnTo>
                <a:lnTo>
                  <a:pt x="0" y="219628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1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0C73C98-8265-4AC9-95C1-B294690247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986609" y="0"/>
            <a:ext cx="6565392" cy="6837218"/>
          </a:xfrm>
          <a:custGeom>
            <a:avLst/>
            <a:gdLst>
              <a:gd name="connsiteX0" fmla="*/ 4170862 w 6565392"/>
              <a:gd name="connsiteY0" fmla="*/ 0 h 6837218"/>
              <a:gd name="connsiteX1" fmla="*/ 6565392 w 6565392"/>
              <a:gd name="connsiteY1" fmla="*/ 0 h 6837218"/>
              <a:gd name="connsiteX2" fmla="*/ 2394530 w 6565392"/>
              <a:gd name="connsiteY2" fmla="*/ 6837218 h 6837218"/>
              <a:gd name="connsiteX3" fmla="*/ 0 w 6565392"/>
              <a:gd name="connsiteY3" fmla="*/ 6837218 h 683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5392" h="6837218">
                <a:moveTo>
                  <a:pt x="4170862" y="0"/>
                </a:moveTo>
                <a:lnTo>
                  <a:pt x="6565392" y="0"/>
                </a:lnTo>
                <a:lnTo>
                  <a:pt x="2394530" y="6837218"/>
                </a:lnTo>
                <a:lnTo>
                  <a:pt x="0" y="68372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32A0C12-FB14-455D-86C2-24F5396120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23885" y="-1"/>
            <a:ext cx="6565392" cy="6837218"/>
          </a:xfrm>
          <a:custGeom>
            <a:avLst/>
            <a:gdLst>
              <a:gd name="connsiteX0" fmla="*/ 4170862 w 6565392"/>
              <a:gd name="connsiteY0" fmla="*/ 0 h 6837218"/>
              <a:gd name="connsiteX1" fmla="*/ 6565392 w 6565392"/>
              <a:gd name="connsiteY1" fmla="*/ 0 h 6837218"/>
              <a:gd name="connsiteX2" fmla="*/ 2394530 w 6565392"/>
              <a:gd name="connsiteY2" fmla="*/ 6837218 h 6837218"/>
              <a:gd name="connsiteX3" fmla="*/ 0 w 6565392"/>
              <a:gd name="connsiteY3" fmla="*/ 6837218 h 683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5392" h="6837218">
                <a:moveTo>
                  <a:pt x="4170862" y="0"/>
                </a:moveTo>
                <a:lnTo>
                  <a:pt x="6565392" y="0"/>
                </a:lnTo>
                <a:lnTo>
                  <a:pt x="2394530" y="6837218"/>
                </a:lnTo>
                <a:lnTo>
                  <a:pt x="0" y="68372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914DBE1-80F2-478D-9CF1-A3F634C1964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94847" y="4627812"/>
            <a:ext cx="10797153" cy="1444752"/>
          </a:xfrm>
          <a:custGeom>
            <a:avLst/>
            <a:gdLst>
              <a:gd name="connsiteX0" fmla="*/ 0 w 10776371"/>
              <a:gd name="connsiteY0" fmla="*/ 0 h 1444752"/>
              <a:gd name="connsiteX1" fmla="*/ 10776371 w 10776371"/>
              <a:gd name="connsiteY1" fmla="*/ 0 h 1444752"/>
              <a:gd name="connsiteX2" fmla="*/ 10776371 w 10776371"/>
              <a:gd name="connsiteY2" fmla="*/ 1444752 h 1444752"/>
              <a:gd name="connsiteX3" fmla="*/ 0 w 10776371"/>
              <a:gd name="connsiteY3" fmla="*/ 1444752 h 144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6371" h="1444752">
                <a:moveTo>
                  <a:pt x="0" y="0"/>
                </a:moveTo>
                <a:lnTo>
                  <a:pt x="10776371" y="0"/>
                </a:lnTo>
                <a:lnTo>
                  <a:pt x="10776371" y="1444752"/>
                </a:lnTo>
                <a:lnTo>
                  <a:pt x="0" y="14447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6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4415C20-28BD-45B4-9746-E9767A5831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5549" y="2229471"/>
            <a:ext cx="3009168" cy="2633472"/>
          </a:xfrm>
          <a:custGeom>
            <a:avLst/>
            <a:gdLst>
              <a:gd name="connsiteX0" fmla="*/ 0 w 3009168"/>
              <a:gd name="connsiteY0" fmla="*/ 0 h 2633472"/>
              <a:gd name="connsiteX1" fmla="*/ 3009168 w 3009168"/>
              <a:gd name="connsiteY1" fmla="*/ 0 h 2633472"/>
              <a:gd name="connsiteX2" fmla="*/ 3009168 w 3009168"/>
              <a:gd name="connsiteY2" fmla="*/ 2633472 h 2633472"/>
              <a:gd name="connsiteX3" fmla="*/ 0 w 3009168"/>
              <a:gd name="connsiteY3" fmla="*/ 2633472 h 263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168" h="2633472">
                <a:moveTo>
                  <a:pt x="0" y="0"/>
                </a:moveTo>
                <a:lnTo>
                  <a:pt x="3009168" y="0"/>
                </a:lnTo>
                <a:lnTo>
                  <a:pt x="3009168" y="2633472"/>
                </a:lnTo>
                <a:lnTo>
                  <a:pt x="0" y="26334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BA935D8-593B-42C3-B770-D3AD2286BC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06913" y="2229470"/>
            <a:ext cx="3009168" cy="2633472"/>
          </a:xfrm>
          <a:custGeom>
            <a:avLst/>
            <a:gdLst>
              <a:gd name="connsiteX0" fmla="*/ 0 w 3009168"/>
              <a:gd name="connsiteY0" fmla="*/ 0 h 2633472"/>
              <a:gd name="connsiteX1" fmla="*/ 3009168 w 3009168"/>
              <a:gd name="connsiteY1" fmla="*/ 0 h 2633472"/>
              <a:gd name="connsiteX2" fmla="*/ 3009168 w 3009168"/>
              <a:gd name="connsiteY2" fmla="*/ 2633472 h 2633472"/>
              <a:gd name="connsiteX3" fmla="*/ 0 w 3009168"/>
              <a:gd name="connsiteY3" fmla="*/ 2633472 h 263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168" h="2633472">
                <a:moveTo>
                  <a:pt x="0" y="0"/>
                </a:moveTo>
                <a:lnTo>
                  <a:pt x="3009168" y="0"/>
                </a:lnTo>
                <a:lnTo>
                  <a:pt x="3009168" y="2633472"/>
                </a:lnTo>
                <a:lnTo>
                  <a:pt x="0" y="26334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E90B428-6771-40D8-A287-6F733237E6A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82780" y="2229470"/>
            <a:ext cx="3009168" cy="2633472"/>
          </a:xfrm>
          <a:custGeom>
            <a:avLst/>
            <a:gdLst>
              <a:gd name="connsiteX0" fmla="*/ 0 w 3009168"/>
              <a:gd name="connsiteY0" fmla="*/ 0 h 2633472"/>
              <a:gd name="connsiteX1" fmla="*/ 3009168 w 3009168"/>
              <a:gd name="connsiteY1" fmla="*/ 0 h 2633472"/>
              <a:gd name="connsiteX2" fmla="*/ 3009168 w 3009168"/>
              <a:gd name="connsiteY2" fmla="*/ 2633472 h 2633472"/>
              <a:gd name="connsiteX3" fmla="*/ 0 w 3009168"/>
              <a:gd name="connsiteY3" fmla="*/ 2633472 h 2633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168" h="2633472">
                <a:moveTo>
                  <a:pt x="0" y="0"/>
                </a:moveTo>
                <a:lnTo>
                  <a:pt x="3009168" y="0"/>
                </a:lnTo>
                <a:lnTo>
                  <a:pt x="3009168" y="2633472"/>
                </a:lnTo>
                <a:lnTo>
                  <a:pt x="0" y="26334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8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FD50D28-BA1B-4349-A1DC-A71BA3EB8A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731520" y="1571103"/>
            <a:ext cx="3639312" cy="3639312"/>
          </a:xfrm>
          <a:custGeom>
            <a:avLst/>
            <a:gdLst>
              <a:gd name="connsiteX0" fmla="*/ 1819656 w 3639312"/>
              <a:gd name="connsiteY0" fmla="*/ 0 h 3639312"/>
              <a:gd name="connsiteX1" fmla="*/ 3639312 w 3639312"/>
              <a:gd name="connsiteY1" fmla="*/ 1819656 h 3639312"/>
              <a:gd name="connsiteX2" fmla="*/ 1819656 w 3639312"/>
              <a:gd name="connsiteY2" fmla="*/ 3639312 h 3639312"/>
              <a:gd name="connsiteX3" fmla="*/ 0 w 3639312"/>
              <a:gd name="connsiteY3" fmla="*/ 1819656 h 3639312"/>
              <a:gd name="connsiteX4" fmla="*/ 1819656 w 3639312"/>
              <a:gd name="connsiteY4" fmla="*/ 0 h 363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9312" h="3639312">
                <a:moveTo>
                  <a:pt x="1819656" y="0"/>
                </a:moveTo>
                <a:cubicBezTo>
                  <a:pt x="2824624" y="0"/>
                  <a:pt x="3639312" y="814688"/>
                  <a:pt x="3639312" y="1819656"/>
                </a:cubicBezTo>
                <a:cubicBezTo>
                  <a:pt x="3639312" y="2824624"/>
                  <a:pt x="2824624" y="3639312"/>
                  <a:pt x="1819656" y="3639312"/>
                </a:cubicBezTo>
                <a:cubicBezTo>
                  <a:pt x="814688" y="3639312"/>
                  <a:pt x="0" y="2824624"/>
                  <a:pt x="0" y="1819656"/>
                </a:cubicBezTo>
                <a:cubicBezTo>
                  <a:pt x="0" y="814688"/>
                  <a:pt x="814688" y="0"/>
                  <a:pt x="18196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3B489E1-44E6-487F-B709-EA35BDBEE7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65189" y="422007"/>
            <a:ext cx="5937504" cy="5937504"/>
          </a:xfrm>
          <a:custGeom>
            <a:avLst/>
            <a:gdLst>
              <a:gd name="connsiteX0" fmla="*/ 2968752 w 5937504"/>
              <a:gd name="connsiteY0" fmla="*/ 0 h 5937504"/>
              <a:gd name="connsiteX1" fmla="*/ 5937504 w 5937504"/>
              <a:gd name="connsiteY1" fmla="*/ 2968752 h 5937504"/>
              <a:gd name="connsiteX2" fmla="*/ 2968752 w 5937504"/>
              <a:gd name="connsiteY2" fmla="*/ 5937504 h 5937504"/>
              <a:gd name="connsiteX3" fmla="*/ 0 w 5937504"/>
              <a:gd name="connsiteY3" fmla="*/ 2968752 h 5937504"/>
              <a:gd name="connsiteX4" fmla="*/ 2968752 w 5937504"/>
              <a:gd name="connsiteY4" fmla="*/ 0 h 593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7504" h="5937504">
                <a:moveTo>
                  <a:pt x="2968752" y="0"/>
                </a:moveTo>
                <a:cubicBezTo>
                  <a:pt x="4608348" y="0"/>
                  <a:pt x="5937504" y="1329156"/>
                  <a:pt x="5937504" y="2968752"/>
                </a:cubicBezTo>
                <a:cubicBezTo>
                  <a:pt x="5937504" y="4608348"/>
                  <a:pt x="4608348" y="5937504"/>
                  <a:pt x="2968752" y="5937504"/>
                </a:cubicBezTo>
                <a:cubicBezTo>
                  <a:pt x="1329156" y="5937504"/>
                  <a:pt x="0" y="4608348"/>
                  <a:pt x="0" y="2968752"/>
                </a:cubicBezTo>
                <a:cubicBezTo>
                  <a:pt x="0" y="1329156"/>
                  <a:pt x="1329156" y="0"/>
                  <a:pt x="296875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9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DE4F3B7-E4BA-4AF8-A44D-56626C8AE0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2512" y="942476"/>
            <a:ext cx="4645152" cy="4645152"/>
          </a:xfrm>
          <a:custGeom>
            <a:avLst/>
            <a:gdLst>
              <a:gd name="connsiteX0" fmla="*/ 2322576 w 4645152"/>
              <a:gd name="connsiteY0" fmla="*/ 0 h 4645152"/>
              <a:gd name="connsiteX1" fmla="*/ 4645152 w 4645152"/>
              <a:gd name="connsiteY1" fmla="*/ 2322576 h 4645152"/>
              <a:gd name="connsiteX2" fmla="*/ 2322576 w 4645152"/>
              <a:gd name="connsiteY2" fmla="*/ 4645152 h 4645152"/>
              <a:gd name="connsiteX3" fmla="*/ 0 w 4645152"/>
              <a:gd name="connsiteY3" fmla="*/ 2322576 h 46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152" h="4645152">
                <a:moveTo>
                  <a:pt x="2322576" y="0"/>
                </a:moveTo>
                <a:lnTo>
                  <a:pt x="4645152" y="2322576"/>
                </a:lnTo>
                <a:lnTo>
                  <a:pt x="2322576" y="4645152"/>
                </a:lnTo>
                <a:lnTo>
                  <a:pt x="0" y="23225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C8641A-4BFB-4589-8AEE-6E3469748F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08405" y="3401568"/>
            <a:ext cx="4645152" cy="4645152"/>
          </a:xfrm>
          <a:custGeom>
            <a:avLst/>
            <a:gdLst>
              <a:gd name="connsiteX0" fmla="*/ 2322576 w 4645152"/>
              <a:gd name="connsiteY0" fmla="*/ 0 h 4645152"/>
              <a:gd name="connsiteX1" fmla="*/ 4645152 w 4645152"/>
              <a:gd name="connsiteY1" fmla="*/ 2322576 h 4645152"/>
              <a:gd name="connsiteX2" fmla="*/ 2322576 w 4645152"/>
              <a:gd name="connsiteY2" fmla="*/ 4645152 h 4645152"/>
              <a:gd name="connsiteX3" fmla="*/ 0 w 4645152"/>
              <a:gd name="connsiteY3" fmla="*/ 2322576 h 464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152" h="4645152">
                <a:moveTo>
                  <a:pt x="2322576" y="0"/>
                </a:moveTo>
                <a:lnTo>
                  <a:pt x="4645152" y="2322576"/>
                </a:lnTo>
                <a:lnTo>
                  <a:pt x="2322576" y="4645152"/>
                </a:lnTo>
                <a:lnTo>
                  <a:pt x="0" y="23225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82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740F591-2FCF-4D91-ABB4-170DF20764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1399" y="-351583"/>
            <a:ext cx="5029200" cy="3748478"/>
          </a:xfrm>
          <a:custGeom>
            <a:avLst/>
            <a:gdLst>
              <a:gd name="connsiteX0" fmla="*/ 2514600 w 5029200"/>
              <a:gd name="connsiteY0" fmla="*/ 0 h 3748478"/>
              <a:gd name="connsiteX1" fmla="*/ 5029200 w 5029200"/>
              <a:gd name="connsiteY1" fmla="*/ 3748478 h 3748478"/>
              <a:gd name="connsiteX2" fmla="*/ 0 w 5029200"/>
              <a:gd name="connsiteY2" fmla="*/ 3748478 h 374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9200" h="3748478">
                <a:moveTo>
                  <a:pt x="2514600" y="0"/>
                </a:moveTo>
                <a:lnTo>
                  <a:pt x="5029200" y="3748478"/>
                </a:lnTo>
                <a:lnTo>
                  <a:pt x="0" y="37484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F08F3A1-DFB0-4D43-BF34-D22AA1E61C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81399" y="3502188"/>
            <a:ext cx="5029200" cy="3748478"/>
          </a:xfrm>
          <a:custGeom>
            <a:avLst/>
            <a:gdLst>
              <a:gd name="connsiteX0" fmla="*/ 0 w 5029200"/>
              <a:gd name="connsiteY0" fmla="*/ 0 h 3748478"/>
              <a:gd name="connsiteX1" fmla="*/ 5029200 w 5029200"/>
              <a:gd name="connsiteY1" fmla="*/ 0 h 3748478"/>
              <a:gd name="connsiteX2" fmla="*/ 2514600 w 5029200"/>
              <a:gd name="connsiteY2" fmla="*/ 3748478 h 374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9200" h="3748478">
                <a:moveTo>
                  <a:pt x="0" y="0"/>
                </a:moveTo>
                <a:lnTo>
                  <a:pt x="5029200" y="0"/>
                </a:lnTo>
                <a:lnTo>
                  <a:pt x="2514600" y="37484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9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77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3" r:id="rId2"/>
    <p:sldLayoutId id="2147483682" r:id="rId3"/>
    <p:sldLayoutId id="2147483681" r:id="rId4"/>
    <p:sldLayoutId id="2147483680" r:id="rId5"/>
    <p:sldLayoutId id="2147483678" r:id="rId6"/>
    <p:sldLayoutId id="2147483677" r:id="rId7"/>
    <p:sldLayoutId id="2147483676" r:id="rId8"/>
    <p:sldLayoutId id="2147483675" r:id="rId9"/>
    <p:sldLayoutId id="2147483679" r:id="rId10"/>
    <p:sldLayoutId id="2147483674" r:id="rId11"/>
    <p:sldLayoutId id="2147483673" r:id="rId12"/>
    <p:sldLayoutId id="2147483672" r:id="rId13"/>
    <p:sldLayoutId id="2147483671" r:id="rId14"/>
    <p:sldLayoutId id="2147483670" r:id="rId15"/>
    <p:sldLayoutId id="2147483669" r:id="rId16"/>
    <p:sldLayoutId id="2147483668" r:id="rId17"/>
    <p:sldLayoutId id="2147483666" r:id="rId18"/>
    <p:sldLayoutId id="2147483667" r:id="rId19"/>
    <p:sldLayoutId id="2147483665" r:id="rId20"/>
    <p:sldLayoutId id="2147483651" r:id="rId21"/>
    <p:sldLayoutId id="2147483653" r:id="rId22"/>
    <p:sldLayoutId id="2147483654" r:id="rId23"/>
    <p:sldLayoutId id="2147483655" r:id="rId24"/>
    <p:sldLayoutId id="2147483656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C34160E-D648-440F-AEC2-E282B0B41F6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5" r="35725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BC554CD-3C15-4E3A-A98F-CFB748DBBC4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32" b="35332"/>
          <a:stretch>
            <a:fillRect/>
          </a:stretch>
        </p:blipFill>
        <p:spPr/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0CEBDE3-1CC5-4D0E-9572-4429B7D784F9}"/>
              </a:ext>
            </a:extLst>
          </p:cNvPr>
          <p:cNvSpPr/>
          <p:nvPr/>
        </p:nvSpPr>
        <p:spPr>
          <a:xfrm>
            <a:off x="3781218" y="190416"/>
            <a:ext cx="8200076" cy="39952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32703DD-98A0-4E99-8399-7B62468F5C15}"/>
              </a:ext>
            </a:extLst>
          </p:cNvPr>
          <p:cNvSpPr txBox="1"/>
          <p:nvPr/>
        </p:nvSpPr>
        <p:spPr>
          <a:xfrm>
            <a:off x="5674957" y="1587863"/>
            <a:ext cx="4412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GRAND HOTEL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POWERPOINT PRESENTATION TEMPLATE</a:t>
            </a:r>
          </a:p>
        </p:txBody>
      </p:sp>
    </p:spTree>
    <p:extLst>
      <p:ext uri="{BB962C8B-B14F-4D97-AF65-F5344CB8AC3E}">
        <p14:creationId xmlns:p14="http://schemas.microsoft.com/office/powerpoint/2010/main" val="1489538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BBF81EB-391B-4DC9-9EAB-4F7AE6657FE9}"/>
              </a:ext>
            </a:extLst>
          </p:cNvPr>
          <p:cNvSpPr txBox="1"/>
          <p:nvPr/>
        </p:nvSpPr>
        <p:spPr>
          <a:xfrm>
            <a:off x="4597832" y="1443077"/>
            <a:ext cx="2996333" cy="2616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50" b="1" spc="300" dirty="0">
                <a:solidFill>
                  <a:schemeClr val="bg1"/>
                </a:solidFill>
              </a:rPr>
              <a:t>TO OUR PRESENTATION TODAY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8CD577C-5B8C-437A-8239-BEE8327566D5}"/>
              </a:ext>
            </a:extLst>
          </p:cNvPr>
          <p:cNvSpPr/>
          <p:nvPr/>
        </p:nvSpPr>
        <p:spPr>
          <a:xfrm>
            <a:off x="5083123" y="3345057"/>
            <a:ext cx="2025755" cy="474453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3AD92A-D6F5-4DB3-83FE-42C5B8DC11E0}"/>
              </a:ext>
            </a:extLst>
          </p:cNvPr>
          <p:cNvSpPr txBox="1"/>
          <p:nvPr/>
        </p:nvSpPr>
        <p:spPr>
          <a:xfrm>
            <a:off x="5504941" y="3397618"/>
            <a:ext cx="1182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KEYWORD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A7B847-6B77-4E80-B28B-4644C450E232}"/>
              </a:ext>
            </a:extLst>
          </p:cNvPr>
          <p:cNvCxnSpPr/>
          <p:nvPr/>
        </p:nvCxnSpPr>
        <p:spPr>
          <a:xfrm>
            <a:off x="4516367" y="5659727"/>
            <a:ext cx="315926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30B56EE-1DAD-4B72-A94A-F547EF5550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29" b="38629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57EEA0C-632A-43D4-BAB3-71508CEEEE57}"/>
              </a:ext>
            </a:extLst>
          </p:cNvPr>
          <p:cNvSpPr/>
          <p:nvPr/>
        </p:nvSpPr>
        <p:spPr>
          <a:xfrm>
            <a:off x="2640647" y="4205020"/>
            <a:ext cx="6910701" cy="893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36745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C551AD5-1BC9-465F-A264-772DBFB0D957}"/>
              </a:ext>
            </a:extLst>
          </p:cNvPr>
          <p:cNvGrpSpPr/>
          <p:nvPr/>
        </p:nvGrpSpPr>
        <p:grpSpPr>
          <a:xfrm flipV="1">
            <a:off x="5958626" y="2858745"/>
            <a:ext cx="406180" cy="76933"/>
            <a:chOff x="1365189" y="2550215"/>
            <a:chExt cx="683731" cy="129503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08131A8-0938-4D20-A91F-9667F84CEFFB}"/>
                </a:ext>
              </a:extLst>
            </p:cNvPr>
            <p:cNvSpPr/>
            <p:nvPr/>
          </p:nvSpPr>
          <p:spPr>
            <a:xfrm>
              <a:off x="1365189" y="2550215"/>
              <a:ext cx="129503" cy="12950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CD6142C-0043-4BF9-B82F-DEC0C6CA307A}"/>
                </a:ext>
              </a:extLst>
            </p:cNvPr>
            <p:cNvSpPr/>
            <p:nvPr/>
          </p:nvSpPr>
          <p:spPr>
            <a:xfrm>
              <a:off x="1549162" y="2550215"/>
              <a:ext cx="129503" cy="12950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8C55CBB-312B-4393-89B3-40547742E32C}"/>
                </a:ext>
              </a:extLst>
            </p:cNvPr>
            <p:cNvSpPr/>
            <p:nvPr/>
          </p:nvSpPr>
          <p:spPr>
            <a:xfrm>
              <a:off x="1735444" y="2550215"/>
              <a:ext cx="129503" cy="1295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09BA0CB-4CAC-4E69-9FEE-61BF433209E4}"/>
                </a:ext>
              </a:extLst>
            </p:cNvPr>
            <p:cNvSpPr/>
            <p:nvPr/>
          </p:nvSpPr>
          <p:spPr>
            <a:xfrm>
              <a:off x="1919417" y="2550215"/>
              <a:ext cx="129503" cy="1295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1484EE75-9212-48BD-9221-D06D716EF855}"/>
              </a:ext>
            </a:extLst>
          </p:cNvPr>
          <p:cNvSpPr/>
          <p:nvPr/>
        </p:nvSpPr>
        <p:spPr>
          <a:xfrm>
            <a:off x="5709447" y="3044550"/>
            <a:ext cx="4971299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7747212-1989-4B72-96B6-C8896ED891EC}"/>
              </a:ext>
            </a:extLst>
          </p:cNvPr>
          <p:cNvSpPr/>
          <p:nvPr/>
        </p:nvSpPr>
        <p:spPr>
          <a:xfrm>
            <a:off x="5709447" y="5103911"/>
            <a:ext cx="1763486" cy="432079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D375069-6CF2-4A1A-99C7-6D751CD80377}"/>
              </a:ext>
            </a:extLst>
          </p:cNvPr>
          <p:cNvSpPr txBox="1"/>
          <p:nvPr/>
        </p:nvSpPr>
        <p:spPr>
          <a:xfrm>
            <a:off x="6031164" y="5166061"/>
            <a:ext cx="1120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Learn More :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283122A-4656-43CD-A5E6-B0AC4E1FB95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" r="4219"/>
          <a:stretch>
            <a:fillRect/>
          </a:stretch>
        </p:blipFill>
        <p:spPr/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7025DE-F263-4759-B88A-55309C7340EF}"/>
              </a:ext>
            </a:extLst>
          </p:cNvPr>
          <p:cNvSpPr txBox="1"/>
          <p:nvPr/>
        </p:nvSpPr>
        <p:spPr>
          <a:xfrm>
            <a:off x="5709447" y="1231490"/>
            <a:ext cx="259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83226721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505AF73-C72E-4D3E-AEA5-EE1C15CA1B40}"/>
              </a:ext>
            </a:extLst>
          </p:cNvPr>
          <p:cNvGrpSpPr/>
          <p:nvPr/>
        </p:nvGrpSpPr>
        <p:grpSpPr>
          <a:xfrm flipV="1">
            <a:off x="7381353" y="2744847"/>
            <a:ext cx="406180" cy="76933"/>
            <a:chOff x="1365189" y="2550215"/>
            <a:chExt cx="683731" cy="12950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6F53893-BB2F-4FDE-A5C4-430FE77673AB}"/>
                </a:ext>
              </a:extLst>
            </p:cNvPr>
            <p:cNvSpPr/>
            <p:nvPr/>
          </p:nvSpPr>
          <p:spPr>
            <a:xfrm>
              <a:off x="1365189" y="2550215"/>
              <a:ext cx="129503" cy="12950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76ECCD5-526F-4979-9E4D-8E7BE283B27B}"/>
                </a:ext>
              </a:extLst>
            </p:cNvPr>
            <p:cNvSpPr/>
            <p:nvPr/>
          </p:nvSpPr>
          <p:spPr>
            <a:xfrm>
              <a:off x="1549162" y="2550215"/>
              <a:ext cx="129503" cy="12950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A163C94-C9E3-4407-BA3A-C829D206140B}"/>
                </a:ext>
              </a:extLst>
            </p:cNvPr>
            <p:cNvSpPr/>
            <p:nvPr/>
          </p:nvSpPr>
          <p:spPr>
            <a:xfrm>
              <a:off x="1735444" y="2550215"/>
              <a:ext cx="129503" cy="1295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3EB2071-FFB7-4EE0-B97C-E67B876BAC41}"/>
                </a:ext>
              </a:extLst>
            </p:cNvPr>
            <p:cNvSpPr/>
            <p:nvPr/>
          </p:nvSpPr>
          <p:spPr>
            <a:xfrm>
              <a:off x="1919417" y="2550215"/>
              <a:ext cx="129503" cy="1295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B5FACF1-BE71-4993-9268-A36EF9936218}"/>
              </a:ext>
            </a:extLst>
          </p:cNvPr>
          <p:cNvCxnSpPr/>
          <p:nvPr/>
        </p:nvCxnSpPr>
        <p:spPr>
          <a:xfrm>
            <a:off x="6427878" y="5791340"/>
            <a:ext cx="1428606" cy="0"/>
          </a:xfrm>
          <a:prstGeom prst="line">
            <a:avLst/>
          </a:prstGeom>
          <a:ln w="228600" cap="rnd">
            <a:solidFill>
              <a:srgbClr val="E1E9E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AD23D95-AEED-484B-B8A8-C5D71462EFC6}"/>
              </a:ext>
            </a:extLst>
          </p:cNvPr>
          <p:cNvCxnSpPr/>
          <p:nvPr/>
        </p:nvCxnSpPr>
        <p:spPr>
          <a:xfrm>
            <a:off x="6427878" y="5791340"/>
            <a:ext cx="1243226" cy="0"/>
          </a:xfrm>
          <a:prstGeom prst="line">
            <a:avLst/>
          </a:prstGeom>
          <a:ln w="228600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0E7C8DA-AB82-45CE-B3C2-5B6CC14978EE}"/>
              </a:ext>
            </a:extLst>
          </p:cNvPr>
          <p:cNvCxnSpPr/>
          <p:nvPr/>
        </p:nvCxnSpPr>
        <p:spPr>
          <a:xfrm>
            <a:off x="6429012" y="5271958"/>
            <a:ext cx="1428606" cy="0"/>
          </a:xfrm>
          <a:prstGeom prst="line">
            <a:avLst/>
          </a:prstGeom>
          <a:ln w="228600" cap="rnd">
            <a:solidFill>
              <a:srgbClr val="E1E9E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09129D-19C2-4C82-BCCC-8B2B02D1D6C3}"/>
              </a:ext>
            </a:extLst>
          </p:cNvPr>
          <p:cNvCxnSpPr/>
          <p:nvPr/>
        </p:nvCxnSpPr>
        <p:spPr>
          <a:xfrm>
            <a:off x="6429012" y="5271958"/>
            <a:ext cx="714304" cy="0"/>
          </a:xfrm>
          <a:prstGeom prst="line">
            <a:avLst/>
          </a:prstGeom>
          <a:ln w="228600" cap="rnd">
            <a:solidFill>
              <a:schemeClr val="bg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63C49B5-5BE9-413C-B66D-7C05D3FEA9EC}"/>
              </a:ext>
            </a:extLst>
          </p:cNvPr>
          <p:cNvCxnSpPr/>
          <p:nvPr/>
        </p:nvCxnSpPr>
        <p:spPr>
          <a:xfrm>
            <a:off x="6429012" y="4772214"/>
            <a:ext cx="1428606" cy="0"/>
          </a:xfrm>
          <a:prstGeom prst="line">
            <a:avLst/>
          </a:prstGeom>
          <a:ln w="228600" cap="rnd">
            <a:solidFill>
              <a:srgbClr val="E1E9E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B0E8B3B-C909-4C0D-BA90-71A9D9753A7F}"/>
              </a:ext>
            </a:extLst>
          </p:cNvPr>
          <p:cNvCxnSpPr/>
          <p:nvPr/>
        </p:nvCxnSpPr>
        <p:spPr>
          <a:xfrm>
            <a:off x="6429012" y="4772214"/>
            <a:ext cx="1138704" cy="0"/>
          </a:xfrm>
          <a:prstGeom prst="line">
            <a:avLst/>
          </a:prstGeom>
          <a:ln w="22860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DDC89E75-D12B-4A05-8751-FAFD0069ADC8}"/>
              </a:ext>
            </a:extLst>
          </p:cNvPr>
          <p:cNvSpPr/>
          <p:nvPr/>
        </p:nvSpPr>
        <p:spPr>
          <a:xfrm>
            <a:off x="6254909" y="5457348"/>
            <a:ext cx="819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Teamwork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22AFF38-39DB-4B4C-9009-E1A6E046B649}"/>
              </a:ext>
            </a:extLst>
          </p:cNvPr>
          <p:cNvSpPr/>
          <p:nvPr/>
        </p:nvSpPr>
        <p:spPr>
          <a:xfrm>
            <a:off x="7562151" y="5457249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92%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1B8EB38-DB0B-4545-8BAC-B1E153C328C0}"/>
              </a:ext>
            </a:extLst>
          </p:cNvPr>
          <p:cNvSpPr/>
          <p:nvPr/>
        </p:nvSpPr>
        <p:spPr>
          <a:xfrm>
            <a:off x="6256848" y="4936686"/>
            <a:ext cx="767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Efficiency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E7E05E-4B24-4BF6-AF45-7EAFFB539E9B}"/>
              </a:ext>
            </a:extLst>
          </p:cNvPr>
          <p:cNvSpPr/>
          <p:nvPr/>
        </p:nvSpPr>
        <p:spPr>
          <a:xfrm>
            <a:off x="7564090" y="4948377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56%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CB17677-8222-4CA9-8B4B-993B0B36E5DD}"/>
              </a:ext>
            </a:extLst>
          </p:cNvPr>
          <p:cNvSpPr/>
          <p:nvPr/>
        </p:nvSpPr>
        <p:spPr>
          <a:xfrm>
            <a:off x="6256848" y="4439253"/>
            <a:ext cx="891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Perspective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5F25BA6-A32D-456B-8319-2B1EFF9C528B}"/>
              </a:ext>
            </a:extLst>
          </p:cNvPr>
          <p:cNvSpPr/>
          <p:nvPr/>
        </p:nvSpPr>
        <p:spPr>
          <a:xfrm>
            <a:off x="7564090" y="4436326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88%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FA37A35-B157-44EF-839E-A7772F049E88}"/>
              </a:ext>
            </a:extLst>
          </p:cNvPr>
          <p:cNvCxnSpPr/>
          <p:nvPr/>
        </p:nvCxnSpPr>
        <p:spPr>
          <a:xfrm>
            <a:off x="9169290" y="5791241"/>
            <a:ext cx="1428606" cy="0"/>
          </a:xfrm>
          <a:prstGeom prst="line">
            <a:avLst/>
          </a:prstGeom>
          <a:ln w="228600" cap="rnd">
            <a:solidFill>
              <a:srgbClr val="E1E9E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BFDD21F-E4FC-4631-93E7-EFF6712058BF}"/>
              </a:ext>
            </a:extLst>
          </p:cNvPr>
          <p:cNvCxnSpPr/>
          <p:nvPr/>
        </p:nvCxnSpPr>
        <p:spPr>
          <a:xfrm>
            <a:off x="9169290" y="5791241"/>
            <a:ext cx="1243226" cy="0"/>
          </a:xfrm>
          <a:prstGeom prst="line">
            <a:avLst/>
          </a:prstGeom>
          <a:ln w="228600" cap="rnd">
            <a:solidFill>
              <a:schemeClr val="tx1">
                <a:lumMod val="65000"/>
                <a:lumOff val="3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25F9526-9355-461D-94FE-7AF6F4C800E9}"/>
              </a:ext>
            </a:extLst>
          </p:cNvPr>
          <p:cNvCxnSpPr/>
          <p:nvPr/>
        </p:nvCxnSpPr>
        <p:spPr>
          <a:xfrm>
            <a:off x="9170424" y="5271859"/>
            <a:ext cx="1428606" cy="0"/>
          </a:xfrm>
          <a:prstGeom prst="line">
            <a:avLst/>
          </a:prstGeom>
          <a:ln w="228600" cap="rnd">
            <a:solidFill>
              <a:srgbClr val="E1E9E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4A10BE7-340F-4BF8-92DD-D5D7CE03FBC9}"/>
              </a:ext>
            </a:extLst>
          </p:cNvPr>
          <p:cNvCxnSpPr/>
          <p:nvPr/>
        </p:nvCxnSpPr>
        <p:spPr>
          <a:xfrm>
            <a:off x="9170424" y="5271859"/>
            <a:ext cx="714304" cy="0"/>
          </a:xfrm>
          <a:prstGeom prst="line">
            <a:avLst/>
          </a:prstGeom>
          <a:ln w="228600" cap="rnd">
            <a:solidFill>
              <a:schemeClr val="bg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7275581-0377-487B-AF9F-0E8F43CE335F}"/>
              </a:ext>
            </a:extLst>
          </p:cNvPr>
          <p:cNvCxnSpPr/>
          <p:nvPr/>
        </p:nvCxnSpPr>
        <p:spPr>
          <a:xfrm>
            <a:off x="9170424" y="4772115"/>
            <a:ext cx="1428606" cy="0"/>
          </a:xfrm>
          <a:prstGeom prst="line">
            <a:avLst/>
          </a:prstGeom>
          <a:ln w="228600" cap="rnd">
            <a:solidFill>
              <a:srgbClr val="E1E9E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77928EA-3025-4339-A84D-478E027EA55B}"/>
              </a:ext>
            </a:extLst>
          </p:cNvPr>
          <p:cNvCxnSpPr/>
          <p:nvPr/>
        </p:nvCxnSpPr>
        <p:spPr>
          <a:xfrm>
            <a:off x="9170424" y="4772115"/>
            <a:ext cx="1138704" cy="0"/>
          </a:xfrm>
          <a:prstGeom prst="line">
            <a:avLst/>
          </a:prstGeom>
          <a:ln w="22860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DBB53219-6607-43D4-9DB5-85AF145BFDCA}"/>
              </a:ext>
            </a:extLst>
          </p:cNvPr>
          <p:cNvSpPr/>
          <p:nvPr/>
        </p:nvSpPr>
        <p:spPr>
          <a:xfrm>
            <a:off x="8996321" y="5457249"/>
            <a:ext cx="819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Teamwork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2CDE15D-9B4D-4CA9-9C20-5925D6374499}"/>
              </a:ext>
            </a:extLst>
          </p:cNvPr>
          <p:cNvSpPr/>
          <p:nvPr/>
        </p:nvSpPr>
        <p:spPr>
          <a:xfrm>
            <a:off x="10303563" y="5457150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92%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1FCC24C-E763-4F26-95BD-311336512F39}"/>
              </a:ext>
            </a:extLst>
          </p:cNvPr>
          <p:cNvSpPr/>
          <p:nvPr/>
        </p:nvSpPr>
        <p:spPr>
          <a:xfrm>
            <a:off x="8998260" y="4936587"/>
            <a:ext cx="767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Efficiency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EA510ED-2B89-41FB-B2B7-8536637EE2C2}"/>
              </a:ext>
            </a:extLst>
          </p:cNvPr>
          <p:cNvSpPr/>
          <p:nvPr/>
        </p:nvSpPr>
        <p:spPr>
          <a:xfrm>
            <a:off x="10305502" y="4948278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56%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F146DBD-7C4E-4717-836C-389F87CF9FF6}"/>
              </a:ext>
            </a:extLst>
          </p:cNvPr>
          <p:cNvSpPr/>
          <p:nvPr/>
        </p:nvSpPr>
        <p:spPr>
          <a:xfrm>
            <a:off x="8998260" y="4439154"/>
            <a:ext cx="891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Perspective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640EF67-162A-4044-B3A8-243EEA82AD63}"/>
              </a:ext>
            </a:extLst>
          </p:cNvPr>
          <p:cNvSpPr/>
          <p:nvPr/>
        </p:nvSpPr>
        <p:spPr>
          <a:xfrm>
            <a:off x="10305502" y="4436227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88%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0004A9C-0B69-4963-AE9E-78AF6164F409}"/>
              </a:ext>
            </a:extLst>
          </p:cNvPr>
          <p:cNvSpPr/>
          <p:nvPr/>
        </p:nvSpPr>
        <p:spPr>
          <a:xfrm>
            <a:off x="6640382" y="3065443"/>
            <a:ext cx="4971299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</a:rPr>
              <a:t> et dolore magna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D059BED-1903-438D-A9DB-0E84E8450EC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r="8160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413F590-0189-4E30-A175-8A2FC512291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7" b="7457"/>
          <a:stretch>
            <a:fillRect/>
          </a:stretch>
        </p:blipFill>
        <p:spPr/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87298F37-D3B1-4C60-9345-BFCD58BDBAE1}"/>
              </a:ext>
            </a:extLst>
          </p:cNvPr>
          <p:cNvSpPr txBox="1"/>
          <p:nvPr/>
        </p:nvSpPr>
        <p:spPr>
          <a:xfrm>
            <a:off x="7174059" y="1346792"/>
            <a:ext cx="259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699794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372D0A8-1802-4392-AB42-42E6DC11B3B0}"/>
              </a:ext>
            </a:extLst>
          </p:cNvPr>
          <p:cNvGrpSpPr/>
          <p:nvPr/>
        </p:nvGrpSpPr>
        <p:grpSpPr>
          <a:xfrm flipV="1">
            <a:off x="7193025" y="2556334"/>
            <a:ext cx="406180" cy="76933"/>
            <a:chOff x="1365189" y="2550215"/>
            <a:chExt cx="683731" cy="129503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6372C68-F463-448C-A7B2-E435488DB0A2}"/>
                </a:ext>
              </a:extLst>
            </p:cNvPr>
            <p:cNvSpPr/>
            <p:nvPr/>
          </p:nvSpPr>
          <p:spPr>
            <a:xfrm>
              <a:off x="1365189" y="2550215"/>
              <a:ext cx="129503" cy="12950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1A3DBA3-CDDB-449F-AAC6-2C680164A548}"/>
                </a:ext>
              </a:extLst>
            </p:cNvPr>
            <p:cNvSpPr/>
            <p:nvPr/>
          </p:nvSpPr>
          <p:spPr>
            <a:xfrm>
              <a:off x="1549162" y="2550215"/>
              <a:ext cx="129503" cy="12950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D963C7C-CB37-4293-845C-2AC038CCC252}"/>
                </a:ext>
              </a:extLst>
            </p:cNvPr>
            <p:cNvSpPr/>
            <p:nvPr/>
          </p:nvSpPr>
          <p:spPr>
            <a:xfrm>
              <a:off x="1735444" y="2550215"/>
              <a:ext cx="129503" cy="1295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4D2539E-F523-462A-940E-5D38ABF5E76D}"/>
                </a:ext>
              </a:extLst>
            </p:cNvPr>
            <p:cNvSpPr/>
            <p:nvPr/>
          </p:nvSpPr>
          <p:spPr>
            <a:xfrm>
              <a:off x="1919417" y="2550215"/>
              <a:ext cx="129503" cy="1295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4F220A5-AFBA-46E4-A210-F69E8F8B9407}"/>
              </a:ext>
            </a:extLst>
          </p:cNvPr>
          <p:cNvCxnSpPr/>
          <p:nvPr/>
        </p:nvCxnSpPr>
        <p:spPr>
          <a:xfrm>
            <a:off x="6552841" y="5581769"/>
            <a:ext cx="490618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67ED70F-8F65-45DC-95DE-B61AF3C0EA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30498" y="-49641"/>
            <a:ext cx="7820367" cy="3910184"/>
          </a:xfr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2D79732-0522-430A-B263-9168417804C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159" y="182899"/>
            <a:ext cx="3910184" cy="7820367"/>
          </a:xfr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678E7B7-1AF8-433B-B7C6-DEAF7F5188CC}"/>
              </a:ext>
            </a:extLst>
          </p:cNvPr>
          <p:cNvSpPr txBox="1"/>
          <p:nvPr/>
        </p:nvSpPr>
        <p:spPr>
          <a:xfrm>
            <a:off x="7193025" y="1021551"/>
            <a:ext cx="259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HERE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B2B6A94-6C49-4CE8-9C8C-DD69CAA69E60}"/>
              </a:ext>
            </a:extLst>
          </p:cNvPr>
          <p:cNvSpPr/>
          <p:nvPr/>
        </p:nvSpPr>
        <p:spPr>
          <a:xfrm>
            <a:off x="7193025" y="2861612"/>
            <a:ext cx="3910184" cy="2186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36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ight Triangle 60">
            <a:extLst>
              <a:ext uri="{FF2B5EF4-FFF2-40B4-BE49-F238E27FC236}">
                <a16:creationId xmlns:a16="http://schemas.microsoft.com/office/drawing/2014/main" id="{23481642-F883-442B-8E9A-06DCE9C4FB77}"/>
              </a:ext>
            </a:extLst>
          </p:cNvPr>
          <p:cNvSpPr/>
          <p:nvPr/>
        </p:nvSpPr>
        <p:spPr>
          <a:xfrm rot="18900000">
            <a:off x="5287763" y="-2308814"/>
            <a:ext cx="4617629" cy="4617629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AE01D55-6BB0-43B8-8110-38C58A0792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A07E16F-C3DD-4F16-A814-03D11F2A795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7" r="35927"/>
          <a:stretch>
            <a:fillRect/>
          </a:stretch>
        </p:blipFill>
        <p:spPr/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8C212FBA-7F6C-42D7-9348-B10663910FF8}"/>
              </a:ext>
            </a:extLst>
          </p:cNvPr>
          <p:cNvSpPr/>
          <p:nvPr/>
        </p:nvSpPr>
        <p:spPr>
          <a:xfrm>
            <a:off x="939743" y="396409"/>
            <a:ext cx="4971299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5E52503-B835-475E-B74A-09FBDE374EF6}"/>
              </a:ext>
            </a:extLst>
          </p:cNvPr>
          <p:cNvSpPr/>
          <p:nvPr/>
        </p:nvSpPr>
        <p:spPr>
          <a:xfrm>
            <a:off x="939743" y="2318306"/>
            <a:ext cx="4971299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5421ED4-B202-40BA-AF0F-35B8046BA239}"/>
              </a:ext>
            </a:extLst>
          </p:cNvPr>
          <p:cNvSpPr txBox="1"/>
          <p:nvPr/>
        </p:nvSpPr>
        <p:spPr>
          <a:xfrm>
            <a:off x="939743" y="4594745"/>
            <a:ext cx="259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061113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00D24DD-BC46-45DF-A083-76EDDBE54282}"/>
              </a:ext>
            </a:extLst>
          </p:cNvPr>
          <p:cNvSpPr/>
          <p:nvPr/>
        </p:nvSpPr>
        <p:spPr>
          <a:xfrm>
            <a:off x="9059032" y="832439"/>
            <a:ext cx="26207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eius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.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eius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.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967EBB-D6EB-4849-82B9-D32F81C86522}"/>
              </a:ext>
            </a:extLst>
          </p:cNvPr>
          <p:cNvSpPr/>
          <p:nvPr/>
        </p:nvSpPr>
        <p:spPr>
          <a:xfrm>
            <a:off x="9059034" y="4886786"/>
            <a:ext cx="2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eius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.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eius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.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781846-AF62-40A8-BD25-199C4D090E9A}"/>
              </a:ext>
            </a:extLst>
          </p:cNvPr>
          <p:cNvSpPr/>
          <p:nvPr/>
        </p:nvSpPr>
        <p:spPr>
          <a:xfrm>
            <a:off x="512172" y="832439"/>
            <a:ext cx="25563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eius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.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eius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.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C80409D-AA07-41FE-8F0A-863C3F05D6D7}"/>
              </a:ext>
            </a:extLst>
          </p:cNvPr>
          <p:cNvSpPr/>
          <p:nvPr/>
        </p:nvSpPr>
        <p:spPr>
          <a:xfrm>
            <a:off x="512173" y="4886786"/>
            <a:ext cx="2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eius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.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eius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.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FA541BE-015D-4552-BD54-D11D4D83CD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3" b="22053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EBF9171-F71E-48C0-9A87-CD070426A90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" r="5273"/>
          <a:stretch>
            <a:fillRect/>
          </a:stretch>
        </p:blipFill>
        <p:spPr/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58202FF-D397-434D-AFC7-2D493D1F9924}"/>
              </a:ext>
            </a:extLst>
          </p:cNvPr>
          <p:cNvSpPr txBox="1"/>
          <p:nvPr/>
        </p:nvSpPr>
        <p:spPr>
          <a:xfrm>
            <a:off x="9123508" y="2890390"/>
            <a:ext cx="259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HERE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CD749DC-3088-4D99-84F8-FD7CA154DAD9}"/>
              </a:ext>
            </a:extLst>
          </p:cNvPr>
          <p:cNvSpPr txBox="1"/>
          <p:nvPr/>
        </p:nvSpPr>
        <p:spPr>
          <a:xfrm>
            <a:off x="706077" y="2890390"/>
            <a:ext cx="259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899350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7638769-FD12-4BD9-BDCE-0B8603183F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1" r="16611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59FDE13-F58D-46CF-B2B9-AA049E66D85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4" r="16644"/>
          <a:stretch>
            <a:fillRect/>
          </a:stretch>
        </p:blipFill>
        <p:spPr/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ED3611A5-28F2-45AC-8780-BB252FF1E74F}"/>
              </a:ext>
            </a:extLst>
          </p:cNvPr>
          <p:cNvSpPr/>
          <p:nvPr/>
        </p:nvSpPr>
        <p:spPr>
          <a:xfrm>
            <a:off x="939743" y="396409"/>
            <a:ext cx="4971299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743AD91-6984-40B4-812A-FEA1A4F6C16C}"/>
              </a:ext>
            </a:extLst>
          </p:cNvPr>
          <p:cNvSpPr/>
          <p:nvPr/>
        </p:nvSpPr>
        <p:spPr>
          <a:xfrm>
            <a:off x="939743" y="2318306"/>
            <a:ext cx="4971299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0A1638-DD34-4C43-B8E2-26E1B4006A5E}"/>
              </a:ext>
            </a:extLst>
          </p:cNvPr>
          <p:cNvSpPr txBox="1"/>
          <p:nvPr/>
        </p:nvSpPr>
        <p:spPr>
          <a:xfrm>
            <a:off x="939743" y="4594745"/>
            <a:ext cx="259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509778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EBCC51F-F195-4747-9A12-218D8B8345C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2519"/>
          <a:stretch>
            <a:fillRect/>
          </a:stretch>
        </p:blipFill>
        <p:spPr/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3C32233-2527-42D6-AD07-FFE41EF2F1BA}"/>
              </a:ext>
            </a:extLst>
          </p:cNvPr>
          <p:cNvSpPr/>
          <p:nvPr/>
        </p:nvSpPr>
        <p:spPr>
          <a:xfrm>
            <a:off x="7400992" y="5103911"/>
            <a:ext cx="1763486" cy="432079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C736754-CE68-4D39-AB96-470CF8F477BC}"/>
              </a:ext>
            </a:extLst>
          </p:cNvPr>
          <p:cNvSpPr txBox="1"/>
          <p:nvPr/>
        </p:nvSpPr>
        <p:spPr>
          <a:xfrm>
            <a:off x="7722709" y="5166061"/>
            <a:ext cx="1120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Learn More :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06A247F-20D3-4C1B-87B6-1ADA069C574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2" r="16652"/>
          <a:stretch>
            <a:fillRect/>
          </a:stretch>
        </p:blipFill>
        <p:spPr/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D2A4CC83-413C-496D-BDE8-F4830B9837A5}"/>
              </a:ext>
            </a:extLst>
          </p:cNvPr>
          <p:cNvGrpSpPr/>
          <p:nvPr/>
        </p:nvGrpSpPr>
        <p:grpSpPr>
          <a:xfrm flipV="1">
            <a:off x="7400992" y="2359387"/>
            <a:ext cx="406180" cy="76933"/>
            <a:chOff x="1365189" y="2550215"/>
            <a:chExt cx="683731" cy="12950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2DE0293-E0C7-4749-BD66-81255694836B}"/>
                </a:ext>
              </a:extLst>
            </p:cNvPr>
            <p:cNvSpPr/>
            <p:nvPr/>
          </p:nvSpPr>
          <p:spPr>
            <a:xfrm>
              <a:off x="1365189" y="2550215"/>
              <a:ext cx="129503" cy="12950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1A8878F-11CA-4126-91EB-73ECCEA17F34}"/>
                </a:ext>
              </a:extLst>
            </p:cNvPr>
            <p:cNvSpPr/>
            <p:nvPr/>
          </p:nvSpPr>
          <p:spPr>
            <a:xfrm>
              <a:off x="1549162" y="2550215"/>
              <a:ext cx="129503" cy="12950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B890A58-3FEB-4A58-9078-B13523725825}"/>
                </a:ext>
              </a:extLst>
            </p:cNvPr>
            <p:cNvSpPr/>
            <p:nvPr/>
          </p:nvSpPr>
          <p:spPr>
            <a:xfrm>
              <a:off x="1735444" y="2550215"/>
              <a:ext cx="129503" cy="1295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FD7A4A0-4730-4635-BCDB-E71317E6A206}"/>
                </a:ext>
              </a:extLst>
            </p:cNvPr>
            <p:cNvSpPr/>
            <p:nvPr/>
          </p:nvSpPr>
          <p:spPr>
            <a:xfrm>
              <a:off x="1919417" y="2550215"/>
              <a:ext cx="129503" cy="1295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12AD5B3-B28C-453A-9E98-F91B2F8FFE2D}"/>
              </a:ext>
            </a:extLst>
          </p:cNvPr>
          <p:cNvSpPr txBox="1"/>
          <p:nvPr/>
        </p:nvSpPr>
        <p:spPr>
          <a:xfrm>
            <a:off x="7400992" y="807603"/>
            <a:ext cx="259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HERE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77221F-7100-4C2F-B449-C7FB6F74FDD4}"/>
              </a:ext>
            </a:extLst>
          </p:cNvPr>
          <p:cNvSpPr/>
          <p:nvPr/>
        </p:nvSpPr>
        <p:spPr>
          <a:xfrm>
            <a:off x="7400992" y="2664665"/>
            <a:ext cx="3910184" cy="2186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918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BFB656D-4DE8-4735-AC09-5E3E39F0FA0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59" b="41159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3078A15-1132-4C2F-9108-0CE067D41AC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6" r="22716"/>
          <a:stretch>
            <a:fillRect/>
          </a:stretch>
        </p:blipFill>
        <p:spPr/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965ECC5-B8D0-4CD6-9678-897B3E7F5DE2}"/>
              </a:ext>
            </a:extLst>
          </p:cNvPr>
          <p:cNvSpPr/>
          <p:nvPr/>
        </p:nvSpPr>
        <p:spPr>
          <a:xfrm>
            <a:off x="9059032" y="832439"/>
            <a:ext cx="26207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eius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.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eius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.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7AF87A-F4EF-4944-A223-341499062E72}"/>
              </a:ext>
            </a:extLst>
          </p:cNvPr>
          <p:cNvSpPr/>
          <p:nvPr/>
        </p:nvSpPr>
        <p:spPr>
          <a:xfrm>
            <a:off x="9059034" y="4886786"/>
            <a:ext cx="2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eius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.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eius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.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ED9A650-A65B-48B0-AC46-5A6620FDE8CC}"/>
              </a:ext>
            </a:extLst>
          </p:cNvPr>
          <p:cNvSpPr/>
          <p:nvPr/>
        </p:nvSpPr>
        <p:spPr>
          <a:xfrm>
            <a:off x="512172" y="832439"/>
            <a:ext cx="25563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eius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.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eius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.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0269023-1DF9-47DF-B5FB-D004DD1D367C}"/>
              </a:ext>
            </a:extLst>
          </p:cNvPr>
          <p:cNvSpPr/>
          <p:nvPr/>
        </p:nvSpPr>
        <p:spPr>
          <a:xfrm>
            <a:off x="512173" y="4886786"/>
            <a:ext cx="2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eius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.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eius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.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68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7FC7F8A-0419-463C-8281-F1E831EAE1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r="7187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5E79ED5-C62E-4584-A64C-535298A53AD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r="11905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C98A644-E781-4021-8ADF-75B5EAC203B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 r="11874"/>
          <a:stretch>
            <a:fillRect/>
          </a:stretch>
        </p:blipFill>
        <p:spPr/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324C9C27-A591-46BF-A2D2-E3396236C7A7}"/>
              </a:ext>
            </a:extLst>
          </p:cNvPr>
          <p:cNvSpPr/>
          <p:nvPr/>
        </p:nvSpPr>
        <p:spPr>
          <a:xfrm>
            <a:off x="8276966" y="705829"/>
            <a:ext cx="26207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eius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.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eius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.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080CCAE-7D7B-4886-A608-AE31FD5DDF78}"/>
              </a:ext>
            </a:extLst>
          </p:cNvPr>
          <p:cNvSpPr/>
          <p:nvPr/>
        </p:nvSpPr>
        <p:spPr>
          <a:xfrm>
            <a:off x="4873037" y="5001588"/>
            <a:ext cx="2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eius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.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eius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.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3520AD6-E5C2-4DA3-B966-853AD18CFD6A}"/>
              </a:ext>
            </a:extLst>
          </p:cNvPr>
          <p:cNvSpPr/>
          <p:nvPr/>
        </p:nvSpPr>
        <p:spPr>
          <a:xfrm>
            <a:off x="1385445" y="705829"/>
            <a:ext cx="25563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eius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.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eius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.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C1E7082-5BBC-45D5-986B-389E90B8E5B3}"/>
              </a:ext>
            </a:extLst>
          </p:cNvPr>
          <p:cNvSpPr/>
          <p:nvPr/>
        </p:nvSpPr>
        <p:spPr>
          <a:xfrm>
            <a:off x="1369572" y="5001588"/>
            <a:ext cx="2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eius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.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eius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.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F98E656-5313-4313-BE37-C6DD2D8F3A75}"/>
              </a:ext>
            </a:extLst>
          </p:cNvPr>
          <p:cNvSpPr/>
          <p:nvPr/>
        </p:nvSpPr>
        <p:spPr>
          <a:xfrm>
            <a:off x="4817841" y="705829"/>
            <a:ext cx="25563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eius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.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eius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.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930C265-1044-4939-8204-006AA11B0CB6}"/>
              </a:ext>
            </a:extLst>
          </p:cNvPr>
          <p:cNvSpPr/>
          <p:nvPr/>
        </p:nvSpPr>
        <p:spPr>
          <a:xfrm>
            <a:off x="8336801" y="5001588"/>
            <a:ext cx="2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eius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.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eius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.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a typeface="Adobe Fan Heiti Std B" panose="020B0700000000000000" pitchFamily="34" charset="-128"/>
              </a:rPr>
              <a:t>,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12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7D0EBE14-BEC7-4758-82C9-CC421720F66D}"/>
              </a:ext>
            </a:extLst>
          </p:cNvPr>
          <p:cNvSpPr txBox="1"/>
          <p:nvPr/>
        </p:nvSpPr>
        <p:spPr>
          <a:xfrm>
            <a:off x="848720" y="1270524"/>
            <a:ext cx="259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HERE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3E6A83-9468-44D3-83E2-0C94C955A26A}"/>
              </a:ext>
            </a:extLst>
          </p:cNvPr>
          <p:cNvGrpSpPr/>
          <p:nvPr/>
        </p:nvGrpSpPr>
        <p:grpSpPr>
          <a:xfrm flipV="1">
            <a:off x="1132119" y="2703194"/>
            <a:ext cx="406180" cy="76933"/>
            <a:chOff x="1365189" y="2550215"/>
            <a:chExt cx="683731" cy="12950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1BA716E-4B0A-41F0-ADF6-BBBD21B8B70A}"/>
                </a:ext>
              </a:extLst>
            </p:cNvPr>
            <p:cNvSpPr/>
            <p:nvPr/>
          </p:nvSpPr>
          <p:spPr>
            <a:xfrm>
              <a:off x="1365189" y="2550215"/>
              <a:ext cx="129503" cy="12950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3A54A26-0B7E-402F-BE9E-6CB052448B54}"/>
                </a:ext>
              </a:extLst>
            </p:cNvPr>
            <p:cNvSpPr/>
            <p:nvPr/>
          </p:nvSpPr>
          <p:spPr>
            <a:xfrm>
              <a:off x="1549162" y="2550215"/>
              <a:ext cx="129503" cy="12950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BA23401-2D33-4E78-B4B5-1418BB9AE54A}"/>
                </a:ext>
              </a:extLst>
            </p:cNvPr>
            <p:cNvSpPr/>
            <p:nvPr/>
          </p:nvSpPr>
          <p:spPr>
            <a:xfrm>
              <a:off x="1735444" y="2550215"/>
              <a:ext cx="129503" cy="1295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1D698DF-6BF6-4A57-AAFA-802C596FA96B}"/>
                </a:ext>
              </a:extLst>
            </p:cNvPr>
            <p:cNvSpPr/>
            <p:nvPr/>
          </p:nvSpPr>
          <p:spPr>
            <a:xfrm>
              <a:off x="1919417" y="2550215"/>
              <a:ext cx="129503" cy="1295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B2A73864-7F96-4CE3-9BC8-4DA5672C7E77}"/>
              </a:ext>
            </a:extLst>
          </p:cNvPr>
          <p:cNvSpPr txBox="1"/>
          <p:nvPr/>
        </p:nvSpPr>
        <p:spPr>
          <a:xfrm>
            <a:off x="848720" y="2889358"/>
            <a:ext cx="4192519" cy="1887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conse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”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”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do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31CFB82-CEAD-4BF8-823D-0643283D41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" r="7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9605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96C1651-D094-4BD8-8978-49ABA9C9CB9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6" r="14016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4BBAF45-FAC1-4467-8722-ADBA445EF5B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0" r="17990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2043C719-29B7-4E6A-B544-2D0A9F55C3A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75" b="41075"/>
          <a:stretch>
            <a:fillRect/>
          </a:stretch>
        </p:blipFill>
        <p:spPr/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1ACD55A4-6704-4093-A224-CFFC3FD21BC8}"/>
              </a:ext>
            </a:extLst>
          </p:cNvPr>
          <p:cNvGrpSpPr/>
          <p:nvPr/>
        </p:nvGrpSpPr>
        <p:grpSpPr>
          <a:xfrm flipV="1">
            <a:off x="7960239" y="1704528"/>
            <a:ext cx="406180" cy="76933"/>
            <a:chOff x="1365189" y="2550215"/>
            <a:chExt cx="683731" cy="129503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C11B9F4-28AD-4258-9D54-E4C1AE520500}"/>
                </a:ext>
              </a:extLst>
            </p:cNvPr>
            <p:cNvSpPr/>
            <p:nvPr/>
          </p:nvSpPr>
          <p:spPr>
            <a:xfrm>
              <a:off x="1365189" y="2550215"/>
              <a:ext cx="129503" cy="12950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CCE89BB-98C7-4D7F-9908-014DDD66D84A}"/>
                </a:ext>
              </a:extLst>
            </p:cNvPr>
            <p:cNvSpPr/>
            <p:nvPr/>
          </p:nvSpPr>
          <p:spPr>
            <a:xfrm>
              <a:off x="1549162" y="2550215"/>
              <a:ext cx="129503" cy="12950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191D3F9-604B-4D87-A60C-77718D4B1EDA}"/>
                </a:ext>
              </a:extLst>
            </p:cNvPr>
            <p:cNvSpPr/>
            <p:nvPr/>
          </p:nvSpPr>
          <p:spPr>
            <a:xfrm>
              <a:off x="1735444" y="2550215"/>
              <a:ext cx="129503" cy="1295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2988CF7-9F52-4D6C-9FED-0051C2A6AA79}"/>
                </a:ext>
              </a:extLst>
            </p:cNvPr>
            <p:cNvSpPr/>
            <p:nvPr/>
          </p:nvSpPr>
          <p:spPr>
            <a:xfrm>
              <a:off x="1919417" y="2550215"/>
              <a:ext cx="129503" cy="1295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AFB2E58B-15E1-4A1A-B85A-CDFC1A46F2C5}"/>
              </a:ext>
            </a:extLst>
          </p:cNvPr>
          <p:cNvSpPr txBox="1"/>
          <p:nvPr/>
        </p:nvSpPr>
        <p:spPr>
          <a:xfrm>
            <a:off x="7960239" y="350014"/>
            <a:ext cx="259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HERE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C0180EB-57CB-4079-9525-E8BD98DCBA5A}"/>
              </a:ext>
            </a:extLst>
          </p:cNvPr>
          <p:cNvSpPr/>
          <p:nvPr/>
        </p:nvSpPr>
        <p:spPr>
          <a:xfrm>
            <a:off x="7960239" y="1780022"/>
            <a:ext cx="3910184" cy="2186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56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F946748-9067-4E95-9B02-B156D89F76E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2" b="20612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DDFA750-A300-47FD-9DD2-09FB70E1C49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8" b="10768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02D240C-C8A6-4E58-8569-35021563D18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9" b="27959"/>
          <a:stretch>
            <a:fillRect/>
          </a:stretch>
        </p:blipFill>
        <p:spPr/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3210168-6F18-4D01-9E35-B02783CD0CFE}"/>
              </a:ext>
            </a:extLst>
          </p:cNvPr>
          <p:cNvSpPr/>
          <p:nvPr/>
        </p:nvSpPr>
        <p:spPr>
          <a:xfrm>
            <a:off x="6283826" y="5224326"/>
            <a:ext cx="1763486" cy="432079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5D1751D-511D-4B44-B3B2-59863253574A}"/>
              </a:ext>
            </a:extLst>
          </p:cNvPr>
          <p:cNvSpPr txBox="1"/>
          <p:nvPr/>
        </p:nvSpPr>
        <p:spPr>
          <a:xfrm>
            <a:off x="6605544" y="5286478"/>
            <a:ext cx="1120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Learn More :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7D27688-FCF5-4F53-8AB3-6EEFDD5C750D}"/>
              </a:ext>
            </a:extLst>
          </p:cNvPr>
          <p:cNvGrpSpPr/>
          <p:nvPr/>
        </p:nvGrpSpPr>
        <p:grpSpPr>
          <a:xfrm flipV="1">
            <a:off x="6372574" y="2424628"/>
            <a:ext cx="406180" cy="76933"/>
            <a:chOff x="1365189" y="2550215"/>
            <a:chExt cx="683731" cy="129503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5947DC6-D36F-4B93-BB55-63C138A40607}"/>
                </a:ext>
              </a:extLst>
            </p:cNvPr>
            <p:cNvSpPr/>
            <p:nvPr/>
          </p:nvSpPr>
          <p:spPr>
            <a:xfrm>
              <a:off x="1365189" y="2550215"/>
              <a:ext cx="129503" cy="12950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42CFB28-F21D-462E-AD1D-706D931F6461}"/>
                </a:ext>
              </a:extLst>
            </p:cNvPr>
            <p:cNvSpPr/>
            <p:nvPr/>
          </p:nvSpPr>
          <p:spPr>
            <a:xfrm>
              <a:off x="1549162" y="2550215"/>
              <a:ext cx="129503" cy="12950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CD35EAC-61A8-427A-BF0B-DCB83BAD009B}"/>
                </a:ext>
              </a:extLst>
            </p:cNvPr>
            <p:cNvSpPr/>
            <p:nvPr/>
          </p:nvSpPr>
          <p:spPr>
            <a:xfrm>
              <a:off x="1735444" y="2550215"/>
              <a:ext cx="129503" cy="1295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32A585F-5223-4617-820C-D26EBC3EB5F2}"/>
                </a:ext>
              </a:extLst>
            </p:cNvPr>
            <p:cNvSpPr/>
            <p:nvPr/>
          </p:nvSpPr>
          <p:spPr>
            <a:xfrm>
              <a:off x="1919417" y="2550215"/>
              <a:ext cx="129503" cy="1295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E4A0CCAC-4112-428B-A4FB-FAB89CBC34D1}"/>
              </a:ext>
            </a:extLst>
          </p:cNvPr>
          <p:cNvSpPr txBox="1"/>
          <p:nvPr/>
        </p:nvSpPr>
        <p:spPr>
          <a:xfrm>
            <a:off x="6283826" y="848375"/>
            <a:ext cx="259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HERE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1C5FB45-C82A-41C7-A23D-430DD8576D27}"/>
              </a:ext>
            </a:extLst>
          </p:cNvPr>
          <p:cNvSpPr/>
          <p:nvPr/>
        </p:nvSpPr>
        <p:spPr>
          <a:xfrm>
            <a:off x="6283826" y="2604854"/>
            <a:ext cx="3910184" cy="2186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47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F0D0EA9-F2FF-4919-B817-21D8028273D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" t="53132" r="170" b="28736"/>
          <a:stretch/>
        </p:blipFill>
        <p:spPr>
          <a:xfrm>
            <a:off x="-20782" y="4278341"/>
            <a:ext cx="12192000" cy="1769212"/>
          </a:xfrm>
        </p:spPr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EF25DB7-5C8B-47AD-9794-B72A7D2B4A1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1" r="40991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B46A504-EAB1-4AA8-9CC4-193517E6E48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22" r="17948"/>
          <a:stretch/>
        </p:blipFill>
        <p:spPr>
          <a:xfrm>
            <a:off x="9377402" y="-1"/>
            <a:ext cx="1769212" cy="6858000"/>
          </a:xfr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DA092F78-5420-43EA-A574-37BD10C01EE9}"/>
              </a:ext>
            </a:extLst>
          </p:cNvPr>
          <p:cNvGrpSpPr/>
          <p:nvPr/>
        </p:nvGrpSpPr>
        <p:grpSpPr>
          <a:xfrm flipV="1">
            <a:off x="1045386" y="1786631"/>
            <a:ext cx="406180" cy="76933"/>
            <a:chOff x="1365189" y="2550215"/>
            <a:chExt cx="683731" cy="129503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8DDC9E0-82C1-43BF-9DDF-9C575CC67A0B}"/>
                </a:ext>
              </a:extLst>
            </p:cNvPr>
            <p:cNvSpPr/>
            <p:nvPr/>
          </p:nvSpPr>
          <p:spPr>
            <a:xfrm>
              <a:off x="1365189" y="2550215"/>
              <a:ext cx="129503" cy="12950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1069951-9312-4FAB-9FD8-C79BD7DC91D6}"/>
                </a:ext>
              </a:extLst>
            </p:cNvPr>
            <p:cNvSpPr/>
            <p:nvPr/>
          </p:nvSpPr>
          <p:spPr>
            <a:xfrm>
              <a:off x="1549162" y="2550215"/>
              <a:ext cx="129503" cy="12950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4879081-E5D3-4A77-BAC7-FA07754FC9A3}"/>
                </a:ext>
              </a:extLst>
            </p:cNvPr>
            <p:cNvSpPr/>
            <p:nvPr/>
          </p:nvSpPr>
          <p:spPr>
            <a:xfrm>
              <a:off x="1735444" y="2550215"/>
              <a:ext cx="129503" cy="1295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16BF384-8C5D-4DE6-9CD0-BE86237FCF57}"/>
                </a:ext>
              </a:extLst>
            </p:cNvPr>
            <p:cNvSpPr/>
            <p:nvPr/>
          </p:nvSpPr>
          <p:spPr>
            <a:xfrm>
              <a:off x="1919417" y="2550215"/>
              <a:ext cx="129503" cy="1295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B69FF44-D5A0-426D-848E-C7FA61E77CB7}"/>
              </a:ext>
            </a:extLst>
          </p:cNvPr>
          <p:cNvSpPr txBox="1"/>
          <p:nvPr/>
        </p:nvSpPr>
        <p:spPr>
          <a:xfrm>
            <a:off x="1045386" y="234847"/>
            <a:ext cx="259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HERE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A76738C-4392-4B9F-9D65-4C883973D1CB}"/>
              </a:ext>
            </a:extLst>
          </p:cNvPr>
          <p:cNvSpPr/>
          <p:nvPr/>
        </p:nvSpPr>
        <p:spPr>
          <a:xfrm>
            <a:off x="1020695" y="1869788"/>
            <a:ext cx="5204697" cy="1755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283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6F5D7A31-D5D7-451C-8368-0AE28C27740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9" r="31259"/>
          <a:stretch/>
        </p:blipFill>
        <p:spPr>
          <a:xfrm>
            <a:off x="3196" y="40757"/>
            <a:ext cx="3388242" cy="6776484"/>
          </a:xfr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13DEC8D1-649C-48EB-8FB3-094ACBC57C4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33333"/>
          <a:stretch/>
        </p:blipFill>
        <p:spPr>
          <a:xfrm>
            <a:off x="152123" y="0"/>
            <a:ext cx="6776484" cy="3388242"/>
          </a:xfrm>
        </p:spPr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03B108D9-488D-4540-95CC-C26585ED588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152122" y="3469759"/>
            <a:ext cx="6776484" cy="3388242"/>
          </a:xfr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F931BAD-0F45-4915-8282-F1E9C1EF64C0}"/>
              </a:ext>
            </a:extLst>
          </p:cNvPr>
          <p:cNvSpPr/>
          <p:nvPr/>
        </p:nvSpPr>
        <p:spPr>
          <a:xfrm>
            <a:off x="7400992" y="5103911"/>
            <a:ext cx="1763486" cy="432079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29E321-AFFC-42E8-9CD2-6D2E01EFD5D2}"/>
              </a:ext>
            </a:extLst>
          </p:cNvPr>
          <p:cNvSpPr txBox="1"/>
          <p:nvPr/>
        </p:nvSpPr>
        <p:spPr>
          <a:xfrm>
            <a:off x="7722709" y="5166061"/>
            <a:ext cx="1120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+mj-lt"/>
              </a:rPr>
              <a:t>Learn More :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57C3EED-24CB-470D-8224-CA3B2F4ADEEB}"/>
              </a:ext>
            </a:extLst>
          </p:cNvPr>
          <p:cNvGrpSpPr/>
          <p:nvPr/>
        </p:nvGrpSpPr>
        <p:grpSpPr>
          <a:xfrm flipV="1">
            <a:off x="7400992" y="2359387"/>
            <a:ext cx="406180" cy="76933"/>
            <a:chOff x="1365189" y="2550215"/>
            <a:chExt cx="683731" cy="129503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54D53C3-947C-4BF8-B356-66E275ABAC8F}"/>
                </a:ext>
              </a:extLst>
            </p:cNvPr>
            <p:cNvSpPr/>
            <p:nvPr/>
          </p:nvSpPr>
          <p:spPr>
            <a:xfrm>
              <a:off x="1365189" y="2550215"/>
              <a:ext cx="129503" cy="12950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3D469ED-689F-4E9C-A743-9A3EECD2AEDF}"/>
                </a:ext>
              </a:extLst>
            </p:cNvPr>
            <p:cNvSpPr/>
            <p:nvPr/>
          </p:nvSpPr>
          <p:spPr>
            <a:xfrm>
              <a:off x="1549162" y="2550215"/>
              <a:ext cx="129503" cy="12950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F670197-C104-4B11-A0D9-A4943A0F7E7B}"/>
                </a:ext>
              </a:extLst>
            </p:cNvPr>
            <p:cNvSpPr/>
            <p:nvPr/>
          </p:nvSpPr>
          <p:spPr>
            <a:xfrm>
              <a:off x="1735444" y="2550215"/>
              <a:ext cx="129503" cy="1295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585EC0C-2734-425E-9C68-22DA6B59BE9C}"/>
                </a:ext>
              </a:extLst>
            </p:cNvPr>
            <p:cNvSpPr/>
            <p:nvPr/>
          </p:nvSpPr>
          <p:spPr>
            <a:xfrm>
              <a:off x="1919417" y="2550215"/>
              <a:ext cx="129503" cy="1295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8FB67753-3A9A-4BD5-B34B-867EE859688C}"/>
              </a:ext>
            </a:extLst>
          </p:cNvPr>
          <p:cNvSpPr txBox="1"/>
          <p:nvPr/>
        </p:nvSpPr>
        <p:spPr>
          <a:xfrm>
            <a:off x="7400992" y="807603"/>
            <a:ext cx="259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HERE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837670B-D3AA-4EF9-A4D8-86374B02838D}"/>
              </a:ext>
            </a:extLst>
          </p:cNvPr>
          <p:cNvSpPr/>
          <p:nvPr/>
        </p:nvSpPr>
        <p:spPr>
          <a:xfrm>
            <a:off x="7400992" y="2664665"/>
            <a:ext cx="3910184" cy="2186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99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A38CA2-F512-48B5-A660-2E15A3522A3C}"/>
              </a:ext>
            </a:extLst>
          </p:cNvPr>
          <p:cNvCxnSpPr/>
          <p:nvPr/>
        </p:nvCxnSpPr>
        <p:spPr>
          <a:xfrm>
            <a:off x="3784964" y="4863734"/>
            <a:ext cx="4791335" cy="0"/>
          </a:xfrm>
          <a:prstGeom prst="line">
            <a:avLst/>
          </a:prstGeom>
          <a:ln w="19050">
            <a:solidFill>
              <a:schemeClr val="bg1">
                <a:lumMod val="85000"/>
                <a:alpha val="5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15C7224-3FC0-4E50-BA69-334FC882B286}"/>
              </a:ext>
            </a:extLst>
          </p:cNvPr>
          <p:cNvSpPr txBox="1"/>
          <p:nvPr/>
        </p:nvSpPr>
        <p:spPr>
          <a:xfrm>
            <a:off x="3784964" y="5135739"/>
            <a:ext cx="4658648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tx1">
                    <a:lumMod val="50000"/>
                  </a:schemeClr>
                </a:solidFill>
                <a:ea typeface="Questrial" panose="020B0306030504020204" pitchFamily="34" charset="0"/>
                <a:cs typeface="Questrial" panose="020B0306030504020204" pitchFamily="34" charset="0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Beautiful, Modern &amp; Clean Page Layouts.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5F43459-75D8-476A-A740-A8CBA3311130}"/>
              </a:ext>
            </a:extLst>
          </p:cNvPr>
          <p:cNvSpPr/>
          <p:nvPr/>
        </p:nvSpPr>
        <p:spPr>
          <a:xfrm>
            <a:off x="5429519" y="5715676"/>
            <a:ext cx="1502225" cy="367449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42D611-0431-4060-A3D0-DE9565550A79}"/>
              </a:ext>
            </a:extLst>
          </p:cNvPr>
          <p:cNvSpPr txBox="1"/>
          <p:nvPr/>
        </p:nvSpPr>
        <p:spPr>
          <a:xfrm>
            <a:off x="5756544" y="5699345"/>
            <a:ext cx="848173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001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99B480F-DB10-4DE9-84A6-B7ADFBE9BB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15" b="43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5449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D5500BA3-8897-453E-BA7B-4E467F27E6FA}"/>
              </a:ext>
            </a:extLst>
          </p:cNvPr>
          <p:cNvSpPr txBox="1"/>
          <p:nvPr/>
        </p:nvSpPr>
        <p:spPr>
          <a:xfrm>
            <a:off x="3811435" y="2216728"/>
            <a:ext cx="4621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pc="300" dirty="0">
                <a:solidFill>
                  <a:schemeClr val="bg1">
                    <a:lumMod val="50000"/>
                  </a:schemeClr>
                </a:solidFill>
              </a:rPr>
              <a:t>SLIDE MASTER CREATIVE PRESENTS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45CA5FB-3005-4C62-85A8-957F66047C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39" b="441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90306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DE8F7738-A3EC-425F-AC47-B59530C39010}"/>
              </a:ext>
            </a:extLst>
          </p:cNvPr>
          <p:cNvGrpSpPr/>
          <p:nvPr/>
        </p:nvGrpSpPr>
        <p:grpSpPr>
          <a:xfrm flipV="1">
            <a:off x="742375" y="5947066"/>
            <a:ext cx="406180" cy="76933"/>
            <a:chOff x="1365189" y="2550215"/>
            <a:chExt cx="683731" cy="129503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E7BE8F0-0487-4EE8-A70F-7402CAEF58CD}"/>
                </a:ext>
              </a:extLst>
            </p:cNvPr>
            <p:cNvSpPr/>
            <p:nvPr/>
          </p:nvSpPr>
          <p:spPr>
            <a:xfrm>
              <a:off x="1365189" y="2550215"/>
              <a:ext cx="129503" cy="12950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7B460CC-8CEF-4958-AD6F-18E8264D8FF3}"/>
                </a:ext>
              </a:extLst>
            </p:cNvPr>
            <p:cNvSpPr/>
            <p:nvPr/>
          </p:nvSpPr>
          <p:spPr>
            <a:xfrm>
              <a:off x="1549162" y="2550215"/>
              <a:ext cx="129503" cy="12950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3FB08A9-F004-4FEE-9BA1-5495BD96F0AC}"/>
                </a:ext>
              </a:extLst>
            </p:cNvPr>
            <p:cNvSpPr/>
            <p:nvPr/>
          </p:nvSpPr>
          <p:spPr>
            <a:xfrm>
              <a:off x="1735444" y="2550215"/>
              <a:ext cx="129503" cy="1295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708A836-9CB3-4C29-8DE9-D48028F003A6}"/>
                </a:ext>
              </a:extLst>
            </p:cNvPr>
            <p:cNvSpPr/>
            <p:nvPr/>
          </p:nvSpPr>
          <p:spPr>
            <a:xfrm>
              <a:off x="1919417" y="2550215"/>
              <a:ext cx="129503" cy="1295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ight Triangle 50">
            <a:extLst>
              <a:ext uri="{FF2B5EF4-FFF2-40B4-BE49-F238E27FC236}">
                <a16:creationId xmlns:a16="http://schemas.microsoft.com/office/drawing/2014/main" id="{35738071-443E-46C4-A8B7-772A1E78E749}"/>
              </a:ext>
            </a:extLst>
          </p:cNvPr>
          <p:cNvSpPr/>
          <p:nvPr/>
        </p:nvSpPr>
        <p:spPr>
          <a:xfrm>
            <a:off x="534495" y="2763815"/>
            <a:ext cx="569626" cy="569626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344BF6-77F0-4E81-B35A-0762D6B2242C}"/>
              </a:ext>
            </a:extLst>
          </p:cNvPr>
          <p:cNvSpPr txBox="1"/>
          <p:nvPr/>
        </p:nvSpPr>
        <p:spPr>
          <a:xfrm>
            <a:off x="7511108" y="4795078"/>
            <a:ext cx="4192519" cy="114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conse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endParaRPr lang="en-US" sz="1200" dirty="0">
              <a:solidFill>
                <a:schemeClr val="bg1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53" name="Right Triangle 52">
            <a:extLst>
              <a:ext uri="{FF2B5EF4-FFF2-40B4-BE49-F238E27FC236}">
                <a16:creationId xmlns:a16="http://schemas.microsoft.com/office/drawing/2014/main" id="{07E94723-F853-4AE0-8872-2F2217FBF5DF}"/>
              </a:ext>
            </a:extLst>
          </p:cNvPr>
          <p:cNvSpPr/>
          <p:nvPr/>
        </p:nvSpPr>
        <p:spPr>
          <a:xfrm rot="16200000">
            <a:off x="10973598" y="3507699"/>
            <a:ext cx="569626" cy="569626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9B232D8-9B8C-4280-AA5C-DB0EC0EF0DE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6" b="8646"/>
          <a:stretch>
            <a:fillRect/>
          </a:stretch>
        </p:blipFill>
        <p:spPr/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4255EBA-F33F-446B-9443-B75CDAA782E0}"/>
              </a:ext>
            </a:extLst>
          </p:cNvPr>
          <p:cNvSpPr txBox="1"/>
          <p:nvPr/>
        </p:nvSpPr>
        <p:spPr>
          <a:xfrm>
            <a:off x="550887" y="4662093"/>
            <a:ext cx="259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935701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013D8D1-734D-4F26-994D-DDDD6A6635B8}"/>
              </a:ext>
            </a:extLst>
          </p:cNvPr>
          <p:cNvGrpSpPr/>
          <p:nvPr/>
        </p:nvGrpSpPr>
        <p:grpSpPr>
          <a:xfrm flipV="1">
            <a:off x="742375" y="2457715"/>
            <a:ext cx="406180" cy="76933"/>
            <a:chOff x="1365189" y="2550215"/>
            <a:chExt cx="683731" cy="12950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AB5EE9B-252C-44BD-AD46-FF4033D8999F}"/>
                </a:ext>
              </a:extLst>
            </p:cNvPr>
            <p:cNvSpPr/>
            <p:nvPr/>
          </p:nvSpPr>
          <p:spPr>
            <a:xfrm>
              <a:off x="1365189" y="2550215"/>
              <a:ext cx="129503" cy="12950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5B18857-9B4F-4309-92CC-B58B02ABD12B}"/>
                </a:ext>
              </a:extLst>
            </p:cNvPr>
            <p:cNvSpPr/>
            <p:nvPr/>
          </p:nvSpPr>
          <p:spPr>
            <a:xfrm>
              <a:off x="1549162" y="2550215"/>
              <a:ext cx="129503" cy="12950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2E7F11A-45D0-48D2-B17B-4F6E98292867}"/>
                </a:ext>
              </a:extLst>
            </p:cNvPr>
            <p:cNvSpPr/>
            <p:nvPr/>
          </p:nvSpPr>
          <p:spPr>
            <a:xfrm>
              <a:off x="1735444" y="2550215"/>
              <a:ext cx="129503" cy="1295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710182A-345B-41DA-A2B7-35F60BC9238D}"/>
                </a:ext>
              </a:extLst>
            </p:cNvPr>
            <p:cNvSpPr/>
            <p:nvPr/>
          </p:nvSpPr>
          <p:spPr>
            <a:xfrm>
              <a:off x="1919417" y="2550215"/>
              <a:ext cx="129503" cy="1295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7CAE57CF-022F-4FBC-B787-BECD9F6D30C4}"/>
              </a:ext>
            </a:extLst>
          </p:cNvPr>
          <p:cNvSpPr/>
          <p:nvPr/>
        </p:nvSpPr>
        <p:spPr>
          <a:xfrm rot="5400000">
            <a:off x="534495" y="3507699"/>
            <a:ext cx="569626" cy="569626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F7E3A1-B0A1-4420-97AF-04737E3F1D25}"/>
              </a:ext>
            </a:extLst>
          </p:cNvPr>
          <p:cNvSpPr txBox="1"/>
          <p:nvPr/>
        </p:nvSpPr>
        <p:spPr>
          <a:xfrm>
            <a:off x="7511108" y="4795078"/>
            <a:ext cx="4192519" cy="114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conse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adipi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eiusmod</a:t>
            </a:r>
            <a:endParaRPr lang="en-US" sz="1200" dirty="0">
              <a:solidFill>
                <a:schemeClr val="bg1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FF21066E-D25B-4FE8-9D0C-3078D82298CC}"/>
              </a:ext>
            </a:extLst>
          </p:cNvPr>
          <p:cNvSpPr/>
          <p:nvPr/>
        </p:nvSpPr>
        <p:spPr>
          <a:xfrm rot="10800000">
            <a:off x="11316814" y="3507699"/>
            <a:ext cx="569626" cy="569626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DDE635A-FE36-4C47-93FD-26DCA98C9B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1" b="12361"/>
          <a:stretch>
            <a:fillRect/>
          </a:stretch>
        </p:blipFill>
        <p:spPr/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D1EA20F-5E72-48F5-A1E6-10E84A51A66B}"/>
              </a:ext>
            </a:extLst>
          </p:cNvPr>
          <p:cNvSpPr txBox="1"/>
          <p:nvPr/>
        </p:nvSpPr>
        <p:spPr>
          <a:xfrm>
            <a:off x="534495" y="996120"/>
            <a:ext cx="259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547411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7CF5C110-C79B-4EF9-B490-9ECC52A854EE}"/>
              </a:ext>
            </a:extLst>
          </p:cNvPr>
          <p:cNvGrpSpPr/>
          <p:nvPr/>
        </p:nvGrpSpPr>
        <p:grpSpPr>
          <a:xfrm flipV="1">
            <a:off x="1286073" y="2507143"/>
            <a:ext cx="406180" cy="76933"/>
            <a:chOff x="1365189" y="2550215"/>
            <a:chExt cx="683731" cy="129503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D342B3C-DC73-478E-B3B7-B895190EFF0D}"/>
                </a:ext>
              </a:extLst>
            </p:cNvPr>
            <p:cNvSpPr/>
            <p:nvPr/>
          </p:nvSpPr>
          <p:spPr>
            <a:xfrm>
              <a:off x="1365189" y="2550215"/>
              <a:ext cx="129503" cy="12950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FCE4147-F2E2-4A6E-AADC-E15983D2BA47}"/>
                </a:ext>
              </a:extLst>
            </p:cNvPr>
            <p:cNvSpPr/>
            <p:nvPr/>
          </p:nvSpPr>
          <p:spPr>
            <a:xfrm>
              <a:off x="1549162" y="2550215"/>
              <a:ext cx="129503" cy="12950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440B9A8-B08B-41C9-93D8-164105726C8A}"/>
                </a:ext>
              </a:extLst>
            </p:cNvPr>
            <p:cNvSpPr/>
            <p:nvPr/>
          </p:nvSpPr>
          <p:spPr>
            <a:xfrm>
              <a:off x="1735444" y="2550215"/>
              <a:ext cx="129503" cy="1295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BDD7664-D7BE-4317-9DAF-E2CC82783FDE}"/>
                </a:ext>
              </a:extLst>
            </p:cNvPr>
            <p:cNvSpPr/>
            <p:nvPr/>
          </p:nvSpPr>
          <p:spPr>
            <a:xfrm>
              <a:off x="1919417" y="2550215"/>
              <a:ext cx="129503" cy="1295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A8B1BCC4-07EA-42E4-9459-877E2094A989}"/>
              </a:ext>
            </a:extLst>
          </p:cNvPr>
          <p:cNvSpPr/>
          <p:nvPr/>
        </p:nvSpPr>
        <p:spPr>
          <a:xfrm>
            <a:off x="986997" y="3136456"/>
            <a:ext cx="712011" cy="7120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E173A2E-8027-4AA8-88FD-B8A7E9FFA6E2}"/>
              </a:ext>
            </a:extLst>
          </p:cNvPr>
          <p:cNvSpPr/>
          <p:nvPr/>
        </p:nvSpPr>
        <p:spPr>
          <a:xfrm>
            <a:off x="1827329" y="3106950"/>
            <a:ext cx="4055644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cupiditate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non provident,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similique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sunt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in culpa qui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officia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deserunt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in culpa qui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officia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deserunt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F561131-1C4D-4C4D-96AF-67D455E8243B}"/>
              </a:ext>
            </a:extLst>
          </p:cNvPr>
          <p:cNvSpPr/>
          <p:nvPr/>
        </p:nvSpPr>
        <p:spPr>
          <a:xfrm>
            <a:off x="986997" y="4175202"/>
            <a:ext cx="712011" cy="71201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EF7E43A-C6CC-47C9-9DD6-FFDCFD331E99}"/>
              </a:ext>
            </a:extLst>
          </p:cNvPr>
          <p:cNvSpPr/>
          <p:nvPr/>
        </p:nvSpPr>
        <p:spPr>
          <a:xfrm>
            <a:off x="1827329" y="4145696"/>
            <a:ext cx="4055644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cupiditate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non provident,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similique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sunt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in culpa qui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officia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deserunt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in culpa qui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officia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deserunt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E645CE0-0147-4879-8676-870BBE03793E}"/>
              </a:ext>
            </a:extLst>
          </p:cNvPr>
          <p:cNvSpPr/>
          <p:nvPr/>
        </p:nvSpPr>
        <p:spPr>
          <a:xfrm>
            <a:off x="986997" y="5213948"/>
            <a:ext cx="712011" cy="71201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9F80235-5F0B-4722-B953-7CB120499C6F}"/>
              </a:ext>
            </a:extLst>
          </p:cNvPr>
          <p:cNvSpPr/>
          <p:nvPr/>
        </p:nvSpPr>
        <p:spPr>
          <a:xfrm>
            <a:off x="1827329" y="5184442"/>
            <a:ext cx="4055644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cupiditate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non provident,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similique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sunt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in culpa qui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officia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deserunt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in culpa qui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officia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deserunt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7398CDB-A4F0-48C5-9FA1-E2DEF56AFCA7}"/>
              </a:ext>
            </a:extLst>
          </p:cNvPr>
          <p:cNvSpPr txBox="1"/>
          <p:nvPr/>
        </p:nvSpPr>
        <p:spPr>
          <a:xfrm>
            <a:off x="1052824" y="3307795"/>
            <a:ext cx="587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23%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BDFE1CB-E42C-4478-87F5-C9729BBB262C}"/>
              </a:ext>
            </a:extLst>
          </p:cNvPr>
          <p:cNvSpPr txBox="1"/>
          <p:nvPr/>
        </p:nvSpPr>
        <p:spPr>
          <a:xfrm>
            <a:off x="1049492" y="4332242"/>
            <a:ext cx="587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23%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1E92C1C-CA75-41F6-A26D-331A1ADD630A}"/>
              </a:ext>
            </a:extLst>
          </p:cNvPr>
          <p:cNvSpPr txBox="1"/>
          <p:nvPr/>
        </p:nvSpPr>
        <p:spPr>
          <a:xfrm>
            <a:off x="1049492" y="5382776"/>
            <a:ext cx="587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23%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D6AF3C6-4D6C-4EF8-8E7E-CB9D0E0778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9" t="1049" r="7881" b="-1049"/>
          <a:stretch/>
        </p:blipFill>
        <p:spPr>
          <a:xfrm>
            <a:off x="7135490" y="-1826690"/>
            <a:ext cx="5970128" cy="7115246"/>
          </a:xfr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3EE3C8A-59AD-43CA-8072-79C0F40C3A7D}"/>
              </a:ext>
            </a:extLst>
          </p:cNvPr>
          <p:cNvSpPr txBox="1"/>
          <p:nvPr/>
        </p:nvSpPr>
        <p:spPr>
          <a:xfrm>
            <a:off x="986997" y="932041"/>
            <a:ext cx="259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394403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>
            <a:extLst>
              <a:ext uri="{FF2B5EF4-FFF2-40B4-BE49-F238E27FC236}">
                <a16:creationId xmlns:a16="http://schemas.microsoft.com/office/drawing/2014/main" id="{45DB3F3E-E013-46C3-B310-CA3FDE9EEFF7}"/>
              </a:ext>
            </a:extLst>
          </p:cNvPr>
          <p:cNvSpPr/>
          <p:nvPr/>
        </p:nvSpPr>
        <p:spPr>
          <a:xfrm>
            <a:off x="-963005" y="1202183"/>
            <a:ext cx="7453296" cy="745329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65CF48E-5452-424D-A347-66153C57CA0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9" b="12509"/>
          <a:stretch>
            <a:fillRect/>
          </a:stretch>
        </p:blipFill>
        <p:spPr/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40FD5E1D-F72D-484D-9E50-F97B771BE7B2}"/>
              </a:ext>
            </a:extLst>
          </p:cNvPr>
          <p:cNvGrpSpPr/>
          <p:nvPr/>
        </p:nvGrpSpPr>
        <p:grpSpPr>
          <a:xfrm flipV="1">
            <a:off x="6941286" y="2296128"/>
            <a:ext cx="406180" cy="76933"/>
            <a:chOff x="1365189" y="2550215"/>
            <a:chExt cx="683731" cy="129503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C6B6EB3-3F00-4B17-9B57-F4874EA19C49}"/>
                </a:ext>
              </a:extLst>
            </p:cNvPr>
            <p:cNvSpPr/>
            <p:nvPr/>
          </p:nvSpPr>
          <p:spPr>
            <a:xfrm>
              <a:off x="1365189" y="2550215"/>
              <a:ext cx="129503" cy="12950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C09EF8D-F0D7-41F4-B0C4-372512A7CBC0}"/>
                </a:ext>
              </a:extLst>
            </p:cNvPr>
            <p:cNvSpPr/>
            <p:nvPr/>
          </p:nvSpPr>
          <p:spPr>
            <a:xfrm>
              <a:off x="1549162" y="2550215"/>
              <a:ext cx="129503" cy="12950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8E16092-DF28-40FD-A97F-BB51FD3B0F3B}"/>
                </a:ext>
              </a:extLst>
            </p:cNvPr>
            <p:cNvSpPr/>
            <p:nvPr/>
          </p:nvSpPr>
          <p:spPr>
            <a:xfrm>
              <a:off x="1735444" y="2550215"/>
              <a:ext cx="129503" cy="1295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5624D0C-59AA-4CA4-AF1B-C875DC2C6F71}"/>
                </a:ext>
              </a:extLst>
            </p:cNvPr>
            <p:cNvSpPr/>
            <p:nvPr/>
          </p:nvSpPr>
          <p:spPr>
            <a:xfrm>
              <a:off x="1919417" y="2550215"/>
              <a:ext cx="129503" cy="1295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03A8A5F6-8225-422E-905A-CFFE6F631E75}"/>
              </a:ext>
            </a:extLst>
          </p:cNvPr>
          <p:cNvSpPr/>
          <p:nvPr/>
        </p:nvSpPr>
        <p:spPr>
          <a:xfrm>
            <a:off x="6642210" y="2925441"/>
            <a:ext cx="712011" cy="71201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D67A711-29F1-4184-A2A9-08C400220677}"/>
              </a:ext>
            </a:extLst>
          </p:cNvPr>
          <p:cNvSpPr/>
          <p:nvPr/>
        </p:nvSpPr>
        <p:spPr>
          <a:xfrm>
            <a:off x="7482542" y="2895935"/>
            <a:ext cx="4055644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cupiditate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non provident,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similique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sunt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in culpa qui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officia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deserunt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in culpa qui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officia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deserunt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B2FE889-65A3-42E0-818D-EF9E3B76E219}"/>
              </a:ext>
            </a:extLst>
          </p:cNvPr>
          <p:cNvSpPr/>
          <p:nvPr/>
        </p:nvSpPr>
        <p:spPr>
          <a:xfrm>
            <a:off x="6642210" y="3964187"/>
            <a:ext cx="712011" cy="71201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3453CF3-AA9B-4D06-9B97-00E23D1B7CF0}"/>
              </a:ext>
            </a:extLst>
          </p:cNvPr>
          <p:cNvSpPr/>
          <p:nvPr/>
        </p:nvSpPr>
        <p:spPr>
          <a:xfrm>
            <a:off x="7482542" y="3934681"/>
            <a:ext cx="4055644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cupiditate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non provident,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similique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sunt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in culpa qui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officia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deserunt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in culpa qui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officia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deserunt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DA46EB1-2A59-45C5-BFD7-9E32D951ED35}"/>
              </a:ext>
            </a:extLst>
          </p:cNvPr>
          <p:cNvSpPr/>
          <p:nvPr/>
        </p:nvSpPr>
        <p:spPr>
          <a:xfrm>
            <a:off x="6642210" y="5002933"/>
            <a:ext cx="712011" cy="71201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2EA9526-5784-42D9-9566-58019D066D5A}"/>
              </a:ext>
            </a:extLst>
          </p:cNvPr>
          <p:cNvSpPr/>
          <p:nvPr/>
        </p:nvSpPr>
        <p:spPr>
          <a:xfrm>
            <a:off x="7482542" y="4973427"/>
            <a:ext cx="4055644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cupiditate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non provident,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similique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sunt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in culpa qui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officia</a:t>
            </a:r>
            <a:r>
              <a:rPr lang="en-US" sz="1400" b="0" i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b="0" i="0" dirty="0" err="1">
                <a:solidFill>
                  <a:schemeClr val="bg1">
                    <a:lumMod val="50000"/>
                  </a:schemeClr>
                </a:solidFill>
                <a:effectLst/>
              </a:rPr>
              <a:t>deserunt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in culpa qui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officia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deserunt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0D968D0-DF20-46C8-BBCB-F75B518E769E}"/>
              </a:ext>
            </a:extLst>
          </p:cNvPr>
          <p:cNvSpPr txBox="1"/>
          <p:nvPr/>
        </p:nvSpPr>
        <p:spPr>
          <a:xfrm>
            <a:off x="6708037" y="3096780"/>
            <a:ext cx="587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23%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4DA7A3A-1083-4BC3-943B-1A6D0D8E6F66}"/>
              </a:ext>
            </a:extLst>
          </p:cNvPr>
          <p:cNvSpPr txBox="1"/>
          <p:nvPr/>
        </p:nvSpPr>
        <p:spPr>
          <a:xfrm>
            <a:off x="6704705" y="4121227"/>
            <a:ext cx="587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23%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2F83E5E-F991-455E-A8A2-89BD8669349C}"/>
              </a:ext>
            </a:extLst>
          </p:cNvPr>
          <p:cNvSpPr txBox="1"/>
          <p:nvPr/>
        </p:nvSpPr>
        <p:spPr>
          <a:xfrm>
            <a:off x="6704705" y="5171761"/>
            <a:ext cx="587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23%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9C52EBA-A656-4C4A-B577-D7892A9B7459}"/>
              </a:ext>
            </a:extLst>
          </p:cNvPr>
          <p:cNvSpPr txBox="1"/>
          <p:nvPr/>
        </p:nvSpPr>
        <p:spPr>
          <a:xfrm>
            <a:off x="6642210" y="721026"/>
            <a:ext cx="259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33275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F55D740-FF00-4518-850D-28BC6E94573D}"/>
              </a:ext>
            </a:extLst>
          </p:cNvPr>
          <p:cNvGrpSpPr/>
          <p:nvPr/>
        </p:nvGrpSpPr>
        <p:grpSpPr>
          <a:xfrm flipV="1">
            <a:off x="1263058" y="2457715"/>
            <a:ext cx="406180" cy="76933"/>
            <a:chOff x="1365189" y="2550215"/>
            <a:chExt cx="683731" cy="12950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A5B37D4-4388-47DB-89C0-EE4797307277}"/>
                </a:ext>
              </a:extLst>
            </p:cNvPr>
            <p:cNvSpPr/>
            <p:nvPr/>
          </p:nvSpPr>
          <p:spPr>
            <a:xfrm>
              <a:off x="1365189" y="2550215"/>
              <a:ext cx="129503" cy="12950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25DDF4D-6632-4975-92E8-6A660285906E}"/>
                </a:ext>
              </a:extLst>
            </p:cNvPr>
            <p:cNvSpPr/>
            <p:nvPr/>
          </p:nvSpPr>
          <p:spPr>
            <a:xfrm>
              <a:off x="1549162" y="2550215"/>
              <a:ext cx="129503" cy="12950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6AE6DD0-A48F-4296-B630-A1AB78411DBA}"/>
                </a:ext>
              </a:extLst>
            </p:cNvPr>
            <p:cNvSpPr/>
            <p:nvPr/>
          </p:nvSpPr>
          <p:spPr>
            <a:xfrm>
              <a:off x="1735444" y="2550215"/>
              <a:ext cx="129503" cy="1295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4E73163-13AE-4D4E-A683-C8EE56DE1EDC}"/>
                </a:ext>
              </a:extLst>
            </p:cNvPr>
            <p:cNvSpPr/>
            <p:nvPr/>
          </p:nvSpPr>
          <p:spPr>
            <a:xfrm>
              <a:off x="1919417" y="2550215"/>
              <a:ext cx="129503" cy="1295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EA0C3845-EECE-4262-B8E8-35739DC9CA9A}"/>
              </a:ext>
            </a:extLst>
          </p:cNvPr>
          <p:cNvSpPr/>
          <p:nvPr/>
        </p:nvSpPr>
        <p:spPr>
          <a:xfrm>
            <a:off x="872467" y="4237218"/>
            <a:ext cx="726366" cy="72636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1120">
            <a:extLst>
              <a:ext uri="{FF2B5EF4-FFF2-40B4-BE49-F238E27FC236}">
                <a16:creationId xmlns:a16="http://schemas.microsoft.com/office/drawing/2014/main" id="{8A6290D5-BA0C-41A6-9D2B-A643953CEF7B}"/>
              </a:ext>
            </a:extLst>
          </p:cNvPr>
          <p:cNvSpPr>
            <a:spLocks noEditPoints="1"/>
          </p:cNvSpPr>
          <p:nvPr/>
        </p:nvSpPr>
        <p:spPr bwMode="auto">
          <a:xfrm>
            <a:off x="1086775" y="4464973"/>
            <a:ext cx="302820" cy="239712"/>
          </a:xfrm>
          <a:custGeom>
            <a:avLst/>
            <a:gdLst>
              <a:gd name="T0" fmla="*/ 2455 w 3573"/>
              <a:gd name="T1" fmla="*/ 579 h 2827"/>
              <a:gd name="T2" fmla="*/ 2600 w 3573"/>
              <a:gd name="T3" fmla="*/ 760 h 2827"/>
              <a:gd name="T4" fmla="*/ 2739 w 3573"/>
              <a:gd name="T5" fmla="*/ 1081 h 2827"/>
              <a:gd name="T6" fmla="*/ 2787 w 3573"/>
              <a:gd name="T7" fmla="*/ 1432 h 2827"/>
              <a:gd name="T8" fmla="*/ 2745 w 3573"/>
              <a:gd name="T9" fmla="*/ 1761 h 2827"/>
              <a:gd name="T10" fmla="*/ 2621 w 3573"/>
              <a:gd name="T11" fmla="*/ 2067 h 2827"/>
              <a:gd name="T12" fmla="*/ 2489 w 3573"/>
              <a:gd name="T13" fmla="*/ 2244 h 2827"/>
              <a:gd name="T14" fmla="*/ 2399 w 3573"/>
              <a:gd name="T15" fmla="*/ 2271 h 2827"/>
              <a:gd name="T16" fmla="*/ 2304 w 3573"/>
              <a:gd name="T17" fmla="*/ 2241 h 2827"/>
              <a:gd name="T18" fmla="*/ 2230 w 3573"/>
              <a:gd name="T19" fmla="*/ 2155 h 2827"/>
              <a:gd name="T20" fmla="*/ 2221 w 3573"/>
              <a:gd name="T21" fmla="*/ 2044 h 2827"/>
              <a:gd name="T22" fmla="*/ 2327 w 3573"/>
              <a:gd name="T23" fmla="*/ 1864 h 2827"/>
              <a:gd name="T24" fmla="*/ 2421 w 3573"/>
              <a:gd name="T25" fmla="*/ 1582 h 2827"/>
              <a:gd name="T26" fmla="*/ 2422 w 3573"/>
              <a:gd name="T27" fmla="*/ 1289 h 2827"/>
              <a:gd name="T28" fmla="*/ 2338 w 3573"/>
              <a:gd name="T29" fmla="*/ 1020 h 2827"/>
              <a:gd name="T30" fmla="*/ 2205 w 3573"/>
              <a:gd name="T31" fmla="*/ 815 h 2827"/>
              <a:gd name="T32" fmla="*/ 2191 w 3573"/>
              <a:gd name="T33" fmla="*/ 701 h 2827"/>
              <a:gd name="T34" fmla="*/ 2255 w 3573"/>
              <a:gd name="T35" fmla="*/ 602 h 2827"/>
              <a:gd name="T36" fmla="*/ 2350 w 3573"/>
              <a:gd name="T37" fmla="*/ 557 h 2827"/>
              <a:gd name="T38" fmla="*/ 1694 w 3573"/>
              <a:gd name="T39" fmla="*/ 195 h 2827"/>
              <a:gd name="T40" fmla="*/ 1776 w 3573"/>
              <a:gd name="T41" fmla="*/ 282 h 2827"/>
              <a:gd name="T42" fmla="*/ 1785 w 3573"/>
              <a:gd name="T43" fmla="*/ 2553 h 2827"/>
              <a:gd name="T44" fmla="*/ 1720 w 3573"/>
              <a:gd name="T45" fmla="*/ 2653 h 2827"/>
              <a:gd name="T46" fmla="*/ 1625 w 3573"/>
              <a:gd name="T47" fmla="*/ 2685 h 2827"/>
              <a:gd name="T48" fmla="*/ 1522 w 3573"/>
              <a:gd name="T49" fmla="*/ 2647 h 2827"/>
              <a:gd name="T50" fmla="*/ 99 w 3573"/>
              <a:gd name="T51" fmla="*/ 1903 h 2827"/>
              <a:gd name="T52" fmla="*/ 13 w 3573"/>
              <a:gd name="T53" fmla="*/ 1817 h 2827"/>
              <a:gd name="T54" fmla="*/ 3 w 3573"/>
              <a:gd name="T55" fmla="*/ 1078 h 2827"/>
              <a:gd name="T56" fmla="*/ 72 w 3573"/>
              <a:gd name="T57" fmla="*/ 976 h 2827"/>
              <a:gd name="T58" fmla="*/ 635 w 3573"/>
              <a:gd name="T59" fmla="*/ 949 h 2827"/>
              <a:gd name="T60" fmla="*/ 1605 w 3573"/>
              <a:gd name="T61" fmla="*/ 181 h 2827"/>
              <a:gd name="T62" fmla="*/ 2983 w 3573"/>
              <a:gd name="T63" fmla="*/ 11 h 2827"/>
              <a:gd name="T64" fmla="*/ 3118 w 3573"/>
              <a:gd name="T65" fmla="*/ 138 h 2827"/>
              <a:gd name="T66" fmla="*/ 3350 w 3573"/>
              <a:gd name="T67" fmla="*/ 499 h 2827"/>
              <a:gd name="T68" fmla="*/ 3503 w 3573"/>
              <a:gd name="T69" fmla="*/ 899 h 2827"/>
              <a:gd name="T70" fmla="*/ 3569 w 3573"/>
              <a:gd name="T71" fmla="*/ 1324 h 2827"/>
              <a:gd name="T72" fmla="*/ 3545 w 3573"/>
              <a:gd name="T73" fmla="*/ 1768 h 2827"/>
              <a:gd name="T74" fmla="*/ 3427 w 3573"/>
              <a:gd name="T75" fmla="*/ 2196 h 2827"/>
              <a:gd name="T76" fmla="*/ 3218 w 3573"/>
              <a:gd name="T77" fmla="*/ 2590 h 2827"/>
              <a:gd name="T78" fmla="*/ 3040 w 3573"/>
              <a:gd name="T79" fmla="*/ 2804 h 2827"/>
              <a:gd name="T80" fmla="*/ 2957 w 3573"/>
              <a:gd name="T81" fmla="*/ 2827 h 2827"/>
              <a:gd name="T82" fmla="*/ 2863 w 3573"/>
              <a:gd name="T83" fmla="*/ 2797 h 2827"/>
              <a:gd name="T84" fmla="*/ 2787 w 3573"/>
              <a:gd name="T85" fmla="*/ 2709 h 2827"/>
              <a:gd name="T86" fmla="*/ 2783 w 3573"/>
              <a:gd name="T87" fmla="*/ 2594 h 2827"/>
              <a:gd name="T88" fmla="*/ 2933 w 3573"/>
              <a:gd name="T89" fmla="*/ 2378 h 2827"/>
              <a:gd name="T90" fmla="*/ 3113 w 3573"/>
              <a:gd name="T91" fmla="*/ 2022 h 2827"/>
              <a:gd name="T92" fmla="*/ 3206 w 3573"/>
              <a:gd name="T93" fmla="*/ 1633 h 2827"/>
              <a:gd name="T94" fmla="*/ 3207 w 3573"/>
              <a:gd name="T95" fmla="*/ 1239 h 2827"/>
              <a:gd name="T96" fmla="*/ 3122 w 3573"/>
              <a:gd name="T97" fmla="*/ 866 h 2827"/>
              <a:gd name="T98" fmla="*/ 2957 w 3573"/>
              <a:gd name="T99" fmla="*/ 522 h 2827"/>
              <a:gd name="T100" fmla="*/ 2767 w 3573"/>
              <a:gd name="T101" fmla="*/ 269 h 2827"/>
              <a:gd name="T102" fmla="*/ 2744 w 3573"/>
              <a:gd name="T103" fmla="*/ 165 h 2827"/>
              <a:gd name="T104" fmla="*/ 2791 w 3573"/>
              <a:gd name="T105" fmla="*/ 70 h 2827"/>
              <a:gd name="T106" fmla="*/ 2878 w 3573"/>
              <a:gd name="T107" fmla="*/ 8 h 2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573" h="2827">
                <a:moveTo>
                  <a:pt x="2378" y="555"/>
                </a:moveTo>
                <a:lnTo>
                  <a:pt x="2404" y="559"/>
                </a:lnTo>
                <a:lnTo>
                  <a:pt x="2431" y="567"/>
                </a:lnTo>
                <a:lnTo>
                  <a:pt x="2455" y="579"/>
                </a:lnTo>
                <a:lnTo>
                  <a:pt x="2476" y="595"/>
                </a:lnTo>
                <a:lnTo>
                  <a:pt x="2495" y="614"/>
                </a:lnTo>
                <a:lnTo>
                  <a:pt x="2551" y="686"/>
                </a:lnTo>
                <a:lnTo>
                  <a:pt x="2600" y="760"/>
                </a:lnTo>
                <a:lnTo>
                  <a:pt x="2643" y="837"/>
                </a:lnTo>
                <a:lnTo>
                  <a:pt x="2680" y="916"/>
                </a:lnTo>
                <a:lnTo>
                  <a:pt x="2713" y="998"/>
                </a:lnTo>
                <a:lnTo>
                  <a:pt x="2739" y="1081"/>
                </a:lnTo>
                <a:lnTo>
                  <a:pt x="2761" y="1166"/>
                </a:lnTo>
                <a:lnTo>
                  <a:pt x="2775" y="1253"/>
                </a:lnTo>
                <a:lnTo>
                  <a:pt x="2784" y="1342"/>
                </a:lnTo>
                <a:lnTo>
                  <a:pt x="2787" y="1432"/>
                </a:lnTo>
                <a:lnTo>
                  <a:pt x="2785" y="1516"/>
                </a:lnTo>
                <a:lnTo>
                  <a:pt x="2776" y="1598"/>
                </a:lnTo>
                <a:lnTo>
                  <a:pt x="2763" y="1681"/>
                </a:lnTo>
                <a:lnTo>
                  <a:pt x="2745" y="1761"/>
                </a:lnTo>
                <a:lnTo>
                  <a:pt x="2722" y="1840"/>
                </a:lnTo>
                <a:lnTo>
                  <a:pt x="2693" y="1918"/>
                </a:lnTo>
                <a:lnTo>
                  <a:pt x="2660" y="1993"/>
                </a:lnTo>
                <a:lnTo>
                  <a:pt x="2621" y="2067"/>
                </a:lnTo>
                <a:lnTo>
                  <a:pt x="2578" y="2137"/>
                </a:lnTo>
                <a:lnTo>
                  <a:pt x="2529" y="2206"/>
                </a:lnTo>
                <a:lnTo>
                  <a:pt x="2510" y="2226"/>
                </a:lnTo>
                <a:lnTo>
                  <a:pt x="2489" y="2244"/>
                </a:lnTo>
                <a:lnTo>
                  <a:pt x="2464" y="2257"/>
                </a:lnTo>
                <a:lnTo>
                  <a:pt x="2438" y="2267"/>
                </a:lnTo>
                <a:lnTo>
                  <a:pt x="2411" y="2271"/>
                </a:lnTo>
                <a:lnTo>
                  <a:pt x="2399" y="2271"/>
                </a:lnTo>
                <a:lnTo>
                  <a:pt x="2374" y="2269"/>
                </a:lnTo>
                <a:lnTo>
                  <a:pt x="2349" y="2263"/>
                </a:lnTo>
                <a:lnTo>
                  <a:pt x="2326" y="2254"/>
                </a:lnTo>
                <a:lnTo>
                  <a:pt x="2304" y="2241"/>
                </a:lnTo>
                <a:lnTo>
                  <a:pt x="2284" y="2224"/>
                </a:lnTo>
                <a:lnTo>
                  <a:pt x="2263" y="2202"/>
                </a:lnTo>
                <a:lnTo>
                  <a:pt x="2244" y="2180"/>
                </a:lnTo>
                <a:lnTo>
                  <a:pt x="2230" y="2155"/>
                </a:lnTo>
                <a:lnTo>
                  <a:pt x="2220" y="2128"/>
                </a:lnTo>
                <a:lnTo>
                  <a:pt x="2216" y="2099"/>
                </a:lnTo>
                <a:lnTo>
                  <a:pt x="2216" y="2071"/>
                </a:lnTo>
                <a:lnTo>
                  <a:pt x="2221" y="2044"/>
                </a:lnTo>
                <a:lnTo>
                  <a:pt x="2232" y="2017"/>
                </a:lnTo>
                <a:lnTo>
                  <a:pt x="2247" y="1992"/>
                </a:lnTo>
                <a:lnTo>
                  <a:pt x="2290" y="1929"/>
                </a:lnTo>
                <a:lnTo>
                  <a:pt x="2327" y="1864"/>
                </a:lnTo>
                <a:lnTo>
                  <a:pt x="2360" y="1796"/>
                </a:lnTo>
                <a:lnTo>
                  <a:pt x="2386" y="1727"/>
                </a:lnTo>
                <a:lnTo>
                  <a:pt x="2407" y="1655"/>
                </a:lnTo>
                <a:lnTo>
                  <a:pt x="2421" y="1582"/>
                </a:lnTo>
                <a:lnTo>
                  <a:pt x="2429" y="1507"/>
                </a:lnTo>
                <a:lnTo>
                  <a:pt x="2433" y="1432"/>
                </a:lnTo>
                <a:lnTo>
                  <a:pt x="2431" y="1359"/>
                </a:lnTo>
                <a:lnTo>
                  <a:pt x="2422" y="1289"/>
                </a:lnTo>
                <a:lnTo>
                  <a:pt x="2409" y="1219"/>
                </a:lnTo>
                <a:lnTo>
                  <a:pt x="2390" y="1151"/>
                </a:lnTo>
                <a:lnTo>
                  <a:pt x="2366" y="1085"/>
                </a:lnTo>
                <a:lnTo>
                  <a:pt x="2338" y="1020"/>
                </a:lnTo>
                <a:lnTo>
                  <a:pt x="2304" y="957"/>
                </a:lnTo>
                <a:lnTo>
                  <a:pt x="2266" y="898"/>
                </a:lnTo>
                <a:lnTo>
                  <a:pt x="2222" y="840"/>
                </a:lnTo>
                <a:lnTo>
                  <a:pt x="2205" y="815"/>
                </a:lnTo>
                <a:lnTo>
                  <a:pt x="2194" y="788"/>
                </a:lnTo>
                <a:lnTo>
                  <a:pt x="2187" y="759"/>
                </a:lnTo>
                <a:lnTo>
                  <a:pt x="2186" y="730"/>
                </a:lnTo>
                <a:lnTo>
                  <a:pt x="2191" y="701"/>
                </a:lnTo>
                <a:lnTo>
                  <a:pt x="2199" y="674"/>
                </a:lnTo>
                <a:lnTo>
                  <a:pt x="2213" y="648"/>
                </a:lnTo>
                <a:lnTo>
                  <a:pt x="2233" y="624"/>
                </a:lnTo>
                <a:lnTo>
                  <a:pt x="2255" y="602"/>
                </a:lnTo>
                <a:lnTo>
                  <a:pt x="2276" y="585"/>
                </a:lnTo>
                <a:lnTo>
                  <a:pt x="2299" y="571"/>
                </a:lnTo>
                <a:lnTo>
                  <a:pt x="2324" y="562"/>
                </a:lnTo>
                <a:lnTo>
                  <a:pt x="2350" y="557"/>
                </a:lnTo>
                <a:lnTo>
                  <a:pt x="2378" y="555"/>
                </a:lnTo>
                <a:close/>
                <a:moveTo>
                  <a:pt x="1635" y="180"/>
                </a:moveTo>
                <a:lnTo>
                  <a:pt x="1665" y="184"/>
                </a:lnTo>
                <a:lnTo>
                  <a:pt x="1694" y="195"/>
                </a:lnTo>
                <a:lnTo>
                  <a:pt x="1720" y="210"/>
                </a:lnTo>
                <a:lnTo>
                  <a:pt x="1743" y="231"/>
                </a:lnTo>
                <a:lnTo>
                  <a:pt x="1762" y="255"/>
                </a:lnTo>
                <a:lnTo>
                  <a:pt x="1776" y="282"/>
                </a:lnTo>
                <a:lnTo>
                  <a:pt x="1785" y="310"/>
                </a:lnTo>
                <a:lnTo>
                  <a:pt x="1787" y="341"/>
                </a:lnTo>
                <a:lnTo>
                  <a:pt x="1787" y="2523"/>
                </a:lnTo>
                <a:lnTo>
                  <a:pt x="1785" y="2553"/>
                </a:lnTo>
                <a:lnTo>
                  <a:pt x="1776" y="2583"/>
                </a:lnTo>
                <a:lnTo>
                  <a:pt x="1762" y="2610"/>
                </a:lnTo>
                <a:lnTo>
                  <a:pt x="1743" y="2634"/>
                </a:lnTo>
                <a:lnTo>
                  <a:pt x="1720" y="2653"/>
                </a:lnTo>
                <a:lnTo>
                  <a:pt x="1694" y="2670"/>
                </a:lnTo>
                <a:lnTo>
                  <a:pt x="1671" y="2678"/>
                </a:lnTo>
                <a:lnTo>
                  <a:pt x="1648" y="2683"/>
                </a:lnTo>
                <a:lnTo>
                  <a:pt x="1625" y="2685"/>
                </a:lnTo>
                <a:lnTo>
                  <a:pt x="1597" y="2683"/>
                </a:lnTo>
                <a:lnTo>
                  <a:pt x="1571" y="2675"/>
                </a:lnTo>
                <a:lnTo>
                  <a:pt x="1545" y="2663"/>
                </a:lnTo>
                <a:lnTo>
                  <a:pt x="1522" y="2647"/>
                </a:lnTo>
                <a:lnTo>
                  <a:pt x="635" y="1916"/>
                </a:lnTo>
                <a:lnTo>
                  <a:pt x="163" y="1916"/>
                </a:lnTo>
                <a:lnTo>
                  <a:pt x="130" y="1912"/>
                </a:lnTo>
                <a:lnTo>
                  <a:pt x="99" y="1903"/>
                </a:lnTo>
                <a:lnTo>
                  <a:pt x="72" y="1887"/>
                </a:lnTo>
                <a:lnTo>
                  <a:pt x="48" y="1868"/>
                </a:lnTo>
                <a:lnTo>
                  <a:pt x="27" y="1844"/>
                </a:lnTo>
                <a:lnTo>
                  <a:pt x="13" y="1817"/>
                </a:lnTo>
                <a:lnTo>
                  <a:pt x="3" y="1786"/>
                </a:lnTo>
                <a:lnTo>
                  <a:pt x="0" y="1754"/>
                </a:lnTo>
                <a:lnTo>
                  <a:pt x="0" y="1111"/>
                </a:lnTo>
                <a:lnTo>
                  <a:pt x="3" y="1078"/>
                </a:lnTo>
                <a:lnTo>
                  <a:pt x="13" y="1048"/>
                </a:lnTo>
                <a:lnTo>
                  <a:pt x="27" y="1019"/>
                </a:lnTo>
                <a:lnTo>
                  <a:pt x="48" y="995"/>
                </a:lnTo>
                <a:lnTo>
                  <a:pt x="72" y="976"/>
                </a:lnTo>
                <a:lnTo>
                  <a:pt x="99" y="961"/>
                </a:lnTo>
                <a:lnTo>
                  <a:pt x="130" y="952"/>
                </a:lnTo>
                <a:lnTo>
                  <a:pt x="163" y="949"/>
                </a:lnTo>
                <a:lnTo>
                  <a:pt x="635" y="949"/>
                </a:lnTo>
                <a:lnTo>
                  <a:pt x="1522" y="216"/>
                </a:lnTo>
                <a:lnTo>
                  <a:pt x="1547" y="199"/>
                </a:lnTo>
                <a:lnTo>
                  <a:pt x="1575" y="187"/>
                </a:lnTo>
                <a:lnTo>
                  <a:pt x="1605" y="181"/>
                </a:lnTo>
                <a:lnTo>
                  <a:pt x="1635" y="180"/>
                </a:lnTo>
                <a:close/>
                <a:moveTo>
                  <a:pt x="2931" y="0"/>
                </a:moveTo>
                <a:lnTo>
                  <a:pt x="2957" y="4"/>
                </a:lnTo>
                <a:lnTo>
                  <a:pt x="2983" y="11"/>
                </a:lnTo>
                <a:lnTo>
                  <a:pt x="3007" y="22"/>
                </a:lnTo>
                <a:lnTo>
                  <a:pt x="3028" y="37"/>
                </a:lnTo>
                <a:lnTo>
                  <a:pt x="3048" y="55"/>
                </a:lnTo>
                <a:lnTo>
                  <a:pt x="3118" y="138"/>
                </a:lnTo>
                <a:lnTo>
                  <a:pt x="3183" y="224"/>
                </a:lnTo>
                <a:lnTo>
                  <a:pt x="3244" y="313"/>
                </a:lnTo>
                <a:lnTo>
                  <a:pt x="3300" y="406"/>
                </a:lnTo>
                <a:lnTo>
                  <a:pt x="3350" y="499"/>
                </a:lnTo>
                <a:lnTo>
                  <a:pt x="3396" y="597"/>
                </a:lnTo>
                <a:lnTo>
                  <a:pt x="3437" y="696"/>
                </a:lnTo>
                <a:lnTo>
                  <a:pt x="3472" y="797"/>
                </a:lnTo>
                <a:lnTo>
                  <a:pt x="3503" y="899"/>
                </a:lnTo>
                <a:lnTo>
                  <a:pt x="3528" y="1003"/>
                </a:lnTo>
                <a:lnTo>
                  <a:pt x="3548" y="1108"/>
                </a:lnTo>
                <a:lnTo>
                  <a:pt x="3562" y="1216"/>
                </a:lnTo>
                <a:lnTo>
                  <a:pt x="3569" y="1324"/>
                </a:lnTo>
                <a:lnTo>
                  <a:pt x="3573" y="1432"/>
                </a:lnTo>
                <a:lnTo>
                  <a:pt x="3569" y="1545"/>
                </a:lnTo>
                <a:lnTo>
                  <a:pt x="3561" y="1656"/>
                </a:lnTo>
                <a:lnTo>
                  <a:pt x="3545" y="1768"/>
                </a:lnTo>
                <a:lnTo>
                  <a:pt x="3524" y="1877"/>
                </a:lnTo>
                <a:lnTo>
                  <a:pt x="3497" y="1985"/>
                </a:lnTo>
                <a:lnTo>
                  <a:pt x="3465" y="2092"/>
                </a:lnTo>
                <a:lnTo>
                  <a:pt x="3427" y="2196"/>
                </a:lnTo>
                <a:lnTo>
                  <a:pt x="3382" y="2299"/>
                </a:lnTo>
                <a:lnTo>
                  <a:pt x="3333" y="2399"/>
                </a:lnTo>
                <a:lnTo>
                  <a:pt x="3278" y="2496"/>
                </a:lnTo>
                <a:lnTo>
                  <a:pt x="3218" y="2590"/>
                </a:lnTo>
                <a:lnTo>
                  <a:pt x="3153" y="2682"/>
                </a:lnTo>
                <a:lnTo>
                  <a:pt x="3082" y="2770"/>
                </a:lnTo>
                <a:lnTo>
                  <a:pt x="3062" y="2789"/>
                </a:lnTo>
                <a:lnTo>
                  <a:pt x="3040" y="2804"/>
                </a:lnTo>
                <a:lnTo>
                  <a:pt x="3017" y="2816"/>
                </a:lnTo>
                <a:lnTo>
                  <a:pt x="2991" y="2824"/>
                </a:lnTo>
                <a:lnTo>
                  <a:pt x="2965" y="2827"/>
                </a:lnTo>
                <a:lnTo>
                  <a:pt x="2957" y="2827"/>
                </a:lnTo>
                <a:lnTo>
                  <a:pt x="2932" y="2825"/>
                </a:lnTo>
                <a:lnTo>
                  <a:pt x="2907" y="2820"/>
                </a:lnTo>
                <a:lnTo>
                  <a:pt x="2884" y="2810"/>
                </a:lnTo>
                <a:lnTo>
                  <a:pt x="2863" y="2797"/>
                </a:lnTo>
                <a:lnTo>
                  <a:pt x="2843" y="2780"/>
                </a:lnTo>
                <a:lnTo>
                  <a:pt x="2822" y="2759"/>
                </a:lnTo>
                <a:lnTo>
                  <a:pt x="2801" y="2735"/>
                </a:lnTo>
                <a:lnTo>
                  <a:pt x="2787" y="2709"/>
                </a:lnTo>
                <a:lnTo>
                  <a:pt x="2779" y="2681"/>
                </a:lnTo>
                <a:lnTo>
                  <a:pt x="2774" y="2651"/>
                </a:lnTo>
                <a:lnTo>
                  <a:pt x="2775" y="2622"/>
                </a:lnTo>
                <a:lnTo>
                  <a:pt x="2783" y="2594"/>
                </a:lnTo>
                <a:lnTo>
                  <a:pt x="2795" y="2565"/>
                </a:lnTo>
                <a:lnTo>
                  <a:pt x="2812" y="2540"/>
                </a:lnTo>
                <a:lnTo>
                  <a:pt x="2876" y="2461"/>
                </a:lnTo>
                <a:lnTo>
                  <a:pt x="2933" y="2378"/>
                </a:lnTo>
                <a:lnTo>
                  <a:pt x="2986" y="2294"/>
                </a:lnTo>
                <a:lnTo>
                  <a:pt x="3034" y="2206"/>
                </a:lnTo>
                <a:lnTo>
                  <a:pt x="3076" y="2114"/>
                </a:lnTo>
                <a:lnTo>
                  <a:pt x="3113" y="2022"/>
                </a:lnTo>
                <a:lnTo>
                  <a:pt x="3145" y="1927"/>
                </a:lnTo>
                <a:lnTo>
                  <a:pt x="3171" y="1831"/>
                </a:lnTo>
                <a:lnTo>
                  <a:pt x="3191" y="1732"/>
                </a:lnTo>
                <a:lnTo>
                  <a:pt x="3206" y="1633"/>
                </a:lnTo>
                <a:lnTo>
                  <a:pt x="3215" y="1533"/>
                </a:lnTo>
                <a:lnTo>
                  <a:pt x="3218" y="1432"/>
                </a:lnTo>
                <a:lnTo>
                  <a:pt x="3215" y="1336"/>
                </a:lnTo>
                <a:lnTo>
                  <a:pt x="3207" y="1239"/>
                </a:lnTo>
                <a:lnTo>
                  <a:pt x="3194" y="1144"/>
                </a:lnTo>
                <a:lnTo>
                  <a:pt x="3175" y="1050"/>
                </a:lnTo>
                <a:lnTo>
                  <a:pt x="3152" y="957"/>
                </a:lnTo>
                <a:lnTo>
                  <a:pt x="3122" y="866"/>
                </a:lnTo>
                <a:lnTo>
                  <a:pt x="3088" y="777"/>
                </a:lnTo>
                <a:lnTo>
                  <a:pt x="3049" y="690"/>
                </a:lnTo>
                <a:lnTo>
                  <a:pt x="3005" y="604"/>
                </a:lnTo>
                <a:lnTo>
                  <a:pt x="2957" y="522"/>
                </a:lnTo>
                <a:lnTo>
                  <a:pt x="2904" y="442"/>
                </a:lnTo>
                <a:lnTo>
                  <a:pt x="2846" y="365"/>
                </a:lnTo>
                <a:lnTo>
                  <a:pt x="2784" y="290"/>
                </a:lnTo>
                <a:lnTo>
                  <a:pt x="2767" y="269"/>
                </a:lnTo>
                <a:lnTo>
                  <a:pt x="2755" y="244"/>
                </a:lnTo>
                <a:lnTo>
                  <a:pt x="2747" y="219"/>
                </a:lnTo>
                <a:lnTo>
                  <a:pt x="2743" y="191"/>
                </a:lnTo>
                <a:lnTo>
                  <a:pt x="2744" y="165"/>
                </a:lnTo>
                <a:lnTo>
                  <a:pt x="2749" y="139"/>
                </a:lnTo>
                <a:lnTo>
                  <a:pt x="2758" y="114"/>
                </a:lnTo>
                <a:lnTo>
                  <a:pt x="2772" y="90"/>
                </a:lnTo>
                <a:lnTo>
                  <a:pt x="2791" y="70"/>
                </a:lnTo>
                <a:lnTo>
                  <a:pt x="2811" y="48"/>
                </a:lnTo>
                <a:lnTo>
                  <a:pt x="2831" y="31"/>
                </a:lnTo>
                <a:lnTo>
                  <a:pt x="2854" y="18"/>
                </a:lnTo>
                <a:lnTo>
                  <a:pt x="2878" y="8"/>
                </a:lnTo>
                <a:lnTo>
                  <a:pt x="2904" y="2"/>
                </a:lnTo>
                <a:lnTo>
                  <a:pt x="29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3748A28-CC38-4679-8730-CE2AE8EF4A76}"/>
              </a:ext>
            </a:extLst>
          </p:cNvPr>
          <p:cNvSpPr/>
          <p:nvPr/>
        </p:nvSpPr>
        <p:spPr>
          <a:xfrm>
            <a:off x="872467" y="5345959"/>
            <a:ext cx="726366" cy="72636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1271">
            <a:extLst>
              <a:ext uri="{FF2B5EF4-FFF2-40B4-BE49-F238E27FC236}">
                <a16:creationId xmlns:a16="http://schemas.microsoft.com/office/drawing/2014/main" id="{905721CE-6975-4F3D-8A06-19E53678698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08300" y="5571616"/>
            <a:ext cx="238593" cy="238353"/>
            <a:chOff x="5516" y="3626"/>
            <a:chExt cx="1981" cy="1979"/>
          </a:xfrm>
          <a:solidFill>
            <a:schemeClr val="bg1"/>
          </a:solidFill>
        </p:grpSpPr>
        <p:sp>
          <p:nvSpPr>
            <p:cNvPr id="29" name="Freeform 1273">
              <a:extLst>
                <a:ext uri="{FF2B5EF4-FFF2-40B4-BE49-F238E27FC236}">
                  <a16:creationId xmlns:a16="http://schemas.microsoft.com/office/drawing/2014/main" id="{4E262A1F-96EB-4D3C-AE1B-AA4E4F0C2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4" y="4270"/>
              <a:ext cx="491" cy="498"/>
            </a:xfrm>
            <a:custGeom>
              <a:avLst/>
              <a:gdLst>
                <a:gd name="T0" fmla="*/ 980 w 980"/>
                <a:gd name="T1" fmla="*/ 0 h 996"/>
                <a:gd name="T2" fmla="*/ 952 w 980"/>
                <a:gd name="T3" fmla="*/ 46 h 996"/>
                <a:gd name="T4" fmla="*/ 921 w 980"/>
                <a:gd name="T5" fmla="*/ 94 h 996"/>
                <a:gd name="T6" fmla="*/ 890 w 980"/>
                <a:gd name="T7" fmla="*/ 145 h 996"/>
                <a:gd name="T8" fmla="*/ 856 w 980"/>
                <a:gd name="T9" fmla="*/ 198 h 996"/>
                <a:gd name="T10" fmla="*/ 819 w 980"/>
                <a:gd name="T11" fmla="*/ 255 h 996"/>
                <a:gd name="T12" fmla="*/ 781 w 980"/>
                <a:gd name="T13" fmla="*/ 314 h 996"/>
                <a:gd name="T14" fmla="*/ 740 w 980"/>
                <a:gd name="T15" fmla="*/ 376 h 996"/>
                <a:gd name="T16" fmla="*/ 696 w 980"/>
                <a:gd name="T17" fmla="*/ 444 h 996"/>
                <a:gd name="T18" fmla="*/ 649 w 980"/>
                <a:gd name="T19" fmla="*/ 514 h 996"/>
                <a:gd name="T20" fmla="*/ 599 w 980"/>
                <a:gd name="T21" fmla="*/ 588 h 996"/>
                <a:gd name="T22" fmla="*/ 546 w 980"/>
                <a:gd name="T23" fmla="*/ 665 h 996"/>
                <a:gd name="T24" fmla="*/ 491 w 980"/>
                <a:gd name="T25" fmla="*/ 748 h 996"/>
                <a:gd name="T26" fmla="*/ 431 w 980"/>
                <a:gd name="T27" fmla="*/ 834 h 996"/>
                <a:gd name="T28" fmla="*/ 369 w 980"/>
                <a:gd name="T29" fmla="*/ 926 h 996"/>
                <a:gd name="T30" fmla="*/ 347 w 980"/>
                <a:gd name="T31" fmla="*/ 960 h 996"/>
                <a:gd name="T32" fmla="*/ 331 w 980"/>
                <a:gd name="T33" fmla="*/ 996 h 996"/>
                <a:gd name="T34" fmla="*/ 0 w 980"/>
                <a:gd name="T35" fmla="*/ 666 h 996"/>
                <a:gd name="T36" fmla="*/ 2 w 980"/>
                <a:gd name="T37" fmla="*/ 664 h 996"/>
                <a:gd name="T38" fmla="*/ 8 w 980"/>
                <a:gd name="T39" fmla="*/ 657 h 996"/>
                <a:gd name="T40" fmla="*/ 18 w 980"/>
                <a:gd name="T41" fmla="*/ 645 h 996"/>
                <a:gd name="T42" fmla="*/ 30 w 980"/>
                <a:gd name="T43" fmla="*/ 629 h 996"/>
                <a:gd name="T44" fmla="*/ 47 w 980"/>
                <a:gd name="T45" fmla="*/ 609 h 996"/>
                <a:gd name="T46" fmla="*/ 66 w 980"/>
                <a:gd name="T47" fmla="*/ 588 h 996"/>
                <a:gd name="T48" fmla="*/ 89 w 980"/>
                <a:gd name="T49" fmla="*/ 561 h 996"/>
                <a:gd name="T50" fmla="*/ 115 w 980"/>
                <a:gd name="T51" fmla="*/ 533 h 996"/>
                <a:gd name="T52" fmla="*/ 144 w 980"/>
                <a:gd name="T53" fmla="*/ 503 h 996"/>
                <a:gd name="T54" fmla="*/ 174 w 980"/>
                <a:gd name="T55" fmla="*/ 471 h 996"/>
                <a:gd name="T56" fmla="*/ 208 w 980"/>
                <a:gd name="T57" fmla="*/ 438 h 996"/>
                <a:gd name="T58" fmla="*/ 244 w 980"/>
                <a:gd name="T59" fmla="*/ 403 h 996"/>
                <a:gd name="T60" fmla="*/ 283 w 980"/>
                <a:gd name="T61" fmla="*/ 368 h 996"/>
                <a:gd name="T62" fmla="*/ 324 w 980"/>
                <a:gd name="T63" fmla="*/ 332 h 996"/>
                <a:gd name="T64" fmla="*/ 366 w 980"/>
                <a:gd name="T65" fmla="*/ 296 h 996"/>
                <a:gd name="T66" fmla="*/ 410 w 980"/>
                <a:gd name="T67" fmla="*/ 261 h 996"/>
                <a:gd name="T68" fmla="*/ 457 w 980"/>
                <a:gd name="T69" fmla="*/ 226 h 996"/>
                <a:gd name="T70" fmla="*/ 504 w 980"/>
                <a:gd name="T71" fmla="*/ 192 h 996"/>
                <a:gd name="T72" fmla="*/ 554 w 980"/>
                <a:gd name="T73" fmla="*/ 160 h 996"/>
                <a:gd name="T74" fmla="*/ 603 w 980"/>
                <a:gd name="T75" fmla="*/ 130 h 996"/>
                <a:gd name="T76" fmla="*/ 655 w 980"/>
                <a:gd name="T77" fmla="*/ 102 h 996"/>
                <a:gd name="T78" fmla="*/ 707 w 980"/>
                <a:gd name="T79" fmla="*/ 76 h 996"/>
                <a:gd name="T80" fmla="*/ 761 w 980"/>
                <a:gd name="T81" fmla="*/ 54 h 996"/>
                <a:gd name="T82" fmla="*/ 815 w 980"/>
                <a:gd name="T83" fmla="*/ 35 h 996"/>
                <a:gd name="T84" fmla="*/ 870 w 980"/>
                <a:gd name="T85" fmla="*/ 19 h 996"/>
                <a:gd name="T86" fmla="*/ 925 w 980"/>
                <a:gd name="T87" fmla="*/ 7 h 996"/>
                <a:gd name="T88" fmla="*/ 980 w 980"/>
                <a:gd name="T89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0" h="996">
                  <a:moveTo>
                    <a:pt x="980" y="0"/>
                  </a:moveTo>
                  <a:lnTo>
                    <a:pt x="952" y="46"/>
                  </a:lnTo>
                  <a:lnTo>
                    <a:pt x="921" y="94"/>
                  </a:lnTo>
                  <a:lnTo>
                    <a:pt x="890" y="145"/>
                  </a:lnTo>
                  <a:lnTo>
                    <a:pt x="856" y="198"/>
                  </a:lnTo>
                  <a:lnTo>
                    <a:pt x="819" y="255"/>
                  </a:lnTo>
                  <a:lnTo>
                    <a:pt x="781" y="314"/>
                  </a:lnTo>
                  <a:lnTo>
                    <a:pt x="740" y="376"/>
                  </a:lnTo>
                  <a:lnTo>
                    <a:pt x="696" y="444"/>
                  </a:lnTo>
                  <a:lnTo>
                    <a:pt x="649" y="514"/>
                  </a:lnTo>
                  <a:lnTo>
                    <a:pt x="599" y="588"/>
                  </a:lnTo>
                  <a:lnTo>
                    <a:pt x="546" y="665"/>
                  </a:lnTo>
                  <a:lnTo>
                    <a:pt x="491" y="748"/>
                  </a:lnTo>
                  <a:lnTo>
                    <a:pt x="431" y="834"/>
                  </a:lnTo>
                  <a:lnTo>
                    <a:pt x="369" y="926"/>
                  </a:lnTo>
                  <a:lnTo>
                    <a:pt x="347" y="960"/>
                  </a:lnTo>
                  <a:lnTo>
                    <a:pt x="331" y="996"/>
                  </a:lnTo>
                  <a:lnTo>
                    <a:pt x="0" y="666"/>
                  </a:lnTo>
                  <a:lnTo>
                    <a:pt x="2" y="664"/>
                  </a:lnTo>
                  <a:lnTo>
                    <a:pt x="8" y="657"/>
                  </a:lnTo>
                  <a:lnTo>
                    <a:pt x="18" y="645"/>
                  </a:lnTo>
                  <a:lnTo>
                    <a:pt x="30" y="629"/>
                  </a:lnTo>
                  <a:lnTo>
                    <a:pt x="47" y="609"/>
                  </a:lnTo>
                  <a:lnTo>
                    <a:pt x="66" y="588"/>
                  </a:lnTo>
                  <a:lnTo>
                    <a:pt x="89" y="561"/>
                  </a:lnTo>
                  <a:lnTo>
                    <a:pt x="115" y="533"/>
                  </a:lnTo>
                  <a:lnTo>
                    <a:pt x="144" y="503"/>
                  </a:lnTo>
                  <a:lnTo>
                    <a:pt x="174" y="471"/>
                  </a:lnTo>
                  <a:lnTo>
                    <a:pt x="208" y="438"/>
                  </a:lnTo>
                  <a:lnTo>
                    <a:pt x="244" y="403"/>
                  </a:lnTo>
                  <a:lnTo>
                    <a:pt x="283" y="368"/>
                  </a:lnTo>
                  <a:lnTo>
                    <a:pt x="324" y="332"/>
                  </a:lnTo>
                  <a:lnTo>
                    <a:pt x="366" y="296"/>
                  </a:lnTo>
                  <a:lnTo>
                    <a:pt x="410" y="261"/>
                  </a:lnTo>
                  <a:lnTo>
                    <a:pt x="457" y="226"/>
                  </a:lnTo>
                  <a:lnTo>
                    <a:pt x="504" y="192"/>
                  </a:lnTo>
                  <a:lnTo>
                    <a:pt x="554" y="160"/>
                  </a:lnTo>
                  <a:lnTo>
                    <a:pt x="603" y="130"/>
                  </a:lnTo>
                  <a:lnTo>
                    <a:pt x="655" y="102"/>
                  </a:lnTo>
                  <a:lnTo>
                    <a:pt x="707" y="76"/>
                  </a:lnTo>
                  <a:lnTo>
                    <a:pt x="761" y="54"/>
                  </a:lnTo>
                  <a:lnTo>
                    <a:pt x="815" y="35"/>
                  </a:lnTo>
                  <a:lnTo>
                    <a:pt x="870" y="19"/>
                  </a:lnTo>
                  <a:lnTo>
                    <a:pt x="925" y="7"/>
                  </a:lnTo>
                  <a:lnTo>
                    <a:pt x="9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274">
              <a:extLst>
                <a:ext uri="{FF2B5EF4-FFF2-40B4-BE49-F238E27FC236}">
                  <a16:creationId xmlns:a16="http://schemas.microsoft.com/office/drawing/2014/main" id="{7AF0450C-CCF5-425B-ACA7-B06F32E28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4" y="5106"/>
              <a:ext cx="498" cy="489"/>
            </a:xfrm>
            <a:custGeom>
              <a:avLst/>
              <a:gdLst>
                <a:gd name="T0" fmla="*/ 998 w 998"/>
                <a:gd name="T1" fmla="*/ 0 h 979"/>
                <a:gd name="T2" fmla="*/ 990 w 998"/>
                <a:gd name="T3" fmla="*/ 55 h 979"/>
                <a:gd name="T4" fmla="*/ 978 w 998"/>
                <a:gd name="T5" fmla="*/ 111 h 979"/>
                <a:gd name="T6" fmla="*/ 963 w 998"/>
                <a:gd name="T7" fmla="*/ 165 h 979"/>
                <a:gd name="T8" fmla="*/ 943 w 998"/>
                <a:gd name="T9" fmla="*/ 220 h 979"/>
                <a:gd name="T10" fmla="*/ 920 w 998"/>
                <a:gd name="T11" fmla="*/ 273 h 979"/>
                <a:gd name="T12" fmla="*/ 895 w 998"/>
                <a:gd name="T13" fmla="*/ 326 h 979"/>
                <a:gd name="T14" fmla="*/ 867 w 998"/>
                <a:gd name="T15" fmla="*/ 377 h 979"/>
                <a:gd name="T16" fmla="*/ 837 w 998"/>
                <a:gd name="T17" fmla="*/ 427 h 979"/>
                <a:gd name="T18" fmla="*/ 804 w 998"/>
                <a:gd name="T19" fmla="*/ 477 h 979"/>
                <a:gd name="T20" fmla="*/ 770 w 998"/>
                <a:gd name="T21" fmla="*/ 524 h 979"/>
                <a:gd name="T22" fmla="*/ 736 w 998"/>
                <a:gd name="T23" fmla="*/ 570 h 979"/>
                <a:gd name="T24" fmla="*/ 700 w 998"/>
                <a:gd name="T25" fmla="*/ 614 h 979"/>
                <a:gd name="T26" fmla="*/ 665 w 998"/>
                <a:gd name="T27" fmla="*/ 657 h 979"/>
                <a:gd name="T28" fmla="*/ 629 w 998"/>
                <a:gd name="T29" fmla="*/ 698 h 979"/>
                <a:gd name="T30" fmla="*/ 594 w 998"/>
                <a:gd name="T31" fmla="*/ 736 h 979"/>
                <a:gd name="T32" fmla="*/ 559 w 998"/>
                <a:gd name="T33" fmla="*/ 771 h 979"/>
                <a:gd name="T34" fmla="*/ 525 w 998"/>
                <a:gd name="T35" fmla="*/ 805 h 979"/>
                <a:gd name="T36" fmla="*/ 494 w 998"/>
                <a:gd name="T37" fmla="*/ 837 h 979"/>
                <a:gd name="T38" fmla="*/ 463 w 998"/>
                <a:gd name="T39" fmla="*/ 866 h 979"/>
                <a:gd name="T40" fmla="*/ 434 w 998"/>
                <a:gd name="T41" fmla="*/ 891 h 979"/>
                <a:gd name="T42" fmla="*/ 409 w 998"/>
                <a:gd name="T43" fmla="*/ 914 h 979"/>
                <a:gd name="T44" fmla="*/ 386 w 998"/>
                <a:gd name="T45" fmla="*/ 933 h 979"/>
                <a:gd name="T46" fmla="*/ 367 w 998"/>
                <a:gd name="T47" fmla="*/ 949 h 979"/>
                <a:gd name="T48" fmla="*/ 351 w 998"/>
                <a:gd name="T49" fmla="*/ 962 h 979"/>
                <a:gd name="T50" fmla="*/ 340 w 998"/>
                <a:gd name="T51" fmla="*/ 972 h 979"/>
                <a:gd name="T52" fmla="*/ 333 w 998"/>
                <a:gd name="T53" fmla="*/ 978 h 979"/>
                <a:gd name="T54" fmla="*/ 330 w 998"/>
                <a:gd name="T55" fmla="*/ 979 h 979"/>
                <a:gd name="T56" fmla="*/ 0 w 998"/>
                <a:gd name="T57" fmla="*/ 649 h 979"/>
                <a:gd name="T58" fmla="*/ 35 w 998"/>
                <a:gd name="T59" fmla="*/ 633 h 979"/>
                <a:gd name="T60" fmla="*/ 70 w 998"/>
                <a:gd name="T61" fmla="*/ 612 h 979"/>
                <a:gd name="T62" fmla="*/ 161 w 998"/>
                <a:gd name="T63" fmla="*/ 549 h 979"/>
                <a:gd name="T64" fmla="*/ 248 w 998"/>
                <a:gd name="T65" fmla="*/ 490 h 979"/>
                <a:gd name="T66" fmla="*/ 330 w 998"/>
                <a:gd name="T67" fmla="*/ 433 h 979"/>
                <a:gd name="T68" fmla="*/ 409 w 998"/>
                <a:gd name="T69" fmla="*/ 381 h 979"/>
                <a:gd name="T70" fmla="*/ 483 w 998"/>
                <a:gd name="T71" fmla="*/ 332 h 979"/>
                <a:gd name="T72" fmla="*/ 553 w 998"/>
                <a:gd name="T73" fmla="*/ 285 h 979"/>
                <a:gd name="T74" fmla="*/ 619 w 998"/>
                <a:gd name="T75" fmla="*/ 241 h 979"/>
                <a:gd name="T76" fmla="*/ 682 w 998"/>
                <a:gd name="T77" fmla="*/ 200 h 979"/>
                <a:gd name="T78" fmla="*/ 743 w 998"/>
                <a:gd name="T79" fmla="*/ 162 h 979"/>
                <a:gd name="T80" fmla="*/ 799 w 998"/>
                <a:gd name="T81" fmla="*/ 125 h 979"/>
                <a:gd name="T82" fmla="*/ 853 w 998"/>
                <a:gd name="T83" fmla="*/ 92 h 979"/>
                <a:gd name="T84" fmla="*/ 903 w 998"/>
                <a:gd name="T85" fmla="*/ 59 h 979"/>
                <a:gd name="T86" fmla="*/ 952 w 998"/>
                <a:gd name="T87" fmla="*/ 29 h 979"/>
                <a:gd name="T88" fmla="*/ 998 w 998"/>
                <a:gd name="T89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8" h="979">
                  <a:moveTo>
                    <a:pt x="998" y="0"/>
                  </a:moveTo>
                  <a:lnTo>
                    <a:pt x="990" y="55"/>
                  </a:lnTo>
                  <a:lnTo>
                    <a:pt x="978" y="111"/>
                  </a:lnTo>
                  <a:lnTo>
                    <a:pt x="963" y="165"/>
                  </a:lnTo>
                  <a:lnTo>
                    <a:pt x="943" y="220"/>
                  </a:lnTo>
                  <a:lnTo>
                    <a:pt x="920" y="273"/>
                  </a:lnTo>
                  <a:lnTo>
                    <a:pt x="895" y="326"/>
                  </a:lnTo>
                  <a:lnTo>
                    <a:pt x="867" y="377"/>
                  </a:lnTo>
                  <a:lnTo>
                    <a:pt x="837" y="427"/>
                  </a:lnTo>
                  <a:lnTo>
                    <a:pt x="804" y="477"/>
                  </a:lnTo>
                  <a:lnTo>
                    <a:pt x="770" y="524"/>
                  </a:lnTo>
                  <a:lnTo>
                    <a:pt x="736" y="570"/>
                  </a:lnTo>
                  <a:lnTo>
                    <a:pt x="700" y="614"/>
                  </a:lnTo>
                  <a:lnTo>
                    <a:pt x="665" y="657"/>
                  </a:lnTo>
                  <a:lnTo>
                    <a:pt x="629" y="698"/>
                  </a:lnTo>
                  <a:lnTo>
                    <a:pt x="594" y="736"/>
                  </a:lnTo>
                  <a:lnTo>
                    <a:pt x="559" y="771"/>
                  </a:lnTo>
                  <a:lnTo>
                    <a:pt x="525" y="805"/>
                  </a:lnTo>
                  <a:lnTo>
                    <a:pt x="494" y="837"/>
                  </a:lnTo>
                  <a:lnTo>
                    <a:pt x="463" y="866"/>
                  </a:lnTo>
                  <a:lnTo>
                    <a:pt x="434" y="891"/>
                  </a:lnTo>
                  <a:lnTo>
                    <a:pt x="409" y="914"/>
                  </a:lnTo>
                  <a:lnTo>
                    <a:pt x="386" y="933"/>
                  </a:lnTo>
                  <a:lnTo>
                    <a:pt x="367" y="949"/>
                  </a:lnTo>
                  <a:lnTo>
                    <a:pt x="351" y="962"/>
                  </a:lnTo>
                  <a:lnTo>
                    <a:pt x="340" y="972"/>
                  </a:lnTo>
                  <a:lnTo>
                    <a:pt x="333" y="978"/>
                  </a:lnTo>
                  <a:lnTo>
                    <a:pt x="330" y="979"/>
                  </a:lnTo>
                  <a:lnTo>
                    <a:pt x="0" y="649"/>
                  </a:lnTo>
                  <a:lnTo>
                    <a:pt x="35" y="633"/>
                  </a:lnTo>
                  <a:lnTo>
                    <a:pt x="70" y="612"/>
                  </a:lnTo>
                  <a:lnTo>
                    <a:pt x="161" y="549"/>
                  </a:lnTo>
                  <a:lnTo>
                    <a:pt x="248" y="490"/>
                  </a:lnTo>
                  <a:lnTo>
                    <a:pt x="330" y="433"/>
                  </a:lnTo>
                  <a:lnTo>
                    <a:pt x="409" y="381"/>
                  </a:lnTo>
                  <a:lnTo>
                    <a:pt x="483" y="332"/>
                  </a:lnTo>
                  <a:lnTo>
                    <a:pt x="553" y="285"/>
                  </a:lnTo>
                  <a:lnTo>
                    <a:pt x="619" y="241"/>
                  </a:lnTo>
                  <a:lnTo>
                    <a:pt x="682" y="200"/>
                  </a:lnTo>
                  <a:lnTo>
                    <a:pt x="743" y="162"/>
                  </a:lnTo>
                  <a:lnTo>
                    <a:pt x="799" y="125"/>
                  </a:lnTo>
                  <a:lnTo>
                    <a:pt x="853" y="92"/>
                  </a:lnTo>
                  <a:lnTo>
                    <a:pt x="903" y="59"/>
                  </a:lnTo>
                  <a:lnTo>
                    <a:pt x="952" y="29"/>
                  </a:lnTo>
                  <a:lnTo>
                    <a:pt x="9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275">
              <a:extLst>
                <a:ext uri="{FF2B5EF4-FFF2-40B4-BE49-F238E27FC236}">
                  <a16:creationId xmlns:a16="http://schemas.microsoft.com/office/drawing/2014/main" id="{394BD1D2-D975-4D93-B693-6AF34EAB5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6" y="4987"/>
              <a:ext cx="618" cy="618"/>
            </a:xfrm>
            <a:custGeom>
              <a:avLst/>
              <a:gdLst>
                <a:gd name="T0" fmla="*/ 496 w 1237"/>
                <a:gd name="T1" fmla="*/ 0 h 1235"/>
                <a:gd name="T2" fmla="*/ 532 w 1237"/>
                <a:gd name="T3" fmla="*/ 36 h 1235"/>
                <a:gd name="T4" fmla="*/ 502 w 1237"/>
                <a:gd name="T5" fmla="*/ 104 h 1235"/>
                <a:gd name="T6" fmla="*/ 474 w 1237"/>
                <a:gd name="T7" fmla="*/ 173 h 1235"/>
                <a:gd name="T8" fmla="*/ 447 w 1237"/>
                <a:gd name="T9" fmla="*/ 248 h 1235"/>
                <a:gd name="T10" fmla="*/ 423 w 1237"/>
                <a:gd name="T11" fmla="*/ 324 h 1235"/>
                <a:gd name="T12" fmla="*/ 403 w 1237"/>
                <a:gd name="T13" fmla="*/ 401 h 1235"/>
                <a:gd name="T14" fmla="*/ 375 w 1237"/>
                <a:gd name="T15" fmla="*/ 522 h 1235"/>
                <a:gd name="T16" fmla="*/ 353 w 1237"/>
                <a:gd name="T17" fmla="*/ 644 h 1235"/>
                <a:gd name="T18" fmla="*/ 335 w 1237"/>
                <a:gd name="T19" fmla="*/ 767 h 1235"/>
                <a:gd name="T20" fmla="*/ 323 w 1237"/>
                <a:gd name="T21" fmla="*/ 890 h 1235"/>
                <a:gd name="T22" fmla="*/ 320 w 1237"/>
                <a:gd name="T23" fmla="*/ 915 h 1235"/>
                <a:gd name="T24" fmla="*/ 423 w 1237"/>
                <a:gd name="T25" fmla="*/ 906 h 1235"/>
                <a:gd name="T26" fmla="*/ 526 w 1237"/>
                <a:gd name="T27" fmla="*/ 893 h 1235"/>
                <a:gd name="T28" fmla="*/ 647 w 1237"/>
                <a:gd name="T29" fmla="*/ 874 h 1235"/>
                <a:gd name="T30" fmla="*/ 766 w 1237"/>
                <a:gd name="T31" fmla="*/ 849 h 1235"/>
                <a:gd name="T32" fmla="*/ 885 w 1237"/>
                <a:gd name="T33" fmla="*/ 820 h 1235"/>
                <a:gd name="T34" fmla="*/ 1002 w 1237"/>
                <a:gd name="T35" fmla="*/ 784 h 1235"/>
                <a:gd name="T36" fmla="*/ 1060 w 1237"/>
                <a:gd name="T37" fmla="*/ 763 h 1235"/>
                <a:gd name="T38" fmla="*/ 1117 w 1237"/>
                <a:gd name="T39" fmla="*/ 740 h 1235"/>
                <a:gd name="T40" fmla="*/ 1173 w 1237"/>
                <a:gd name="T41" fmla="*/ 717 h 1235"/>
                <a:gd name="T42" fmla="*/ 1200 w 1237"/>
                <a:gd name="T43" fmla="*/ 704 h 1235"/>
                <a:gd name="T44" fmla="*/ 1237 w 1237"/>
                <a:gd name="T45" fmla="*/ 740 h 1235"/>
                <a:gd name="T46" fmla="*/ 1194 w 1237"/>
                <a:gd name="T47" fmla="*/ 797 h 1235"/>
                <a:gd name="T48" fmla="*/ 1147 w 1237"/>
                <a:gd name="T49" fmla="*/ 851 h 1235"/>
                <a:gd name="T50" fmla="*/ 1095 w 1237"/>
                <a:gd name="T51" fmla="*/ 901 h 1235"/>
                <a:gd name="T52" fmla="*/ 1041 w 1237"/>
                <a:gd name="T53" fmla="*/ 947 h 1235"/>
                <a:gd name="T54" fmla="*/ 983 w 1237"/>
                <a:gd name="T55" fmla="*/ 989 h 1235"/>
                <a:gd name="T56" fmla="*/ 922 w 1237"/>
                <a:gd name="T57" fmla="*/ 1027 h 1235"/>
                <a:gd name="T58" fmla="*/ 858 w 1237"/>
                <a:gd name="T59" fmla="*/ 1062 h 1235"/>
                <a:gd name="T60" fmla="*/ 794 w 1237"/>
                <a:gd name="T61" fmla="*/ 1094 h 1235"/>
                <a:gd name="T62" fmla="*/ 728 w 1237"/>
                <a:gd name="T63" fmla="*/ 1123 h 1235"/>
                <a:gd name="T64" fmla="*/ 661 w 1237"/>
                <a:gd name="T65" fmla="*/ 1147 h 1235"/>
                <a:gd name="T66" fmla="*/ 594 w 1237"/>
                <a:gd name="T67" fmla="*/ 1169 h 1235"/>
                <a:gd name="T68" fmla="*/ 491 w 1237"/>
                <a:gd name="T69" fmla="*/ 1196 h 1235"/>
                <a:gd name="T70" fmla="*/ 386 w 1237"/>
                <a:gd name="T71" fmla="*/ 1217 h 1235"/>
                <a:gd name="T72" fmla="*/ 280 w 1237"/>
                <a:gd name="T73" fmla="*/ 1229 h 1235"/>
                <a:gd name="T74" fmla="*/ 174 w 1237"/>
                <a:gd name="T75" fmla="*/ 1235 h 1235"/>
                <a:gd name="T76" fmla="*/ 151 w 1237"/>
                <a:gd name="T77" fmla="*/ 1235 h 1235"/>
                <a:gd name="T78" fmla="*/ 128 w 1237"/>
                <a:gd name="T79" fmla="*/ 1233 h 1235"/>
                <a:gd name="T80" fmla="*/ 106 w 1237"/>
                <a:gd name="T81" fmla="*/ 1228 h 1235"/>
                <a:gd name="T82" fmla="*/ 80 w 1237"/>
                <a:gd name="T83" fmla="*/ 1217 h 1235"/>
                <a:gd name="T84" fmla="*/ 57 w 1237"/>
                <a:gd name="T85" fmla="*/ 1201 h 1235"/>
                <a:gd name="T86" fmla="*/ 36 w 1237"/>
                <a:gd name="T87" fmla="*/ 1182 h 1235"/>
                <a:gd name="T88" fmla="*/ 21 w 1237"/>
                <a:gd name="T89" fmla="*/ 1159 h 1235"/>
                <a:gd name="T90" fmla="*/ 8 w 1237"/>
                <a:gd name="T91" fmla="*/ 1134 h 1235"/>
                <a:gd name="T92" fmla="*/ 1 w 1237"/>
                <a:gd name="T93" fmla="*/ 1106 h 1235"/>
                <a:gd name="T94" fmla="*/ 0 w 1237"/>
                <a:gd name="T95" fmla="*/ 1073 h 1235"/>
                <a:gd name="T96" fmla="*/ 0 w 1237"/>
                <a:gd name="T97" fmla="*/ 1041 h 1235"/>
                <a:gd name="T98" fmla="*/ 6 w 1237"/>
                <a:gd name="T99" fmla="*/ 947 h 1235"/>
                <a:gd name="T100" fmla="*/ 18 w 1237"/>
                <a:gd name="T101" fmla="*/ 855 h 1235"/>
                <a:gd name="T102" fmla="*/ 35 w 1237"/>
                <a:gd name="T103" fmla="*/ 762 h 1235"/>
                <a:gd name="T104" fmla="*/ 57 w 1237"/>
                <a:gd name="T105" fmla="*/ 671 h 1235"/>
                <a:gd name="T106" fmla="*/ 85 w 1237"/>
                <a:gd name="T107" fmla="*/ 582 h 1235"/>
                <a:gd name="T108" fmla="*/ 115 w 1237"/>
                <a:gd name="T109" fmla="*/ 501 h 1235"/>
                <a:gd name="T110" fmla="*/ 150 w 1237"/>
                <a:gd name="T111" fmla="*/ 421 h 1235"/>
                <a:gd name="T112" fmla="*/ 190 w 1237"/>
                <a:gd name="T113" fmla="*/ 345 h 1235"/>
                <a:gd name="T114" fmla="*/ 235 w 1237"/>
                <a:gd name="T115" fmla="*/ 270 h 1235"/>
                <a:gd name="T116" fmla="*/ 285 w 1237"/>
                <a:gd name="T117" fmla="*/ 200 h 1235"/>
                <a:gd name="T118" fmla="*/ 331 w 1237"/>
                <a:gd name="T119" fmla="*/ 144 h 1235"/>
                <a:gd name="T120" fmla="*/ 382 w 1237"/>
                <a:gd name="T121" fmla="*/ 92 h 1235"/>
                <a:gd name="T122" fmla="*/ 438 w 1237"/>
                <a:gd name="T123" fmla="*/ 44 h 1235"/>
                <a:gd name="T124" fmla="*/ 496 w 1237"/>
                <a:gd name="T125" fmla="*/ 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7" h="1235">
                  <a:moveTo>
                    <a:pt x="496" y="0"/>
                  </a:moveTo>
                  <a:lnTo>
                    <a:pt x="532" y="36"/>
                  </a:lnTo>
                  <a:lnTo>
                    <a:pt x="502" y="104"/>
                  </a:lnTo>
                  <a:lnTo>
                    <a:pt x="474" y="173"/>
                  </a:lnTo>
                  <a:lnTo>
                    <a:pt x="447" y="248"/>
                  </a:lnTo>
                  <a:lnTo>
                    <a:pt x="423" y="324"/>
                  </a:lnTo>
                  <a:lnTo>
                    <a:pt x="403" y="401"/>
                  </a:lnTo>
                  <a:lnTo>
                    <a:pt x="375" y="522"/>
                  </a:lnTo>
                  <a:lnTo>
                    <a:pt x="353" y="644"/>
                  </a:lnTo>
                  <a:lnTo>
                    <a:pt x="335" y="767"/>
                  </a:lnTo>
                  <a:lnTo>
                    <a:pt x="323" y="890"/>
                  </a:lnTo>
                  <a:lnTo>
                    <a:pt x="320" y="915"/>
                  </a:lnTo>
                  <a:lnTo>
                    <a:pt x="423" y="906"/>
                  </a:lnTo>
                  <a:lnTo>
                    <a:pt x="526" y="893"/>
                  </a:lnTo>
                  <a:lnTo>
                    <a:pt x="647" y="874"/>
                  </a:lnTo>
                  <a:lnTo>
                    <a:pt x="766" y="849"/>
                  </a:lnTo>
                  <a:lnTo>
                    <a:pt x="885" y="820"/>
                  </a:lnTo>
                  <a:lnTo>
                    <a:pt x="1002" y="784"/>
                  </a:lnTo>
                  <a:lnTo>
                    <a:pt x="1060" y="763"/>
                  </a:lnTo>
                  <a:lnTo>
                    <a:pt x="1117" y="740"/>
                  </a:lnTo>
                  <a:lnTo>
                    <a:pt x="1173" y="717"/>
                  </a:lnTo>
                  <a:lnTo>
                    <a:pt x="1200" y="704"/>
                  </a:lnTo>
                  <a:lnTo>
                    <a:pt x="1237" y="740"/>
                  </a:lnTo>
                  <a:lnTo>
                    <a:pt x="1194" y="797"/>
                  </a:lnTo>
                  <a:lnTo>
                    <a:pt x="1147" y="851"/>
                  </a:lnTo>
                  <a:lnTo>
                    <a:pt x="1095" y="901"/>
                  </a:lnTo>
                  <a:lnTo>
                    <a:pt x="1041" y="947"/>
                  </a:lnTo>
                  <a:lnTo>
                    <a:pt x="983" y="989"/>
                  </a:lnTo>
                  <a:lnTo>
                    <a:pt x="922" y="1027"/>
                  </a:lnTo>
                  <a:lnTo>
                    <a:pt x="858" y="1062"/>
                  </a:lnTo>
                  <a:lnTo>
                    <a:pt x="794" y="1094"/>
                  </a:lnTo>
                  <a:lnTo>
                    <a:pt x="728" y="1123"/>
                  </a:lnTo>
                  <a:lnTo>
                    <a:pt x="661" y="1147"/>
                  </a:lnTo>
                  <a:lnTo>
                    <a:pt x="594" y="1169"/>
                  </a:lnTo>
                  <a:lnTo>
                    <a:pt x="491" y="1196"/>
                  </a:lnTo>
                  <a:lnTo>
                    <a:pt x="386" y="1217"/>
                  </a:lnTo>
                  <a:lnTo>
                    <a:pt x="280" y="1229"/>
                  </a:lnTo>
                  <a:lnTo>
                    <a:pt x="174" y="1235"/>
                  </a:lnTo>
                  <a:lnTo>
                    <a:pt x="151" y="1235"/>
                  </a:lnTo>
                  <a:lnTo>
                    <a:pt x="128" y="1233"/>
                  </a:lnTo>
                  <a:lnTo>
                    <a:pt x="106" y="1228"/>
                  </a:lnTo>
                  <a:lnTo>
                    <a:pt x="80" y="1217"/>
                  </a:lnTo>
                  <a:lnTo>
                    <a:pt x="57" y="1201"/>
                  </a:lnTo>
                  <a:lnTo>
                    <a:pt x="36" y="1182"/>
                  </a:lnTo>
                  <a:lnTo>
                    <a:pt x="21" y="1159"/>
                  </a:lnTo>
                  <a:lnTo>
                    <a:pt x="8" y="1134"/>
                  </a:lnTo>
                  <a:lnTo>
                    <a:pt x="1" y="1106"/>
                  </a:lnTo>
                  <a:lnTo>
                    <a:pt x="0" y="1073"/>
                  </a:lnTo>
                  <a:lnTo>
                    <a:pt x="0" y="1041"/>
                  </a:lnTo>
                  <a:lnTo>
                    <a:pt x="6" y="947"/>
                  </a:lnTo>
                  <a:lnTo>
                    <a:pt x="18" y="855"/>
                  </a:lnTo>
                  <a:lnTo>
                    <a:pt x="35" y="762"/>
                  </a:lnTo>
                  <a:lnTo>
                    <a:pt x="57" y="671"/>
                  </a:lnTo>
                  <a:lnTo>
                    <a:pt x="85" y="582"/>
                  </a:lnTo>
                  <a:lnTo>
                    <a:pt x="115" y="501"/>
                  </a:lnTo>
                  <a:lnTo>
                    <a:pt x="150" y="421"/>
                  </a:lnTo>
                  <a:lnTo>
                    <a:pt x="190" y="345"/>
                  </a:lnTo>
                  <a:lnTo>
                    <a:pt x="235" y="270"/>
                  </a:lnTo>
                  <a:lnTo>
                    <a:pt x="285" y="200"/>
                  </a:lnTo>
                  <a:lnTo>
                    <a:pt x="331" y="144"/>
                  </a:lnTo>
                  <a:lnTo>
                    <a:pt x="382" y="92"/>
                  </a:lnTo>
                  <a:lnTo>
                    <a:pt x="438" y="44"/>
                  </a:lnTo>
                  <a:lnTo>
                    <a:pt x="4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276">
              <a:extLst>
                <a:ext uri="{FF2B5EF4-FFF2-40B4-BE49-F238E27FC236}">
                  <a16:creationId xmlns:a16="http://schemas.microsoft.com/office/drawing/2014/main" id="{8E41BDA0-2B95-4836-B92F-99C9887346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6" y="3626"/>
              <a:ext cx="1731" cy="1729"/>
            </a:xfrm>
            <a:custGeom>
              <a:avLst/>
              <a:gdLst>
                <a:gd name="T0" fmla="*/ 1977 w 3461"/>
                <a:gd name="T1" fmla="*/ 939 h 3456"/>
                <a:gd name="T2" fmla="*/ 1837 w 3461"/>
                <a:gd name="T3" fmla="*/ 996 h 3456"/>
                <a:gd name="T4" fmla="*/ 1719 w 3461"/>
                <a:gd name="T5" fmla="*/ 1101 h 3456"/>
                <a:gd name="T6" fmla="*/ 1646 w 3461"/>
                <a:gd name="T7" fmla="*/ 1235 h 3456"/>
                <a:gd name="T8" fmla="*/ 1621 w 3461"/>
                <a:gd name="T9" fmla="*/ 1382 h 3456"/>
                <a:gd name="T10" fmla="*/ 1646 w 3461"/>
                <a:gd name="T11" fmla="*/ 1529 h 3456"/>
                <a:gd name="T12" fmla="*/ 1719 w 3461"/>
                <a:gd name="T13" fmla="*/ 1665 h 3456"/>
                <a:gd name="T14" fmla="*/ 1837 w 3461"/>
                <a:gd name="T15" fmla="*/ 1770 h 3456"/>
                <a:gd name="T16" fmla="*/ 1977 w 3461"/>
                <a:gd name="T17" fmla="*/ 1826 h 3456"/>
                <a:gd name="T18" fmla="*/ 2127 w 3461"/>
                <a:gd name="T19" fmla="*/ 1835 h 3456"/>
                <a:gd name="T20" fmla="*/ 2270 w 3461"/>
                <a:gd name="T21" fmla="*/ 1794 h 3456"/>
                <a:gd name="T22" fmla="*/ 2399 w 3461"/>
                <a:gd name="T23" fmla="*/ 1705 h 3456"/>
                <a:gd name="T24" fmla="*/ 2488 w 3461"/>
                <a:gd name="T25" fmla="*/ 1577 h 3456"/>
                <a:gd name="T26" fmla="*/ 2529 w 3461"/>
                <a:gd name="T27" fmla="*/ 1433 h 3456"/>
                <a:gd name="T28" fmla="*/ 2521 w 3461"/>
                <a:gd name="T29" fmla="*/ 1283 h 3456"/>
                <a:gd name="T30" fmla="*/ 2464 w 3461"/>
                <a:gd name="T31" fmla="*/ 1143 h 3456"/>
                <a:gd name="T32" fmla="*/ 2359 w 3461"/>
                <a:gd name="T33" fmla="*/ 1026 h 3456"/>
                <a:gd name="T34" fmla="*/ 2225 w 3461"/>
                <a:gd name="T35" fmla="*/ 952 h 3456"/>
                <a:gd name="T36" fmla="*/ 2076 w 3461"/>
                <a:gd name="T37" fmla="*/ 928 h 3456"/>
                <a:gd name="T38" fmla="*/ 3351 w 3461"/>
                <a:gd name="T39" fmla="*/ 2 h 3456"/>
                <a:gd name="T40" fmla="*/ 3421 w 3461"/>
                <a:gd name="T41" fmla="*/ 40 h 3456"/>
                <a:gd name="T42" fmla="*/ 3459 w 3461"/>
                <a:gd name="T43" fmla="*/ 111 h 3456"/>
                <a:gd name="T44" fmla="*/ 3457 w 3461"/>
                <a:gd name="T45" fmla="*/ 256 h 3456"/>
                <a:gd name="T46" fmla="*/ 3444 w 3461"/>
                <a:gd name="T47" fmla="*/ 471 h 3456"/>
                <a:gd name="T48" fmla="*/ 3416 w 3461"/>
                <a:gd name="T49" fmla="*/ 722 h 3456"/>
                <a:gd name="T50" fmla="*/ 3372 w 3461"/>
                <a:gd name="T51" fmla="*/ 997 h 3456"/>
                <a:gd name="T52" fmla="*/ 3304 w 3461"/>
                <a:gd name="T53" fmla="*/ 1283 h 3456"/>
                <a:gd name="T54" fmla="*/ 3210 w 3461"/>
                <a:gd name="T55" fmla="*/ 1569 h 3456"/>
                <a:gd name="T56" fmla="*/ 3083 w 3461"/>
                <a:gd name="T57" fmla="*/ 1845 h 3456"/>
                <a:gd name="T58" fmla="*/ 2922 w 3461"/>
                <a:gd name="T59" fmla="*/ 2094 h 3456"/>
                <a:gd name="T60" fmla="*/ 2738 w 3461"/>
                <a:gd name="T61" fmla="*/ 2296 h 3456"/>
                <a:gd name="T62" fmla="*/ 2592 w 3461"/>
                <a:gd name="T63" fmla="*/ 2431 h 3456"/>
                <a:gd name="T64" fmla="*/ 2457 w 3461"/>
                <a:gd name="T65" fmla="*/ 2538 h 3456"/>
                <a:gd name="T66" fmla="*/ 2318 w 3461"/>
                <a:gd name="T67" fmla="*/ 2635 h 3456"/>
                <a:gd name="T68" fmla="*/ 2156 w 3461"/>
                <a:gd name="T69" fmla="*/ 2738 h 3456"/>
                <a:gd name="T70" fmla="*/ 2003 w 3461"/>
                <a:gd name="T71" fmla="*/ 2833 h 3456"/>
                <a:gd name="T72" fmla="*/ 1849 w 3461"/>
                <a:gd name="T73" fmla="*/ 2931 h 3456"/>
                <a:gd name="T74" fmla="*/ 1665 w 3461"/>
                <a:gd name="T75" fmla="*/ 3049 h 3456"/>
                <a:gd name="T76" fmla="*/ 1449 w 3461"/>
                <a:gd name="T77" fmla="*/ 3193 h 3456"/>
                <a:gd name="T78" fmla="*/ 1193 w 3461"/>
                <a:gd name="T79" fmla="*/ 3366 h 3456"/>
                <a:gd name="T80" fmla="*/ 1048 w 3461"/>
                <a:gd name="T81" fmla="*/ 3453 h 3456"/>
                <a:gd name="T82" fmla="*/ 969 w 3461"/>
                <a:gd name="T83" fmla="*/ 3445 h 3456"/>
                <a:gd name="T84" fmla="*/ 40 w 3461"/>
                <a:gd name="T85" fmla="*/ 2534 h 3456"/>
                <a:gd name="T86" fmla="*/ 3 w 3461"/>
                <a:gd name="T87" fmla="*/ 2463 h 3456"/>
                <a:gd name="T88" fmla="*/ 11 w 3461"/>
                <a:gd name="T89" fmla="*/ 2383 h 3456"/>
                <a:gd name="T90" fmla="*/ 152 w 3461"/>
                <a:gd name="T91" fmla="*/ 2175 h 3456"/>
                <a:gd name="T92" fmla="*/ 315 w 3461"/>
                <a:gd name="T93" fmla="*/ 1934 h 3456"/>
                <a:gd name="T94" fmla="*/ 449 w 3461"/>
                <a:gd name="T95" fmla="*/ 1729 h 3456"/>
                <a:gd name="T96" fmla="*/ 560 w 3461"/>
                <a:gd name="T97" fmla="*/ 1556 h 3456"/>
                <a:gd name="T98" fmla="*/ 653 w 3461"/>
                <a:gd name="T99" fmla="*/ 1409 h 3456"/>
                <a:gd name="T100" fmla="*/ 755 w 3461"/>
                <a:gd name="T101" fmla="*/ 1246 h 3456"/>
                <a:gd name="T102" fmla="*/ 855 w 3461"/>
                <a:gd name="T103" fmla="*/ 1094 h 3456"/>
                <a:gd name="T104" fmla="*/ 953 w 3461"/>
                <a:gd name="T105" fmla="*/ 957 h 3456"/>
                <a:gd name="T106" fmla="*/ 1068 w 3461"/>
                <a:gd name="T107" fmla="*/ 822 h 3456"/>
                <a:gd name="T108" fmla="*/ 1215 w 3461"/>
                <a:gd name="T109" fmla="*/ 667 h 3456"/>
                <a:gd name="T110" fmla="*/ 1442 w 3461"/>
                <a:gd name="T111" fmla="*/ 480 h 3456"/>
                <a:gd name="T112" fmla="*/ 1704 w 3461"/>
                <a:gd name="T113" fmla="*/ 332 h 3456"/>
                <a:gd name="T114" fmla="*/ 1983 w 3461"/>
                <a:gd name="T115" fmla="*/ 217 h 3456"/>
                <a:gd name="T116" fmla="*/ 2272 w 3461"/>
                <a:gd name="T117" fmla="*/ 131 h 3456"/>
                <a:gd name="T118" fmla="*/ 2556 w 3461"/>
                <a:gd name="T119" fmla="*/ 72 h 3456"/>
                <a:gd name="T120" fmla="*/ 2824 w 3461"/>
                <a:gd name="T121" fmla="*/ 34 h 3456"/>
                <a:gd name="T122" fmla="*/ 3065 w 3461"/>
                <a:gd name="T123" fmla="*/ 11 h 3456"/>
                <a:gd name="T124" fmla="*/ 3265 w 3461"/>
                <a:gd name="T125" fmla="*/ 1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61" h="3456">
                  <a:moveTo>
                    <a:pt x="2076" y="928"/>
                  </a:moveTo>
                  <a:lnTo>
                    <a:pt x="2026" y="931"/>
                  </a:lnTo>
                  <a:lnTo>
                    <a:pt x="1977" y="939"/>
                  </a:lnTo>
                  <a:lnTo>
                    <a:pt x="1928" y="952"/>
                  </a:lnTo>
                  <a:lnTo>
                    <a:pt x="1881" y="972"/>
                  </a:lnTo>
                  <a:lnTo>
                    <a:pt x="1837" y="996"/>
                  </a:lnTo>
                  <a:lnTo>
                    <a:pt x="1794" y="1026"/>
                  </a:lnTo>
                  <a:lnTo>
                    <a:pt x="1754" y="1061"/>
                  </a:lnTo>
                  <a:lnTo>
                    <a:pt x="1719" y="1101"/>
                  </a:lnTo>
                  <a:lnTo>
                    <a:pt x="1689" y="1143"/>
                  </a:lnTo>
                  <a:lnTo>
                    <a:pt x="1665" y="1188"/>
                  </a:lnTo>
                  <a:lnTo>
                    <a:pt x="1646" y="1235"/>
                  </a:lnTo>
                  <a:lnTo>
                    <a:pt x="1632" y="1283"/>
                  </a:lnTo>
                  <a:lnTo>
                    <a:pt x="1624" y="1333"/>
                  </a:lnTo>
                  <a:lnTo>
                    <a:pt x="1621" y="1382"/>
                  </a:lnTo>
                  <a:lnTo>
                    <a:pt x="1624" y="1433"/>
                  </a:lnTo>
                  <a:lnTo>
                    <a:pt x="1632" y="1481"/>
                  </a:lnTo>
                  <a:lnTo>
                    <a:pt x="1646" y="1529"/>
                  </a:lnTo>
                  <a:lnTo>
                    <a:pt x="1665" y="1577"/>
                  </a:lnTo>
                  <a:lnTo>
                    <a:pt x="1689" y="1622"/>
                  </a:lnTo>
                  <a:lnTo>
                    <a:pt x="1719" y="1665"/>
                  </a:lnTo>
                  <a:lnTo>
                    <a:pt x="1754" y="1705"/>
                  </a:lnTo>
                  <a:lnTo>
                    <a:pt x="1794" y="1740"/>
                  </a:lnTo>
                  <a:lnTo>
                    <a:pt x="1837" y="1770"/>
                  </a:lnTo>
                  <a:lnTo>
                    <a:pt x="1881" y="1794"/>
                  </a:lnTo>
                  <a:lnTo>
                    <a:pt x="1928" y="1813"/>
                  </a:lnTo>
                  <a:lnTo>
                    <a:pt x="1977" y="1826"/>
                  </a:lnTo>
                  <a:lnTo>
                    <a:pt x="2026" y="1835"/>
                  </a:lnTo>
                  <a:lnTo>
                    <a:pt x="2076" y="1837"/>
                  </a:lnTo>
                  <a:lnTo>
                    <a:pt x="2127" y="1835"/>
                  </a:lnTo>
                  <a:lnTo>
                    <a:pt x="2175" y="1826"/>
                  </a:lnTo>
                  <a:lnTo>
                    <a:pt x="2225" y="1813"/>
                  </a:lnTo>
                  <a:lnTo>
                    <a:pt x="2270" y="1794"/>
                  </a:lnTo>
                  <a:lnTo>
                    <a:pt x="2316" y="1770"/>
                  </a:lnTo>
                  <a:lnTo>
                    <a:pt x="2359" y="1740"/>
                  </a:lnTo>
                  <a:lnTo>
                    <a:pt x="2399" y="1705"/>
                  </a:lnTo>
                  <a:lnTo>
                    <a:pt x="2434" y="1665"/>
                  </a:lnTo>
                  <a:lnTo>
                    <a:pt x="2464" y="1622"/>
                  </a:lnTo>
                  <a:lnTo>
                    <a:pt x="2488" y="1577"/>
                  </a:lnTo>
                  <a:lnTo>
                    <a:pt x="2507" y="1529"/>
                  </a:lnTo>
                  <a:lnTo>
                    <a:pt x="2521" y="1481"/>
                  </a:lnTo>
                  <a:lnTo>
                    <a:pt x="2529" y="1433"/>
                  </a:lnTo>
                  <a:lnTo>
                    <a:pt x="2532" y="1382"/>
                  </a:lnTo>
                  <a:lnTo>
                    <a:pt x="2529" y="1333"/>
                  </a:lnTo>
                  <a:lnTo>
                    <a:pt x="2521" y="1283"/>
                  </a:lnTo>
                  <a:lnTo>
                    <a:pt x="2507" y="1235"/>
                  </a:lnTo>
                  <a:lnTo>
                    <a:pt x="2488" y="1188"/>
                  </a:lnTo>
                  <a:lnTo>
                    <a:pt x="2464" y="1143"/>
                  </a:lnTo>
                  <a:lnTo>
                    <a:pt x="2434" y="1101"/>
                  </a:lnTo>
                  <a:lnTo>
                    <a:pt x="2399" y="1061"/>
                  </a:lnTo>
                  <a:lnTo>
                    <a:pt x="2359" y="1026"/>
                  </a:lnTo>
                  <a:lnTo>
                    <a:pt x="2316" y="996"/>
                  </a:lnTo>
                  <a:lnTo>
                    <a:pt x="2270" y="972"/>
                  </a:lnTo>
                  <a:lnTo>
                    <a:pt x="2225" y="952"/>
                  </a:lnTo>
                  <a:lnTo>
                    <a:pt x="2175" y="939"/>
                  </a:lnTo>
                  <a:lnTo>
                    <a:pt x="2127" y="931"/>
                  </a:lnTo>
                  <a:lnTo>
                    <a:pt x="2076" y="928"/>
                  </a:lnTo>
                  <a:close/>
                  <a:moveTo>
                    <a:pt x="3322" y="0"/>
                  </a:moveTo>
                  <a:lnTo>
                    <a:pt x="3325" y="0"/>
                  </a:lnTo>
                  <a:lnTo>
                    <a:pt x="3351" y="2"/>
                  </a:lnTo>
                  <a:lnTo>
                    <a:pt x="3377" y="10"/>
                  </a:lnTo>
                  <a:lnTo>
                    <a:pt x="3401" y="23"/>
                  </a:lnTo>
                  <a:lnTo>
                    <a:pt x="3421" y="40"/>
                  </a:lnTo>
                  <a:lnTo>
                    <a:pt x="3438" y="60"/>
                  </a:lnTo>
                  <a:lnTo>
                    <a:pt x="3451" y="86"/>
                  </a:lnTo>
                  <a:lnTo>
                    <a:pt x="3459" y="111"/>
                  </a:lnTo>
                  <a:lnTo>
                    <a:pt x="3461" y="139"/>
                  </a:lnTo>
                  <a:lnTo>
                    <a:pt x="3460" y="194"/>
                  </a:lnTo>
                  <a:lnTo>
                    <a:pt x="3457" y="256"/>
                  </a:lnTo>
                  <a:lnTo>
                    <a:pt x="3454" y="323"/>
                  </a:lnTo>
                  <a:lnTo>
                    <a:pt x="3450" y="395"/>
                  </a:lnTo>
                  <a:lnTo>
                    <a:pt x="3444" y="471"/>
                  </a:lnTo>
                  <a:lnTo>
                    <a:pt x="3437" y="552"/>
                  </a:lnTo>
                  <a:lnTo>
                    <a:pt x="3427" y="635"/>
                  </a:lnTo>
                  <a:lnTo>
                    <a:pt x="3416" y="722"/>
                  </a:lnTo>
                  <a:lnTo>
                    <a:pt x="3404" y="811"/>
                  </a:lnTo>
                  <a:lnTo>
                    <a:pt x="3389" y="903"/>
                  </a:lnTo>
                  <a:lnTo>
                    <a:pt x="3372" y="997"/>
                  </a:lnTo>
                  <a:lnTo>
                    <a:pt x="3351" y="1091"/>
                  </a:lnTo>
                  <a:lnTo>
                    <a:pt x="3329" y="1187"/>
                  </a:lnTo>
                  <a:lnTo>
                    <a:pt x="3304" y="1283"/>
                  </a:lnTo>
                  <a:lnTo>
                    <a:pt x="3275" y="1380"/>
                  </a:lnTo>
                  <a:lnTo>
                    <a:pt x="3244" y="1475"/>
                  </a:lnTo>
                  <a:lnTo>
                    <a:pt x="3210" y="1569"/>
                  </a:lnTo>
                  <a:lnTo>
                    <a:pt x="3171" y="1663"/>
                  </a:lnTo>
                  <a:lnTo>
                    <a:pt x="3129" y="1755"/>
                  </a:lnTo>
                  <a:lnTo>
                    <a:pt x="3083" y="1845"/>
                  </a:lnTo>
                  <a:lnTo>
                    <a:pt x="3033" y="1932"/>
                  </a:lnTo>
                  <a:lnTo>
                    <a:pt x="2980" y="2015"/>
                  </a:lnTo>
                  <a:lnTo>
                    <a:pt x="2922" y="2094"/>
                  </a:lnTo>
                  <a:lnTo>
                    <a:pt x="2859" y="2172"/>
                  </a:lnTo>
                  <a:lnTo>
                    <a:pt x="2793" y="2243"/>
                  </a:lnTo>
                  <a:lnTo>
                    <a:pt x="2738" y="2296"/>
                  </a:lnTo>
                  <a:lnTo>
                    <a:pt x="2686" y="2346"/>
                  </a:lnTo>
                  <a:lnTo>
                    <a:pt x="2638" y="2390"/>
                  </a:lnTo>
                  <a:lnTo>
                    <a:pt x="2592" y="2431"/>
                  </a:lnTo>
                  <a:lnTo>
                    <a:pt x="2546" y="2469"/>
                  </a:lnTo>
                  <a:lnTo>
                    <a:pt x="2501" y="2504"/>
                  </a:lnTo>
                  <a:lnTo>
                    <a:pt x="2457" y="2538"/>
                  </a:lnTo>
                  <a:lnTo>
                    <a:pt x="2412" y="2571"/>
                  </a:lnTo>
                  <a:lnTo>
                    <a:pt x="2366" y="2603"/>
                  </a:lnTo>
                  <a:lnTo>
                    <a:pt x="2318" y="2635"/>
                  </a:lnTo>
                  <a:lnTo>
                    <a:pt x="2267" y="2668"/>
                  </a:lnTo>
                  <a:lnTo>
                    <a:pt x="2214" y="2702"/>
                  </a:lnTo>
                  <a:lnTo>
                    <a:pt x="2156" y="2738"/>
                  </a:lnTo>
                  <a:lnTo>
                    <a:pt x="2094" y="2777"/>
                  </a:lnTo>
                  <a:lnTo>
                    <a:pt x="2050" y="2804"/>
                  </a:lnTo>
                  <a:lnTo>
                    <a:pt x="2003" y="2833"/>
                  </a:lnTo>
                  <a:lnTo>
                    <a:pt x="1955" y="2865"/>
                  </a:lnTo>
                  <a:lnTo>
                    <a:pt x="1903" y="2897"/>
                  </a:lnTo>
                  <a:lnTo>
                    <a:pt x="1849" y="2931"/>
                  </a:lnTo>
                  <a:lnTo>
                    <a:pt x="1791" y="2969"/>
                  </a:lnTo>
                  <a:lnTo>
                    <a:pt x="1729" y="3007"/>
                  </a:lnTo>
                  <a:lnTo>
                    <a:pt x="1665" y="3049"/>
                  </a:lnTo>
                  <a:lnTo>
                    <a:pt x="1597" y="3094"/>
                  </a:lnTo>
                  <a:lnTo>
                    <a:pt x="1525" y="3142"/>
                  </a:lnTo>
                  <a:lnTo>
                    <a:pt x="1449" y="3193"/>
                  </a:lnTo>
                  <a:lnTo>
                    <a:pt x="1368" y="3247"/>
                  </a:lnTo>
                  <a:lnTo>
                    <a:pt x="1283" y="3304"/>
                  </a:lnTo>
                  <a:lnTo>
                    <a:pt x="1193" y="3366"/>
                  </a:lnTo>
                  <a:lnTo>
                    <a:pt x="1099" y="3431"/>
                  </a:lnTo>
                  <a:lnTo>
                    <a:pt x="1074" y="3445"/>
                  </a:lnTo>
                  <a:lnTo>
                    <a:pt x="1048" y="3453"/>
                  </a:lnTo>
                  <a:lnTo>
                    <a:pt x="1021" y="3456"/>
                  </a:lnTo>
                  <a:lnTo>
                    <a:pt x="994" y="3454"/>
                  </a:lnTo>
                  <a:lnTo>
                    <a:pt x="969" y="3445"/>
                  </a:lnTo>
                  <a:lnTo>
                    <a:pt x="946" y="3433"/>
                  </a:lnTo>
                  <a:lnTo>
                    <a:pt x="924" y="3415"/>
                  </a:lnTo>
                  <a:lnTo>
                    <a:pt x="40" y="2534"/>
                  </a:lnTo>
                  <a:lnTo>
                    <a:pt x="23" y="2512"/>
                  </a:lnTo>
                  <a:lnTo>
                    <a:pt x="10" y="2488"/>
                  </a:lnTo>
                  <a:lnTo>
                    <a:pt x="3" y="2463"/>
                  </a:lnTo>
                  <a:lnTo>
                    <a:pt x="0" y="2436"/>
                  </a:lnTo>
                  <a:lnTo>
                    <a:pt x="3" y="2408"/>
                  </a:lnTo>
                  <a:lnTo>
                    <a:pt x="11" y="2383"/>
                  </a:lnTo>
                  <a:lnTo>
                    <a:pt x="25" y="2359"/>
                  </a:lnTo>
                  <a:lnTo>
                    <a:pt x="90" y="2265"/>
                  </a:lnTo>
                  <a:lnTo>
                    <a:pt x="152" y="2175"/>
                  </a:lnTo>
                  <a:lnTo>
                    <a:pt x="210" y="2090"/>
                  </a:lnTo>
                  <a:lnTo>
                    <a:pt x="264" y="2010"/>
                  </a:lnTo>
                  <a:lnTo>
                    <a:pt x="315" y="1934"/>
                  </a:lnTo>
                  <a:lnTo>
                    <a:pt x="362" y="1861"/>
                  </a:lnTo>
                  <a:lnTo>
                    <a:pt x="407" y="1794"/>
                  </a:lnTo>
                  <a:lnTo>
                    <a:pt x="449" y="1729"/>
                  </a:lnTo>
                  <a:lnTo>
                    <a:pt x="489" y="1668"/>
                  </a:lnTo>
                  <a:lnTo>
                    <a:pt x="525" y="1610"/>
                  </a:lnTo>
                  <a:lnTo>
                    <a:pt x="560" y="1556"/>
                  </a:lnTo>
                  <a:lnTo>
                    <a:pt x="593" y="1504"/>
                  </a:lnTo>
                  <a:lnTo>
                    <a:pt x="624" y="1456"/>
                  </a:lnTo>
                  <a:lnTo>
                    <a:pt x="653" y="1409"/>
                  </a:lnTo>
                  <a:lnTo>
                    <a:pt x="681" y="1365"/>
                  </a:lnTo>
                  <a:lnTo>
                    <a:pt x="718" y="1303"/>
                  </a:lnTo>
                  <a:lnTo>
                    <a:pt x="755" y="1246"/>
                  </a:lnTo>
                  <a:lnTo>
                    <a:pt x="790" y="1193"/>
                  </a:lnTo>
                  <a:lnTo>
                    <a:pt x="822" y="1142"/>
                  </a:lnTo>
                  <a:lnTo>
                    <a:pt x="855" y="1094"/>
                  </a:lnTo>
                  <a:lnTo>
                    <a:pt x="886" y="1048"/>
                  </a:lnTo>
                  <a:lnTo>
                    <a:pt x="919" y="1002"/>
                  </a:lnTo>
                  <a:lnTo>
                    <a:pt x="953" y="957"/>
                  </a:lnTo>
                  <a:lnTo>
                    <a:pt x="989" y="914"/>
                  </a:lnTo>
                  <a:lnTo>
                    <a:pt x="1027" y="868"/>
                  </a:lnTo>
                  <a:lnTo>
                    <a:pt x="1068" y="822"/>
                  </a:lnTo>
                  <a:lnTo>
                    <a:pt x="1112" y="773"/>
                  </a:lnTo>
                  <a:lnTo>
                    <a:pt x="1161" y="722"/>
                  </a:lnTo>
                  <a:lnTo>
                    <a:pt x="1215" y="667"/>
                  </a:lnTo>
                  <a:lnTo>
                    <a:pt x="1287" y="601"/>
                  </a:lnTo>
                  <a:lnTo>
                    <a:pt x="1363" y="538"/>
                  </a:lnTo>
                  <a:lnTo>
                    <a:pt x="1442" y="480"/>
                  </a:lnTo>
                  <a:lnTo>
                    <a:pt x="1527" y="427"/>
                  </a:lnTo>
                  <a:lnTo>
                    <a:pt x="1613" y="378"/>
                  </a:lnTo>
                  <a:lnTo>
                    <a:pt x="1704" y="332"/>
                  </a:lnTo>
                  <a:lnTo>
                    <a:pt x="1794" y="290"/>
                  </a:lnTo>
                  <a:lnTo>
                    <a:pt x="1889" y="252"/>
                  </a:lnTo>
                  <a:lnTo>
                    <a:pt x="1983" y="217"/>
                  </a:lnTo>
                  <a:lnTo>
                    <a:pt x="2080" y="186"/>
                  </a:lnTo>
                  <a:lnTo>
                    <a:pt x="2175" y="157"/>
                  </a:lnTo>
                  <a:lnTo>
                    <a:pt x="2272" y="131"/>
                  </a:lnTo>
                  <a:lnTo>
                    <a:pt x="2367" y="110"/>
                  </a:lnTo>
                  <a:lnTo>
                    <a:pt x="2463" y="89"/>
                  </a:lnTo>
                  <a:lnTo>
                    <a:pt x="2556" y="72"/>
                  </a:lnTo>
                  <a:lnTo>
                    <a:pt x="2648" y="57"/>
                  </a:lnTo>
                  <a:lnTo>
                    <a:pt x="2737" y="45"/>
                  </a:lnTo>
                  <a:lnTo>
                    <a:pt x="2824" y="34"/>
                  </a:lnTo>
                  <a:lnTo>
                    <a:pt x="2909" y="24"/>
                  </a:lnTo>
                  <a:lnTo>
                    <a:pt x="2988" y="17"/>
                  </a:lnTo>
                  <a:lnTo>
                    <a:pt x="3065" y="11"/>
                  </a:lnTo>
                  <a:lnTo>
                    <a:pt x="3137" y="6"/>
                  </a:lnTo>
                  <a:lnTo>
                    <a:pt x="3204" y="3"/>
                  </a:lnTo>
                  <a:lnTo>
                    <a:pt x="3265" y="1"/>
                  </a:lnTo>
                  <a:lnTo>
                    <a:pt x="3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B9B565EF-0DFB-4F7E-A72C-150C3A4C3CA2}"/>
              </a:ext>
            </a:extLst>
          </p:cNvPr>
          <p:cNvSpPr/>
          <p:nvPr/>
        </p:nvSpPr>
        <p:spPr>
          <a:xfrm>
            <a:off x="877431" y="3100534"/>
            <a:ext cx="726366" cy="72636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1036">
            <a:extLst>
              <a:ext uri="{FF2B5EF4-FFF2-40B4-BE49-F238E27FC236}">
                <a16:creationId xmlns:a16="http://schemas.microsoft.com/office/drawing/2014/main" id="{C87D6619-4A5C-44AC-A536-479192D28F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38410" y="3317715"/>
            <a:ext cx="245904" cy="244408"/>
            <a:chOff x="9876" y="-1946"/>
            <a:chExt cx="822" cy="817"/>
          </a:xfrm>
          <a:solidFill>
            <a:schemeClr val="bg1"/>
          </a:solidFill>
        </p:grpSpPr>
        <p:sp>
          <p:nvSpPr>
            <p:cNvPr id="35" name="Freeform 1038">
              <a:extLst>
                <a:ext uri="{FF2B5EF4-FFF2-40B4-BE49-F238E27FC236}">
                  <a16:creationId xmlns:a16="http://schemas.microsoft.com/office/drawing/2014/main" id="{CA892929-BCC5-4371-918E-D4E3BA173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39">
              <a:extLst>
                <a:ext uri="{FF2B5EF4-FFF2-40B4-BE49-F238E27FC236}">
                  <a16:creationId xmlns:a16="http://schemas.microsoft.com/office/drawing/2014/main" id="{AAE68E9D-31CB-4EE9-995C-C44CE5685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40">
              <a:extLst>
                <a:ext uri="{FF2B5EF4-FFF2-40B4-BE49-F238E27FC236}">
                  <a16:creationId xmlns:a16="http://schemas.microsoft.com/office/drawing/2014/main" id="{92112E24-B423-4A62-B2C8-4DFCCE88C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41">
              <a:extLst>
                <a:ext uri="{FF2B5EF4-FFF2-40B4-BE49-F238E27FC236}">
                  <a16:creationId xmlns:a16="http://schemas.microsoft.com/office/drawing/2014/main" id="{DB70182F-7403-4655-B490-7D35F7996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042">
              <a:extLst>
                <a:ext uri="{FF2B5EF4-FFF2-40B4-BE49-F238E27FC236}">
                  <a16:creationId xmlns:a16="http://schemas.microsoft.com/office/drawing/2014/main" id="{6DD31033-34FC-41CD-B8E4-9A7DACD9B1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43">
              <a:extLst>
                <a:ext uri="{FF2B5EF4-FFF2-40B4-BE49-F238E27FC236}">
                  <a16:creationId xmlns:a16="http://schemas.microsoft.com/office/drawing/2014/main" id="{40807377-DAEB-4AB8-912F-A186219D2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28A06A97-9F55-40A3-9A4C-9DD7A3A214E4}"/>
              </a:ext>
            </a:extLst>
          </p:cNvPr>
          <p:cNvSpPr/>
          <p:nvPr/>
        </p:nvSpPr>
        <p:spPr>
          <a:xfrm>
            <a:off x="1822706" y="3057060"/>
            <a:ext cx="3969245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adipi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4653F35-40DF-41F8-81FC-DD1AF24DFA34}"/>
              </a:ext>
            </a:extLst>
          </p:cNvPr>
          <p:cNvSpPr/>
          <p:nvPr/>
        </p:nvSpPr>
        <p:spPr>
          <a:xfrm>
            <a:off x="1822706" y="4194789"/>
            <a:ext cx="3969245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adipi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2624F3C-7059-450C-87FD-9298D69AEB34}"/>
              </a:ext>
            </a:extLst>
          </p:cNvPr>
          <p:cNvSpPr/>
          <p:nvPr/>
        </p:nvSpPr>
        <p:spPr>
          <a:xfrm>
            <a:off x="1822706" y="5332518"/>
            <a:ext cx="3969245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adipi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4614411-9627-465C-BF7C-8A2C843B1E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3" r="28383"/>
          <a:stretch>
            <a:fillRect/>
          </a:stretch>
        </p:blipFill>
        <p:spPr/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BF2C3CA-7261-4DB9-957B-93A3DB339FA8}"/>
              </a:ext>
            </a:extLst>
          </p:cNvPr>
          <p:cNvSpPr txBox="1"/>
          <p:nvPr/>
        </p:nvSpPr>
        <p:spPr>
          <a:xfrm>
            <a:off x="1180291" y="900341"/>
            <a:ext cx="259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403563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82B23D83-81B6-4316-8520-E7B26B31BC2B}"/>
              </a:ext>
            </a:extLst>
          </p:cNvPr>
          <p:cNvGrpSpPr/>
          <p:nvPr/>
        </p:nvGrpSpPr>
        <p:grpSpPr>
          <a:xfrm flipV="1">
            <a:off x="6897740" y="2457715"/>
            <a:ext cx="406180" cy="76933"/>
            <a:chOff x="1365189" y="2550215"/>
            <a:chExt cx="683731" cy="129503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BDCB551-AB16-4E17-8B6F-48897362ECA2}"/>
                </a:ext>
              </a:extLst>
            </p:cNvPr>
            <p:cNvSpPr/>
            <p:nvPr/>
          </p:nvSpPr>
          <p:spPr>
            <a:xfrm>
              <a:off x="1365189" y="2550215"/>
              <a:ext cx="129503" cy="12950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EDA348D-6134-4BC7-83B0-83EBF78ADCBE}"/>
                </a:ext>
              </a:extLst>
            </p:cNvPr>
            <p:cNvSpPr/>
            <p:nvPr/>
          </p:nvSpPr>
          <p:spPr>
            <a:xfrm>
              <a:off x="1549162" y="2550215"/>
              <a:ext cx="129503" cy="12950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9D7942E-4B86-49B6-AAAB-E9A78207857F}"/>
                </a:ext>
              </a:extLst>
            </p:cNvPr>
            <p:cNvSpPr/>
            <p:nvPr/>
          </p:nvSpPr>
          <p:spPr>
            <a:xfrm>
              <a:off x="1735444" y="2550215"/>
              <a:ext cx="129503" cy="1295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5B33DAD-DF7B-48D2-9B9D-2B310487922D}"/>
                </a:ext>
              </a:extLst>
            </p:cNvPr>
            <p:cNvSpPr/>
            <p:nvPr/>
          </p:nvSpPr>
          <p:spPr>
            <a:xfrm>
              <a:off x="1919417" y="2550215"/>
              <a:ext cx="129503" cy="12950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D8A75DDF-FC50-4A0F-8905-DA8B521158C1}"/>
              </a:ext>
            </a:extLst>
          </p:cNvPr>
          <p:cNvSpPr/>
          <p:nvPr/>
        </p:nvSpPr>
        <p:spPr>
          <a:xfrm>
            <a:off x="6666146" y="4005051"/>
            <a:ext cx="4971299" cy="1324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consectetur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adipiscing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incididunt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enim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 ad minim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veniam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effectLst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effectLst/>
              </a:rPr>
              <a:t>quis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tempor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EE5F3EA-BD71-45B2-ACD0-0BE10D8D9532}"/>
              </a:ext>
            </a:extLst>
          </p:cNvPr>
          <p:cNvSpPr/>
          <p:nvPr/>
        </p:nvSpPr>
        <p:spPr>
          <a:xfrm>
            <a:off x="6666146" y="5530148"/>
            <a:ext cx="1763486" cy="432079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484AC31-5D17-465F-813C-755B87AC372E}"/>
              </a:ext>
            </a:extLst>
          </p:cNvPr>
          <p:cNvSpPr txBox="1"/>
          <p:nvPr/>
        </p:nvSpPr>
        <p:spPr>
          <a:xfrm>
            <a:off x="6987863" y="5592298"/>
            <a:ext cx="1120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Learn More :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3B50B4C-CD1E-44E6-88C9-8832D9D91F29}"/>
              </a:ext>
            </a:extLst>
          </p:cNvPr>
          <p:cNvSpPr txBox="1"/>
          <p:nvPr/>
        </p:nvSpPr>
        <p:spPr>
          <a:xfrm>
            <a:off x="7674329" y="2890228"/>
            <a:ext cx="1528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100K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B63C13D-C39D-4B0F-9A22-DE1D45586153}"/>
              </a:ext>
            </a:extLst>
          </p:cNvPr>
          <p:cNvSpPr txBox="1"/>
          <p:nvPr/>
        </p:nvSpPr>
        <p:spPr>
          <a:xfrm>
            <a:off x="7513153" y="3499216"/>
            <a:ext cx="1889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 Subtitle Here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288B6F9-21F0-4A73-AC12-B5EAD0890AD8}"/>
              </a:ext>
            </a:extLst>
          </p:cNvPr>
          <p:cNvSpPr txBox="1"/>
          <p:nvPr/>
        </p:nvSpPr>
        <p:spPr>
          <a:xfrm>
            <a:off x="9858820" y="2890228"/>
            <a:ext cx="1528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265+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6D71E75-F7B6-46FE-AE43-095277CC0FE2}"/>
              </a:ext>
            </a:extLst>
          </p:cNvPr>
          <p:cNvSpPr txBox="1"/>
          <p:nvPr/>
        </p:nvSpPr>
        <p:spPr>
          <a:xfrm>
            <a:off x="9697644" y="3518266"/>
            <a:ext cx="1889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Insert Subtitle Here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02C7C49-29D3-4D35-9A16-CA5EF06650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8" r="16278"/>
          <a:stretch>
            <a:fillRect/>
          </a:stretch>
        </p:blipFill>
        <p:spPr/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8B4F7DE-C896-4CA3-9EF3-8515FA91BE00}"/>
              </a:ext>
            </a:extLst>
          </p:cNvPr>
          <p:cNvSpPr txBox="1"/>
          <p:nvPr/>
        </p:nvSpPr>
        <p:spPr>
          <a:xfrm>
            <a:off x="6707603" y="957925"/>
            <a:ext cx="2591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</a:t>
            </a: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843955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A38CA2-F512-48B5-A660-2E15A3522A3C}"/>
              </a:ext>
            </a:extLst>
          </p:cNvPr>
          <p:cNvCxnSpPr/>
          <p:nvPr/>
        </p:nvCxnSpPr>
        <p:spPr>
          <a:xfrm>
            <a:off x="3784964" y="4863734"/>
            <a:ext cx="4791335" cy="0"/>
          </a:xfrm>
          <a:prstGeom prst="line">
            <a:avLst/>
          </a:prstGeom>
          <a:ln w="19050">
            <a:solidFill>
              <a:schemeClr val="bg1">
                <a:lumMod val="85000"/>
                <a:alpha val="5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15C7224-3FC0-4E50-BA69-334FC882B286}"/>
              </a:ext>
            </a:extLst>
          </p:cNvPr>
          <p:cNvSpPr txBox="1"/>
          <p:nvPr/>
        </p:nvSpPr>
        <p:spPr>
          <a:xfrm>
            <a:off x="3784964" y="5135739"/>
            <a:ext cx="4658648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tx1">
                    <a:lumMod val="50000"/>
                  </a:schemeClr>
                </a:solidFill>
                <a:ea typeface="Questrial" panose="020B0306030504020204" pitchFamily="34" charset="0"/>
                <a:cs typeface="Questrial" panose="020B0306030504020204" pitchFamily="34" charset="0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Beautiful, Modern &amp; Clean Page Layouts.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5F43459-75D8-476A-A740-A8CBA3311130}"/>
              </a:ext>
            </a:extLst>
          </p:cNvPr>
          <p:cNvSpPr/>
          <p:nvPr/>
        </p:nvSpPr>
        <p:spPr>
          <a:xfrm>
            <a:off x="5429519" y="5715676"/>
            <a:ext cx="1502225" cy="367449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42D611-0431-4060-A3D0-DE9565550A79}"/>
              </a:ext>
            </a:extLst>
          </p:cNvPr>
          <p:cNvSpPr txBox="1"/>
          <p:nvPr/>
        </p:nvSpPr>
        <p:spPr>
          <a:xfrm>
            <a:off x="5756544" y="5699345"/>
            <a:ext cx="848173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001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32A5DD0-206F-42F5-ADB2-D6F7D92D195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7" b="275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5254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070C0"/>
      </a:accent1>
      <a:accent2>
        <a:srgbClr val="0084B4"/>
      </a:accent2>
      <a:accent3>
        <a:srgbClr val="089CA2"/>
      </a:accent3>
      <a:accent4>
        <a:srgbClr val="0B9B74"/>
      </a:accent4>
      <a:accent5>
        <a:srgbClr val="54A838"/>
      </a:accent5>
      <a:accent6>
        <a:srgbClr val="7E9532"/>
      </a:accent6>
      <a:hlink>
        <a:srgbClr val="F49100"/>
      </a:hlink>
      <a:folHlink>
        <a:srgbClr val="85DFD0"/>
      </a:folHlink>
    </a:clrScheme>
    <a:fontScheme name="Custom 103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1384</Words>
  <Application>Microsoft Office PowerPoint</Application>
  <PresentationFormat>Widescreen</PresentationFormat>
  <Paragraphs>114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ahmad shehreen</cp:lastModifiedBy>
  <cp:revision>66</cp:revision>
  <dcterms:created xsi:type="dcterms:W3CDTF">2017-10-28T16:51:02Z</dcterms:created>
  <dcterms:modified xsi:type="dcterms:W3CDTF">2021-03-01T19:03:55Z</dcterms:modified>
</cp:coreProperties>
</file>