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2" r:id="rId4"/>
    <p:sldId id="261" r:id="rId5"/>
    <p:sldId id="260" r:id="rId6"/>
    <p:sldId id="258" r:id="rId7"/>
    <p:sldId id="259" r:id="rId8"/>
    <p:sldId id="262" r:id="rId9"/>
    <p:sldId id="263" r:id="rId10"/>
    <p:sldId id="266" r:id="rId11"/>
    <p:sldId id="267" r:id="rId12"/>
    <p:sldId id="334" r:id="rId13"/>
    <p:sldId id="270" r:id="rId14"/>
    <p:sldId id="292" r:id="rId15"/>
    <p:sldId id="293" r:id="rId16"/>
    <p:sldId id="311" r:id="rId17"/>
    <p:sldId id="295" r:id="rId18"/>
    <p:sldId id="273" r:id="rId19"/>
    <p:sldId id="276" r:id="rId20"/>
    <p:sldId id="278" r:id="rId21"/>
    <p:sldId id="300" r:id="rId22"/>
    <p:sldId id="274" r:id="rId23"/>
    <p:sldId id="277" r:id="rId24"/>
    <p:sldId id="279" r:id="rId25"/>
    <p:sldId id="3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23C"/>
    <a:srgbClr val="485563"/>
    <a:srgbClr val="2E1437"/>
    <a:srgbClr val="948E99"/>
    <a:srgbClr val="FFAFBD"/>
    <a:srgbClr val="C9FFBF"/>
    <a:srgbClr val="5FC3E4"/>
    <a:srgbClr val="E55D87"/>
    <a:srgbClr val="2C3E50"/>
    <a:srgbClr val="298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3"/>
    <p:restoredTop sz="95673"/>
  </p:normalViewPr>
  <p:slideViewPr>
    <p:cSldViewPr snapToGrid="0" snapToObjects="1">
      <p:cViewPr varScale="1">
        <p:scale>
          <a:sx n="119" d="100"/>
          <a:sy n="119" d="100"/>
        </p:scale>
        <p:origin x="132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55E10-4E4D-9541-9E03-0C1B63F9976B}" type="datetimeFigureOut">
              <a:t>03/09/2021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B6535-5F9F-FC40-8A1E-84E141958BE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45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5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7010401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7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181599" y="0"/>
            <a:ext cx="7010401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7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-1367071" y="-949918"/>
            <a:ext cx="6459894" cy="6579300"/>
          </a:xfrm>
          <a:custGeom>
            <a:avLst/>
            <a:gdLst>
              <a:gd name="connsiteX0" fmla="*/ 2188854 w 6459894"/>
              <a:gd name="connsiteY0" fmla="*/ 4827941 h 6579300"/>
              <a:gd name="connsiteX1" fmla="*/ 2564829 w 6459894"/>
              <a:gd name="connsiteY1" fmla="*/ 4961270 h 6579300"/>
              <a:gd name="connsiteX2" fmla="*/ 3352257 w 6459894"/>
              <a:gd name="connsiteY2" fmla="*/ 5670911 h 6579300"/>
              <a:gd name="connsiteX3" fmla="*/ 3390505 w 6459894"/>
              <a:gd name="connsiteY3" fmla="*/ 6407018 h 6579300"/>
              <a:gd name="connsiteX4" fmla="*/ 2654398 w 6459894"/>
              <a:gd name="connsiteY4" fmla="*/ 6445265 h 6579300"/>
              <a:gd name="connsiteX5" fmla="*/ 1866971 w 6459894"/>
              <a:gd name="connsiteY5" fmla="*/ 5735623 h 6579300"/>
              <a:gd name="connsiteX6" fmla="*/ 1828722 w 6459894"/>
              <a:gd name="connsiteY6" fmla="*/ 4999518 h 6579300"/>
              <a:gd name="connsiteX7" fmla="*/ 2188854 w 6459894"/>
              <a:gd name="connsiteY7" fmla="*/ 4827941 h 6579300"/>
              <a:gd name="connsiteX8" fmla="*/ 494168 w 6459894"/>
              <a:gd name="connsiteY8" fmla="*/ 1707587 h 6579300"/>
              <a:gd name="connsiteX9" fmla="*/ 870142 w 6459894"/>
              <a:gd name="connsiteY9" fmla="*/ 1840915 h 6579300"/>
              <a:gd name="connsiteX10" fmla="*/ 4592925 w 6459894"/>
              <a:gd name="connsiteY10" fmla="*/ 5195939 h 6579300"/>
              <a:gd name="connsiteX11" fmla="*/ 4631172 w 6459894"/>
              <a:gd name="connsiteY11" fmla="*/ 5932045 h 6579300"/>
              <a:gd name="connsiteX12" fmla="*/ 3895065 w 6459894"/>
              <a:gd name="connsiteY12" fmla="*/ 5970292 h 6579300"/>
              <a:gd name="connsiteX13" fmla="*/ 172283 w 6459894"/>
              <a:gd name="connsiteY13" fmla="*/ 2615269 h 6579300"/>
              <a:gd name="connsiteX14" fmla="*/ 134036 w 6459894"/>
              <a:gd name="connsiteY14" fmla="*/ 1879163 h 6579300"/>
              <a:gd name="connsiteX15" fmla="*/ 494168 w 6459894"/>
              <a:gd name="connsiteY15" fmla="*/ 1707587 h 6579300"/>
              <a:gd name="connsiteX16" fmla="*/ 1341512 w 6459894"/>
              <a:gd name="connsiteY16" fmla="*/ 854146 h 6579300"/>
              <a:gd name="connsiteX17" fmla="*/ 1717487 w 6459894"/>
              <a:gd name="connsiteY17" fmla="*/ 987475 h 6579300"/>
              <a:gd name="connsiteX18" fmla="*/ 5440269 w 6459894"/>
              <a:gd name="connsiteY18" fmla="*/ 4342498 h 6579300"/>
              <a:gd name="connsiteX19" fmla="*/ 5478517 w 6459894"/>
              <a:gd name="connsiteY19" fmla="*/ 5078604 h 6579300"/>
              <a:gd name="connsiteX20" fmla="*/ 4742410 w 6459894"/>
              <a:gd name="connsiteY20" fmla="*/ 5116852 h 6579300"/>
              <a:gd name="connsiteX21" fmla="*/ 1019628 w 6459894"/>
              <a:gd name="connsiteY21" fmla="*/ 1761829 h 6579300"/>
              <a:gd name="connsiteX22" fmla="*/ 981380 w 6459894"/>
              <a:gd name="connsiteY22" fmla="*/ 1025723 h 6579300"/>
              <a:gd name="connsiteX23" fmla="*/ 1341512 w 6459894"/>
              <a:gd name="connsiteY23" fmla="*/ 854146 h 6579300"/>
              <a:gd name="connsiteX24" fmla="*/ 2188856 w 6459894"/>
              <a:gd name="connsiteY24" fmla="*/ 707 h 6579300"/>
              <a:gd name="connsiteX25" fmla="*/ 2564830 w 6459894"/>
              <a:gd name="connsiteY25" fmla="*/ 134036 h 6579300"/>
              <a:gd name="connsiteX26" fmla="*/ 6287611 w 6459894"/>
              <a:gd name="connsiteY26" fmla="*/ 3489059 h 6579300"/>
              <a:gd name="connsiteX27" fmla="*/ 6325859 w 6459894"/>
              <a:gd name="connsiteY27" fmla="*/ 4225165 h 6579300"/>
              <a:gd name="connsiteX28" fmla="*/ 5589753 w 6459894"/>
              <a:gd name="connsiteY28" fmla="*/ 4263413 h 6579300"/>
              <a:gd name="connsiteX29" fmla="*/ 1866971 w 6459894"/>
              <a:gd name="connsiteY29" fmla="*/ 908390 h 6579300"/>
              <a:gd name="connsiteX30" fmla="*/ 1828723 w 6459894"/>
              <a:gd name="connsiteY30" fmla="*/ 172284 h 6579300"/>
              <a:gd name="connsiteX31" fmla="*/ 2188856 w 6459894"/>
              <a:gd name="connsiteY31" fmla="*/ 707 h 65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59894" h="6579300">
                <a:moveTo>
                  <a:pt x="2188854" y="4827941"/>
                </a:moveTo>
                <a:cubicBezTo>
                  <a:pt x="2322065" y="4821019"/>
                  <a:pt x="2457913" y="4864915"/>
                  <a:pt x="2564829" y="4961270"/>
                </a:cubicBezTo>
                <a:lnTo>
                  <a:pt x="3352257" y="5670911"/>
                </a:lnTo>
                <a:cubicBezTo>
                  <a:pt x="3566089" y="5863619"/>
                  <a:pt x="3583213" y="6193186"/>
                  <a:pt x="3390505" y="6407018"/>
                </a:cubicBezTo>
                <a:cubicBezTo>
                  <a:pt x="3197797" y="6620849"/>
                  <a:pt x="2868230" y="6637974"/>
                  <a:pt x="2654398" y="6445265"/>
                </a:cubicBezTo>
                <a:lnTo>
                  <a:pt x="1866971" y="5735623"/>
                </a:lnTo>
                <a:cubicBezTo>
                  <a:pt x="1653138" y="5542916"/>
                  <a:pt x="1636014" y="5213349"/>
                  <a:pt x="1828722" y="4999518"/>
                </a:cubicBezTo>
                <a:cubicBezTo>
                  <a:pt x="1925077" y="4892601"/>
                  <a:pt x="2055646" y="4834861"/>
                  <a:pt x="2188854" y="4827941"/>
                </a:cubicBezTo>
                <a:close/>
                <a:moveTo>
                  <a:pt x="494168" y="1707587"/>
                </a:moveTo>
                <a:cubicBezTo>
                  <a:pt x="627377" y="1700665"/>
                  <a:pt x="763226" y="1744561"/>
                  <a:pt x="870142" y="1840915"/>
                </a:cubicBezTo>
                <a:lnTo>
                  <a:pt x="4592925" y="5195939"/>
                </a:lnTo>
                <a:cubicBezTo>
                  <a:pt x="4806756" y="5388646"/>
                  <a:pt x="4823880" y="5718213"/>
                  <a:pt x="4631172" y="5932045"/>
                </a:cubicBezTo>
                <a:cubicBezTo>
                  <a:pt x="4438463" y="6145876"/>
                  <a:pt x="4108897" y="6163000"/>
                  <a:pt x="3895065" y="5970292"/>
                </a:cubicBezTo>
                <a:lnTo>
                  <a:pt x="172283" y="2615269"/>
                </a:lnTo>
                <a:cubicBezTo>
                  <a:pt x="-41549" y="2422561"/>
                  <a:pt x="-58673" y="2092995"/>
                  <a:pt x="134036" y="1879163"/>
                </a:cubicBezTo>
                <a:cubicBezTo>
                  <a:pt x="230390" y="1772247"/>
                  <a:pt x="360959" y="1714508"/>
                  <a:pt x="494168" y="1707587"/>
                </a:cubicBezTo>
                <a:close/>
                <a:moveTo>
                  <a:pt x="1341512" y="854146"/>
                </a:moveTo>
                <a:cubicBezTo>
                  <a:pt x="1474721" y="847224"/>
                  <a:pt x="1610571" y="891121"/>
                  <a:pt x="1717487" y="987475"/>
                </a:cubicBezTo>
                <a:lnTo>
                  <a:pt x="5440269" y="4342498"/>
                </a:lnTo>
                <a:cubicBezTo>
                  <a:pt x="5654101" y="4535206"/>
                  <a:pt x="5671225" y="4864772"/>
                  <a:pt x="5478517" y="5078604"/>
                </a:cubicBezTo>
                <a:cubicBezTo>
                  <a:pt x="5285808" y="5292436"/>
                  <a:pt x="4956242" y="5309560"/>
                  <a:pt x="4742410" y="5116852"/>
                </a:cubicBezTo>
                <a:lnTo>
                  <a:pt x="1019628" y="1761829"/>
                </a:lnTo>
                <a:cubicBezTo>
                  <a:pt x="805796" y="1569121"/>
                  <a:pt x="788672" y="1239555"/>
                  <a:pt x="981380" y="1025723"/>
                </a:cubicBezTo>
                <a:cubicBezTo>
                  <a:pt x="1077734" y="918807"/>
                  <a:pt x="1208303" y="861068"/>
                  <a:pt x="1341512" y="854146"/>
                </a:cubicBezTo>
                <a:close/>
                <a:moveTo>
                  <a:pt x="2188856" y="707"/>
                </a:moveTo>
                <a:cubicBezTo>
                  <a:pt x="2322065" y="-6214"/>
                  <a:pt x="2457914" y="37682"/>
                  <a:pt x="2564830" y="134036"/>
                </a:cubicBezTo>
                <a:lnTo>
                  <a:pt x="6287611" y="3489059"/>
                </a:lnTo>
                <a:cubicBezTo>
                  <a:pt x="6501443" y="3681767"/>
                  <a:pt x="6518567" y="4011333"/>
                  <a:pt x="6325859" y="4225165"/>
                </a:cubicBezTo>
                <a:cubicBezTo>
                  <a:pt x="6133151" y="4438997"/>
                  <a:pt x="5803585" y="4456121"/>
                  <a:pt x="5589753" y="4263413"/>
                </a:cubicBezTo>
                <a:lnTo>
                  <a:pt x="1866971" y="908390"/>
                </a:lnTo>
                <a:cubicBezTo>
                  <a:pt x="1653139" y="715682"/>
                  <a:pt x="1636015" y="386115"/>
                  <a:pt x="1828723" y="172284"/>
                </a:cubicBezTo>
                <a:cubicBezTo>
                  <a:pt x="1925078" y="65367"/>
                  <a:pt x="2055646" y="7629"/>
                  <a:pt x="2188856" y="70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84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3424518"/>
            <a:ext cx="12192000" cy="343348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2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546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93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85750" y="300038"/>
            <a:ext cx="11601450" cy="625792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25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911087" y="1673459"/>
            <a:ext cx="1908000" cy="190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 noChangeAspect="1"/>
          </p:cNvSpPr>
          <p:nvPr>
            <p:ph type="pic" sz="quarter" idx="11"/>
          </p:nvPr>
        </p:nvSpPr>
        <p:spPr>
          <a:xfrm>
            <a:off x="3672872" y="1673459"/>
            <a:ext cx="1908000" cy="190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 noChangeAspect="1"/>
          </p:cNvSpPr>
          <p:nvPr>
            <p:ph type="pic" sz="quarter" idx="12"/>
          </p:nvPr>
        </p:nvSpPr>
        <p:spPr>
          <a:xfrm>
            <a:off x="6434657" y="1673459"/>
            <a:ext cx="1908000" cy="19080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 noChangeAspect="1"/>
          </p:cNvSpPr>
          <p:nvPr>
            <p:ph type="pic" sz="quarter" idx="13"/>
          </p:nvPr>
        </p:nvSpPr>
        <p:spPr>
          <a:xfrm>
            <a:off x="9196442" y="1673459"/>
            <a:ext cx="1908000" cy="190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8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818098" y="1301501"/>
            <a:ext cx="1908000" cy="190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1"/>
          </p:nvPr>
        </p:nvSpPr>
        <p:spPr>
          <a:xfrm>
            <a:off x="818098" y="3657243"/>
            <a:ext cx="1908000" cy="190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 noChangeAspect="1"/>
          </p:cNvSpPr>
          <p:nvPr>
            <p:ph type="pic" sz="quarter" idx="12"/>
          </p:nvPr>
        </p:nvSpPr>
        <p:spPr>
          <a:xfrm>
            <a:off x="3180014" y="1301501"/>
            <a:ext cx="1908000" cy="190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 noChangeAspect="1"/>
          </p:cNvSpPr>
          <p:nvPr>
            <p:ph type="pic" sz="quarter" idx="13"/>
          </p:nvPr>
        </p:nvSpPr>
        <p:spPr>
          <a:xfrm>
            <a:off x="3180014" y="3657243"/>
            <a:ext cx="1908000" cy="190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27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536734" y="1666056"/>
            <a:ext cx="3538538" cy="3540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1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16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536374" y="2184287"/>
            <a:ext cx="1856262" cy="2153264"/>
          </a:xfrm>
          <a:custGeom>
            <a:avLst/>
            <a:gdLst>
              <a:gd name="connsiteX0" fmla="*/ 928131 w 1856262"/>
              <a:gd name="connsiteY0" fmla="*/ 0 h 2153264"/>
              <a:gd name="connsiteX1" fmla="*/ 1856262 w 1856262"/>
              <a:gd name="connsiteY1" fmla="*/ 464066 h 2153264"/>
              <a:gd name="connsiteX2" fmla="*/ 1856262 w 1856262"/>
              <a:gd name="connsiteY2" fmla="*/ 1689199 h 2153264"/>
              <a:gd name="connsiteX3" fmla="*/ 928131 w 1856262"/>
              <a:gd name="connsiteY3" fmla="*/ 2153264 h 2153264"/>
              <a:gd name="connsiteX4" fmla="*/ 0 w 1856262"/>
              <a:gd name="connsiteY4" fmla="*/ 1689199 h 2153264"/>
              <a:gd name="connsiteX5" fmla="*/ 0 w 1856262"/>
              <a:gd name="connsiteY5" fmla="*/ 464066 h 215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6262" h="2153264">
                <a:moveTo>
                  <a:pt x="928131" y="0"/>
                </a:moveTo>
                <a:lnTo>
                  <a:pt x="1856262" y="464066"/>
                </a:lnTo>
                <a:lnTo>
                  <a:pt x="1856262" y="1689199"/>
                </a:lnTo>
                <a:lnTo>
                  <a:pt x="928131" y="2153264"/>
                </a:lnTo>
                <a:lnTo>
                  <a:pt x="0" y="1689199"/>
                </a:lnTo>
                <a:lnTo>
                  <a:pt x="0" y="4640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959009" y="2184287"/>
            <a:ext cx="1856262" cy="2153264"/>
          </a:xfrm>
          <a:custGeom>
            <a:avLst/>
            <a:gdLst>
              <a:gd name="connsiteX0" fmla="*/ 928131 w 1856262"/>
              <a:gd name="connsiteY0" fmla="*/ 0 h 2153264"/>
              <a:gd name="connsiteX1" fmla="*/ 1856262 w 1856262"/>
              <a:gd name="connsiteY1" fmla="*/ 464066 h 2153264"/>
              <a:gd name="connsiteX2" fmla="*/ 1856262 w 1856262"/>
              <a:gd name="connsiteY2" fmla="*/ 1689199 h 2153264"/>
              <a:gd name="connsiteX3" fmla="*/ 928131 w 1856262"/>
              <a:gd name="connsiteY3" fmla="*/ 2153264 h 2153264"/>
              <a:gd name="connsiteX4" fmla="*/ 0 w 1856262"/>
              <a:gd name="connsiteY4" fmla="*/ 1689199 h 2153264"/>
              <a:gd name="connsiteX5" fmla="*/ 0 w 1856262"/>
              <a:gd name="connsiteY5" fmla="*/ 464066 h 215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6262" h="2153264">
                <a:moveTo>
                  <a:pt x="928131" y="0"/>
                </a:moveTo>
                <a:lnTo>
                  <a:pt x="1856262" y="464066"/>
                </a:lnTo>
                <a:lnTo>
                  <a:pt x="1856262" y="1689199"/>
                </a:lnTo>
                <a:lnTo>
                  <a:pt x="928131" y="2153264"/>
                </a:lnTo>
                <a:lnTo>
                  <a:pt x="0" y="1689199"/>
                </a:lnTo>
                <a:lnTo>
                  <a:pt x="0" y="4640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81644" y="2184287"/>
            <a:ext cx="1856262" cy="2153264"/>
          </a:xfrm>
          <a:custGeom>
            <a:avLst/>
            <a:gdLst>
              <a:gd name="connsiteX0" fmla="*/ 928131 w 1856262"/>
              <a:gd name="connsiteY0" fmla="*/ 0 h 2153264"/>
              <a:gd name="connsiteX1" fmla="*/ 1856262 w 1856262"/>
              <a:gd name="connsiteY1" fmla="*/ 464066 h 2153264"/>
              <a:gd name="connsiteX2" fmla="*/ 1856262 w 1856262"/>
              <a:gd name="connsiteY2" fmla="*/ 1689199 h 2153264"/>
              <a:gd name="connsiteX3" fmla="*/ 928131 w 1856262"/>
              <a:gd name="connsiteY3" fmla="*/ 2153264 h 2153264"/>
              <a:gd name="connsiteX4" fmla="*/ 0 w 1856262"/>
              <a:gd name="connsiteY4" fmla="*/ 1689199 h 2153264"/>
              <a:gd name="connsiteX5" fmla="*/ 0 w 1856262"/>
              <a:gd name="connsiteY5" fmla="*/ 464066 h 215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6262" h="2153264">
                <a:moveTo>
                  <a:pt x="928131" y="0"/>
                </a:moveTo>
                <a:lnTo>
                  <a:pt x="1856262" y="464066"/>
                </a:lnTo>
                <a:lnTo>
                  <a:pt x="1856262" y="1689199"/>
                </a:lnTo>
                <a:lnTo>
                  <a:pt x="928131" y="2153264"/>
                </a:lnTo>
                <a:lnTo>
                  <a:pt x="0" y="1689199"/>
                </a:lnTo>
                <a:lnTo>
                  <a:pt x="0" y="4640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8804279" y="2184287"/>
            <a:ext cx="1856262" cy="2153264"/>
          </a:xfrm>
          <a:custGeom>
            <a:avLst/>
            <a:gdLst>
              <a:gd name="connsiteX0" fmla="*/ 928131 w 1856262"/>
              <a:gd name="connsiteY0" fmla="*/ 0 h 2153264"/>
              <a:gd name="connsiteX1" fmla="*/ 1856262 w 1856262"/>
              <a:gd name="connsiteY1" fmla="*/ 464066 h 2153264"/>
              <a:gd name="connsiteX2" fmla="*/ 1856262 w 1856262"/>
              <a:gd name="connsiteY2" fmla="*/ 1689199 h 2153264"/>
              <a:gd name="connsiteX3" fmla="*/ 928131 w 1856262"/>
              <a:gd name="connsiteY3" fmla="*/ 2153264 h 2153264"/>
              <a:gd name="connsiteX4" fmla="*/ 0 w 1856262"/>
              <a:gd name="connsiteY4" fmla="*/ 1689199 h 2153264"/>
              <a:gd name="connsiteX5" fmla="*/ 0 w 1856262"/>
              <a:gd name="connsiteY5" fmla="*/ 464066 h 215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6262" h="2153264">
                <a:moveTo>
                  <a:pt x="928131" y="0"/>
                </a:moveTo>
                <a:lnTo>
                  <a:pt x="1856262" y="464066"/>
                </a:lnTo>
                <a:lnTo>
                  <a:pt x="1856262" y="1689199"/>
                </a:lnTo>
                <a:lnTo>
                  <a:pt x="928131" y="2153264"/>
                </a:lnTo>
                <a:lnTo>
                  <a:pt x="0" y="1689199"/>
                </a:lnTo>
                <a:lnTo>
                  <a:pt x="0" y="4640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560F4D-3931-4435-A09E-4169B81EBF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9166" y="1717674"/>
            <a:ext cx="4295775" cy="28543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351339" y="1969394"/>
            <a:ext cx="7488961" cy="2917887"/>
          </a:xfrm>
          <a:custGeom>
            <a:avLst/>
            <a:gdLst>
              <a:gd name="connsiteX0" fmla="*/ 5256675 w 7488961"/>
              <a:gd name="connsiteY0" fmla="*/ 1548980 h 2917887"/>
              <a:gd name="connsiteX1" fmla="*/ 5941123 w 7488961"/>
              <a:gd name="connsiteY1" fmla="*/ 2917887 h 2917887"/>
              <a:gd name="connsiteX2" fmla="*/ 4572587 w 7488961"/>
              <a:gd name="connsiteY2" fmla="*/ 2917887 h 2917887"/>
              <a:gd name="connsiteX3" fmla="*/ 2232287 w 7488961"/>
              <a:gd name="connsiteY3" fmla="*/ 1548980 h 2917887"/>
              <a:gd name="connsiteX4" fmla="*/ 2916734 w 7488961"/>
              <a:gd name="connsiteY4" fmla="*/ 2917887 h 2917887"/>
              <a:gd name="connsiteX5" fmla="*/ 1548199 w 7488961"/>
              <a:gd name="connsiteY5" fmla="*/ 2917887 h 2917887"/>
              <a:gd name="connsiteX6" fmla="*/ 5328324 w 7488961"/>
              <a:gd name="connsiteY6" fmla="*/ 1548619 h 2917887"/>
              <a:gd name="connsiteX7" fmla="*/ 6696859 w 7488961"/>
              <a:gd name="connsiteY7" fmla="*/ 1548619 h 2917887"/>
              <a:gd name="connsiteX8" fmla="*/ 6012772 w 7488961"/>
              <a:gd name="connsiteY8" fmla="*/ 2917527 h 2917887"/>
              <a:gd name="connsiteX9" fmla="*/ 3816490 w 7488961"/>
              <a:gd name="connsiteY9" fmla="*/ 1548619 h 2917887"/>
              <a:gd name="connsiteX10" fmla="*/ 5185026 w 7488961"/>
              <a:gd name="connsiteY10" fmla="*/ 1548619 h 2917887"/>
              <a:gd name="connsiteX11" fmla="*/ 4500578 w 7488961"/>
              <a:gd name="connsiteY11" fmla="*/ 2917527 h 2917887"/>
              <a:gd name="connsiteX12" fmla="*/ 2304296 w 7488961"/>
              <a:gd name="connsiteY12" fmla="*/ 1548619 h 2917887"/>
              <a:gd name="connsiteX13" fmla="*/ 3672831 w 7488961"/>
              <a:gd name="connsiteY13" fmla="*/ 1548619 h 2917887"/>
              <a:gd name="connsiteX14" fmla="*/ 2988384 w 7488961"/>
              <a:gd name="connsiteY14" fmla="*/ 2917527 h 2917887"/>
              <a:gd name="connsiteX15" fmla="*/ 792102 w 7488961"/>
              <a:gd name="connsiteY15" fmla="*/ 1512605 h 2917887"/>
              <a:gd name="connsiteX16" fmla="*/ 2160637 w 7488961"/>
              <a:gd name="connsiteY16" fmla="*/ 1512605 h 2917887"/>
              <a:gd name="connsiteX17" fmla="*/ 1476190 w 7488961"/>
              <a:gd name="connsiteY17" fmla="*/ 2881512 h 2917887"/>
              <a:gd name="connsiteX18" fmla="*/ 6048776 w 7488961"/>
              <a:gd name="connsiteY18" fmla="*/ 108404 h 2917887"/>
              <a:gd name="connsiteX19" fmla="*/ 6732864 w 7488961"/>
              <a:gd name="connsiteY19" fmla="*/ 1477311 h 2917887"/>
              <a:gd name="connsiteX20" fmla="*/ 5364329 w 7488961"/>
              <a:gd name="connsiteY20" fmla="*/ 1477311 h 2917887"/>
              <a:gd name="connsiteX21" fmla="*/ 4500578 w 7488961"/>
              <a:gd name="connsiteY21" fmla="*/ 108404 h 2917887"/>
              <a:gd name="connsiteX22" fmla="*/ 5185026 w 7488961"/>
              <a:gd name="connsiteY22" fmla="*/ 1477311 h 2917887"/>
              <a:gd name="connsiteX23" fmla="*/ 3816490 w 7488961"/>
              <a:gd name="connsiteY23" fmla="*/ 1477311 h 2917887"/>
              <a:gd name="connsiteX24" fmla="*/ 2988384 w 7488961"/>
              <a:gd name="connsiteY24" fmla="*/ 108404 h 2917887"/>
              <a:gd name="connsiteX25" fmla="*/ 3672831 w 7488961"/>
              <a:gd name="connsiteY25" fmla="*/ 1477311 h 2917887"/>
              <a:gd name="connsiteX26" fmla="*/ 2304296 w 7488961"/>
              <a:gd name="connsiteY26" fmla="*/ 1477311 h 2917887"/>
              <a:gd name="connsiteX27" fmla="*/ 1440185 w 7488961"/>
              <a:gd name="connsiteY27" fmla="*/ 72389 h 2917887"/>
              <a:gd name="connsiteX28" fmla="*/ 2124633 w 7488961"/>
              <a:gd name="connsiteY28" fmla="*/ 1441297 h 2917887"/>
              <a:gd name="connsiteX29" fmla="*/ 756097 w 7488961"/>
              <a:gd name="connsiteY29" fmla="*/ 1441297 h 2917887"/>
              <a:gd name="connsiteX30" fmla="*/ 3060393 w 7488961"/>
              <a:gd name="connsiteY30" fmla="*/ 72029 h 2917887"/>
              <a:gd name="connsiteX31" fmla="*/ 4428929 w 7488961"/>
              <a:gd name="connsiteY31" fmla="*/ 72029 h 2917887"/>
              <a:gd name="connsiteX32" fmla="*/ 3744481 w 7488961"/>
              <a:gd name="connsiteY32" fmla="*/ 1440936 h 2917887"/>
              <a:gd name="connsiteX33" fmla="*/ 6120425 w 7488961"/>
              <a:gd name="connsiteY33" fmla="*/ 36015 h 2917887"/>
              <a:gd name="connsiteX34" fmla="*/ 7488961 w 7488961"/>
              <a:gd name="connsiteY34" fmla="*/ 36015 h 2917887"/>
              <a:gd name="connsiteX35" fmla="*/ 6804873 w 7488961"/>
              <a:gd name="connsiteY35" fmla="*/ 1404922 h 2917887"/>
              <a:gd name="connsiteX36" fmla="*/ 0 w 7488961"/>
              <a:gd name="connsiteY36" fmla="*/ 0 h 2917887"/>
              <a:gd name="connsiteX37" fmla="*/ 1368536 w 7488961"/>
              <a:gd name="connsiteY37" fmla="*/ 0 h 2917887"/>
              <a:gd name="connsiteX38" fmla="*/ 684088 w 7488961"/>
              <a:gd name="connsiteY38" fmla="*/ 1368908 h 291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488961" h="2917887">
                <a:moveTo>
                  <a:pt x="5256675" y="1548980"/>
                </a:moveTo>
                <a:lnTo>
                  <a:pt x="5941123" y="2917887"/>
                </a:lnTo>
                <a:lnTo>
                  <a:pt x="4572587" y="2917887"/>
                </a:lnTo>
                <a:close/>
                <a:moveTo>
                  <a:pt x="2232287" y="1548980"/>
                </a:moveTo>
                <a:lnTo>
                  <a:pt x="2916734" y="2917887"/>
                </a:lnTo>
                <a:lnTo>
                  <a:pt x="1548199" y="2917887"/>
                </a:lnTo>
                <a:close/>
                <a:moveTo>
                  <a:pt x="5328324" y="1548619"/>
                </a:moveTo>
                <a:lnTo>
                  <a:pt x="6696859" y="1548619"/>
                </a:lnTo>
                <a:lnTo>
                  <a:pt x="6012772" y="2917527"/>
                </a:lnTo>
                <a:close/>
                <a:moveTo>
                  <a:pt x="3816490" y="1548619"/>
                </a:moveTo>
                <a:lnTo>
                  <a:pt x="5185026" y="1548619"/>
                </a:lnTo>
                <a:lnTo>
                  <a:pt x="4500578" y="2917527"/>
                </a:lnTo>
                <a:close/>
                <a:moveTo>
                  <a:pt x="2304296" y="1548619"/>
                </a:moveTo>
                <a:lnTo>
                  <a:pt x="3672831" y="1548619"/>
                </a:lnTo>
                <a:lnTo>
                  <a:pt x="2988384" y="2917527"/>
                </a:lnTo>
                <a:close/>
                <a:moveTo>
                  <a:pt x="792102" y="1512605"/>
                </a:moveTo>
                <a:lnTo>
                  <a:pt x="2160637" y="1512605"/>
                </a:lnTo>
                <a:lnTo>
                  <a:pt x="1476190" y="2881512"/>
                </a:lnTo>
                <a:close/>
                <a:moveTo>
                  <a:pt x="6048776" y="108404"/>
                </a:moveTo>
                <a:lnTo>
                  <a:pt x="6732864" y="1477311"/>
                </a:lnTo>
                <a:lnTo>
                  <a:pt x="5364329" y="1477311"/>
                </a:lnTo>
                <a:close/>
                <a:moveTo>
                  <a:pt x="4500578" y="108404"/>
                </a:moveTo>
                <a:lnTo>
                  <a:pt x="5185026" y="1477311"/>
                </a:lnTo>
                <a:lnTo>
                  <a:pt x="3816490" y="1477311"/>
                </a:lnTo>
                <a:close/>
                <a:moveTo>
                  <a:pt x="2988384" y="108404"/>
                </a:moveTo>
                <a:lnTo>
                  <a:pt x="3672831" y="1477311"/>
                </a:lnTo>
                <a:lnTo>
                  <a:pt x="2304296" y="1477311"/>
                </a:lnTo>
                <a:close/>
                <a:moveTo>
                  <a:pt x="1440185" y="72389"/>
                </a:moveTo>
                <a:lnTo>
                  <a:pt x="2124633" y="1441297"/>
                </a:lnTo>
                <a:lnTo>
                  <a:pt x="756097" y="1441297"/>
                </a:lnTo>
                <a:close/>
                <a:moveTo>
                  <a:pt x="3060393" y="72029"/>
                </a:moveTo>
                <a:lnTo>
                  <a:pt x="4428929" y="72029"/>
                </a:lnTo>
                <a:lnTo>
                  <a:pt x="3744481" y="1440936"/>
                </a:lnTo>
                <a:close/>
                <a:moveTo>
                  <a:pt x="6120425" y="36015"/>
                </a:moveTo>
                <a:lnTo>
                  <a:pt x="7488961" y="36015"/>
                </a:lnTo>
                <a:lnTo>
                  <a:pt x="6804873" y="1404922"/>
                </a:lnTo>
                <a:close/>
                <a:moveTo>
                  <a:pt x="0" y="0"/>
                </a:moveTo>
                <a:lnTo>
                  <a:pt x="1368536" y="0"/>
                </a:lnTo>
                <a:lnTo>
                  <a:pt x="684088" y="13689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4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882650" y="1455577"/>
            <a:ext cx="3168044" cy="402149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8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882649" y="0"/>
            <a:ext cx="5012659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3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374340" y="1436916"/>
            <a:ext cx="3168044" cy="402149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77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046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1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372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82" r:id="rId3"/>
    <p:sldLayoutId id="2147483662" r:id="rId4"/>
    <p:sldLayoutId id="2147483663" r:id="rId5"/>
    <p:sldLayoutId id="2147483664" r:id="rId6"/>
    <p:sldLayoutId id="2147483722" r:id="rId7"/>
    <p:sldLayoutId id="2147483665" r:id="rId8"/>
    <p:sldLayoutId id="2147483674" r:id="rId9"/>
    <p:sldLayoutId id="2147483679" r:id="rId10"/>
    <p:sldLayoutId id="2147483680" r:id="rId11"/>
    <p:sldLayoutId id="2147483693" r:id="rId12"/>
    <p:sldLayoutId id="2147483666" r:id="rId13"/>
    <p:sldLayoutId id="2147483710" r:id="rId14"/>
    <p:sldLayoutId id="2147483686" r:id="rId15"/>
    <p:sldLayoutId id="2147483668" r:id="rId16"/>
    <p:sldLayoutId id="2147483669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0C1F1FC-8B2B-485E-8293-5EB6EA021C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722" r="1722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285750" y="300037"/>
            <a:ext cx="11601450" cy="6257925"/>
          </a:xfrm>
          <a:prstGeom prst="rect">
            <a:avLst/>
          </a:prstGeom>
          <a:gradFill>
            <a:gsLst>
              <a:gs pos="0">
                <a:srgbClr val="485563"/>
              </a:gs>
              <a:gs pos="100000">
                <a:srgbClr val="29323C">
                  <a:alpha val="6980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BAF625-47C7-4DF4-97E8-ACB1449B1EA7}"/>
              </a:ext>
            </a:extLst>
          </p:cNvPr>
          <p:cNvSpPr txBox="1"/>
          <p:nvPr/>
        </p:nvSpPr>
        <p:spPr>
          <a:xfrm>
            <a:off x="3948023" y="3074671"/>
            <a:ext cx="4276904" cy="708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000" b="1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HOTEL AND SPA</a:t>
            </a:r>
            <a:endParaRPr lang="en-US" sz="4000" b="1" dirty="0">
              <a:solidFill>
                <a:schemeClr val="bg1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12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4696" y="1279073"/>
            <a:ext cx="4276904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HALF</a:t>
            </a:r>
          </a:p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IMAGE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7171672" y="1759076"/>
            <a:ext cx="4276903" cy="89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71672" y="1279073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IMAGE DESCRIPTION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9007BC4-4852-47A2-94EE-AEA81819ACE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8905" b="289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13868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550922"/>
            <a:ext cx="12192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SCHEDULE TIMELINE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-180" y="1088236"/>
            <a:ext cx="121919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Delica powerpoint presentation template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64C872F1-5DF8-49A4-9F61-CC07DA27FC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0598" b="30598"/>
          <a:stretch>
            <a:fillRect/>
          </a:stretch>
        </p:blipFill>
        <p:spPr/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2BBCFCD-F05F-4030-9B29-24590A352956}"/>
              </a:ext>
            </a:extLst>
          </p:cNvPr>
          <p:cNvSpPr txBox="1"/>
          <p:nvPr/>
        </p:nvSpPr>
        <p:spPr>
          <a:xfrm>
            <a:off x="904696" y="4395578"/>
            <a:ext cx="4276904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HALF</a:t>
            </a:r>
          </a:p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IMAGE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B7761F-E5B8-476D-B39C-FF02DCE642A3}"/>
              </a:ext>
            </a:extLst>
          </p:cNvPr>
          <p:cNvSpPr/>
          <p:nvPr/>
        </p:nvSpPr>
        <p:spPr>
          <a:xfrm>
            <a:off x="7171672" y="4875581"/>
            <a:ext cx="4276903" cy="89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A98655-108A-4A13-A137-9E9711123817}"/>
              </a:ext>
            </a:extLst>
          </p:cNvPr>
          <p:cNvSpPr/>
          <p:nvPr/>
        </p:nvSpPr>
        <p:spPr>
          <a:xfrm>
            <a:off x="7171672" y="4395578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IMAGE DESCRIPTION</a:t>
            </a:r>
          </a:p>
        </p:txBody>
      </p:sp>
    </p:spTree>
    <p:extLst>
      <p:ext uri="{BB962C8B-B14F-4D97-AF65-F5344CB8AC3E}">
        <p14:creationId xmlns:p14="http://schemas.microsoft.com/office/powerpoint/2010/main" val="63622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DD5590C-0826-4F90-BD7C-A80C9DB5661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45157" b="17273"/>
          <a:stretch/>
        </p:blipFill>
        <p:spPr>
          <a:xfrm>
            <a:off x="0" y="3424518"/>
            <a:ext cx="12192000" cy="3433482"/>
          </a:xfrm>
        </p:spPr>
      </p:pic>
      <p:sp>
        <p:nvSpPr>
          <p:cNvPr id="20" name="Rectangle 19"/>
          <p:cNvSpPr/>
          <p:nvPr/>
        </p:nvSpPr>
        <p:spPr>
          <a:xfrm>
            <a:off x="1" y="3424518"/>
            <a:ext cx="12192000" cy="3433482"/>
          </a:xfrm>
          <a:prstGeom prst="rect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F75295-A5C9-478C-A4D7-2C2EDC8D3D8B}"/>
              </a:ext>
            </a:extLst>
          </p:cNvPr>
          <p:cNvSpPr/>
          <p:nvPr/>
        </p:nvSpPr>
        <p:spPr>
          <a:xfrm>
            <a:off x="7171672" y="1682676"/>
            <a:ext cx="4276903" cy="89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AE89D8-8CAB-48F8-8FB8-A843BE955E93}"/>
              </a:ext>
            </a:extLst>
          </p:cNvPr>
          <p:cNvSpPr/>
          <p:nvPr/>
        </p:nvSpPr>
        <p:spPr>
          <a:xfrm>
            <a:off x="7171672" y="1202673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IMAGE DESCRIPTION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CBDF56-2A64-485F-BAA4-B9D6E732069A}"/>
              </a:ext>
            </a:extLst>
          </p:cNvPr>
          <p:cNvSpPr/>
          <p:nvPr/>
        </p:nvSpPr>
        <p:spPr>
          <a:xfrm>
            <a:off x="980734" y="1682676"/>
            <a:ext cx="4276903" cy="89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2A27464-B4B0-4327-A63F-7A5D071CA7E0}"/>
              </a:ext>
            </a:extLst>
          </p:cNvPr>
          <p:cNvSpPr/>
          <p:nvPr/>
        </p:nvSpPr>
        <p:spPr>
          <a:xfrm>
            <a:off x="980734" y="1202673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IMAGE DESCRIPTION</a:t>
            </a:r>
          </a:p>
        </p:txBody>
      </p:sp>
    </p:spTree>
    <p:extLst>
      <p:ext uri="{BB962C8B-B14F-4D97-AF65-F5344CB8AC3E}">
        <p14:creationId xmlns:p14="http://schemas.microsoft.com/office/powerpoint/2010/main" val="946580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/>
      <p:bldP spid="19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52AFD03-E946-4F15-8B52-D891B6B6302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6640" r="16640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0" y="4216400"/>
            <a:ext cx="6096000" cy="2641600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86753" y="1358322"/>
            <a:ext cx="4276904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Add your </a:t>
            </a:r>
          </a:p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title here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29830" y="3194996"/>
            <a:ext cx="4318745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29830" y="4357428"/>
            <a:ext cx="4318745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86753" y="5519860"/>
            <a:ext cx="4318745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</p:spTree>
    <p:extLst>
      <p:ext uri="{BB962C8B-B14F-4D97-AF65-F5344CB8AC3E}">
        <p14:creationId xmlns:p14="http://schemas.microsoft.com/office/powerpoint/2010/main" val="373248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1" grpId="0"/>
      <p:bldP spid="1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0BF939D6-5C46-4D03-A50C-895997E1A6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087" b="1087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0" y="0"/>
            <a:ext cx="6999593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77182" y="1918607"/>
            <a:ext cx="2645228" cy="3020786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  <a:ea typeface="Montserrat Extra" charset="0"/>
                <a:cs typeface="Montserrat Extra" charset="0"/>
              </a:rPr>
              <a:t>Add your title here</a:t>
            </a:r>
          </a:p>
        </p:txBody>
      </p:sp>
      <p:sp>
        <p:nvSpPr>
          <p:cNvPr id="7" name="Rectangle 6"/>
          <p:cNvSpPr/>
          <p:nvPr/>
        </p:nvSpPr>
        <p:spPr>
          <a:xfrm>
            <a:off x="7526122" y="1647642"/>
            <a:ext cx="4318745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9" name="Rectangle 8"/>
          <p:cNvSpPr/>
          <p:nvPr/>
        </p:nvSpPr>
        <p:spPr>
          <a:xfrm>
            <a:off x="7526122" y="2810074"/>
            <a:ext cx="4318745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83045" y="3972506"/>
            <a:ext cx="4318745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83045" y="5176460"/>
            <a:ext cx="4318745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</p:spTree>
    <p:extLst>
      <p:ext uri="{BB962C8B-B14F-4D97-AF65-F5344CB8AC3E}">
        <p14:creationId xmlns:p14="http://schemas.microsoft.com/office/powerpoint/2010/main" val="13020118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4B07A3A-3D8B-46A2-87BF-016A26E53C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86" r="11686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5181599" y="0"/>
            <a:ext cx="7010401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5615" y="2439774"/>
            <a:ext cx="4037418" cy="2617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The former case isn’t worth discussing here.</a:t>
            </a:r>
          </a:p>
        </p:txBody>
      </p:sp>
      <p:sp>
        <p:nvSpPr>
          <p:cNvPr id="7" name="Rectangle 6"/>
          <p:cNvSpPr/>
          <p:nvPr/>
        </p:nvSpPr>
        <p:spPr>
          <a:xfrm>
            <a:off x="449638" y="2116609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SUB HEADLINE</a:t>
            </a:r>
          </a:p>
        </p:txBody>
      </p:sp>
    </p:spTree>
    <p:extLst>
      <p:ext uri="{BB962C8B-B14F-4D97-AF65-F5344CB8AC3E}">
        <p14:creationId xmlns:p14="http://schemas.microsoft.com/office/powerpoint/2010/main" val="19803113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65386" y="3307230"/>
            <a:ext cx="4276903" cy="1886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The former case isn’t worth discussing here.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5385" y="1568184"/>
            <a:ext cx="4276904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Add your</a:t>
            </a:r>
          </a:p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title here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518D413-55EE-44F4-9579-785336C092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7357" r="173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0090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5670" y="2038530"/>
            <a:ext cx="2645228" cy="3020786"/>
          </a:xfrm>
          <a:prstGeom prst="rect">
            <a:avLst/>
          </a:prstGeom>
          <a:noFill/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100" b="1">
                <a:solidFill>
                  <a:schemeClr val="tx1">
                    <a:lumMod val="75000"/>
                    <a:lumOff val="25000"/>
                  </a:schemeClr>
                </a:solidFill>
                <a:ea typeface="Montserrat Extra" charset="0"/>
                <a:cs typeface="Montserrat Extra" charset="0"/>
              </a:rPr>
              <a:t>SW</a:t>
            </a:r>
          </a:p>
          <a:p>
            <a:pPr algn="ctr"/>
            <a:r>
              <a:rPr lang="en-US" sz="8100" b="1">
                <a:solidFill>
                  <a:schemeClr val="tx1">
                    <a:lumMod val="75000"/>
                    <a:lumOff val="25000"/>
                  </a:schemeClr>
                </a:solidFill>
                <a:ea typeface="Montserrat Extra" charset="0"/>
                <a:cs typeface="Montserrat Extra" charset="0"/>
              </a:rPr>
              <a:t>OT</a:t>
            </a:r>
          </a:p>
        </p:txBody>
      </p:sp>
      <p:sp>
        <p:nvSpPr>
          <p:cNvPr id="3" name="Rectangle 2"/>
          <p:cNvSpPr/>
          <p:nvPr/>
        </p:nvSpPr>
        <p:spPr>
          <a:xfrm>
            <a:off x="215148" y="2361695"/>
            <a:ext cx="4037418" cy="89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here..</a:t>
            </a:r>
          </a:p>
        </p:txBody>
      </p:sp>
      <p:sp>
        <p:nvSpPr>
          <p:cNvPr id="4" name="Rectangle 3"/>
          <p:cNvSpPr/>
          <p:nvPr/>
        </p:nvSpPr>
        <p:spPr>
          <a:xfrm>
            <a:off x="678252" y="2038530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b="1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STRENGTHS</a:t>
            </a:r>
          </a:p>
        </p:txBody>
      </p:sp>
      <p:sp>
        <p:nvSpPr>
          <p:cNvPr id="5" name="Rectangle 4"/>
          <p:cNvSpPr/>
          <p:nvPr/>
        </p:nvSpPr>
        <p:spPr>
          <a:xfrm>
            <a:off x="215148" y="4236014"/>
            <a:ext cx="4037418" cy="89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here..</a:t>
            </a:r>
          </a:p>
        </p:txBody>
      </p:sp>
      <p:sp>
        <p:nvSpPr>
          <p:cNvPr id="6" name="Rectangle 5"/>
          <p:cNvSpPr/>
          <p:nvPr/>
        </p:nvSpPr>
        <p:spPr>
          <a:xfrm>
            <a:off x="678252" y="3912849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b="1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OPPORTUNITIES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7824002" y="2361695"/>
            <a:ext cx="4037418" cy="89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here..</a:t>
            </a:r>
          </a:p>
        </p:txBody>
      </p:sp>
      <p:sp>
        <p:nvSpPr>
          <p:cNvPr id="8" name="Rectangle 7"/>
          <p:cNvSpPr/>
          <p:nvPr/>
        </p:nvSpPr>
        <p:spPr>
          <a:xfrm>
            <a:off x="7824002" y="2038529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WEAKNESSES</a:t>
            </a:r>
          </a:p>
        </p:txBody>
      </p:sp>
      <p:sp>
        <p:nvSpPr>
          <p:cNvPr id="9" name="Rectangle 8"/>
          <p:cNvSpPr/>
          <p:nvPr/>
        </p:nvSpPr>
        <p:spPr>
          <a:xfrm>
            <a:off x="7824002" y="4236014"/>
            <a:ext cx="4037418" cy="89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24002" y="3912848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THREATS</a:t>
            </a:r>
          </a:p>
        </p:txBody>
      </p:sp>
    </p:spTree>
    <p:extLst>
      <p:ext uri="{BB962C8B-B14F-4D97-AF65-F5344CB8AC3E}">
        <p14:creationId xmlns:p14="http://schemas.microsoft.com/office/powerpoint/2010/main" val="12174212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4696" y="1568184"/>
            <a:ext cx="4276904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ADD YOUR TITLE HERE</a:t>
            </a:r>
          </a:p>
        </p:txBody>
      </p:sp>
      <p:sp>
        <p:nvSpPr>
          <p:cNvPr id="9" name="Freeform 8"/>
          <p:cNvSpPr>
            <a:spLocks noChangeArrowheads="1"/>
          </p:cNvSpPr>
          <p:nvPr/>
        </p:nvSpPr>
        <p:spPr bwMode="auto">
          <a:xfrm>
            <a:off x="7359698" y="3107154"/>
            <a:ext cx="2096483" cy="1155953"/>
          </a:xfrm>
          <a:custGeom>
            <a:avLst/>
            <a:gdLst>
              <a:gd name="T0" fmla="*/ 11562 w 11844"/>
              <a:gd name="T1" fmla="*/ 3749 h 6531"/>
              <a:gd name="T2" fmla="*/ 11562 w 11844"/>
              <a:gd name="T3" fmla="*/ 3749 h 6531"/>
              <a:gd name="T4" fmla="*/ 9968 w 11844"/>
              <a:gd name="T5" fmla="*/ 3749 h 6531"/>
              <a:gd name="T6" fmla="*/ 8874 w 11844"/>
              <a:gd name="T7" fmla="*/ 2500 h 6531"/>
              <a:gd name="T8" fmla="*/ 8468 w 11844"/>
              <a:gd name="T9" fmla="*/ 2469 h 6531"/>
              <a:gd name="T10" fmla="*/ 7749 w 11844"/>
              <a:gd name="T11" fmla="*/ 3031 h 6531"/>
              <a:gd name="T12" fmla="*/ 5937 w 11844"/>
              <a:gd name="T13" fmla="*/ 125 h 6531"/>
              <a:gd name="T14" fmla="*/ 5688 w 11844"/>
              <a:gd name="T15" fmla="*/ 0 h 6531"/>
              <a:gd name="T16" fmla="*/ 5438 w 11844"/>
              <a:gd name="T17" fmla="*/ 125 h 6531"/>
              <a:gd name="T18" fmla="*/ 3875 w 11844"/>
              <a:gd name="T19" fmla="*/ 2594 h 6531"/>
              <a:gd name="T20" fmla="*/ 3282 w 11844"/>
              <a:gd name="T21" fmla="*/ 1750 h 6531"/>
              <a:gd name="T22" fmla="*/ 3032 w 11844"/>
              <a:gd name="T23" fmla="*/ 1625 h 6531"/>
              <a:gd name="T24" fmla="*/ 2782 w 11844"/>
              <a:gd name="T25" fmla="*/ 1750 h 6531"/>
              <a:gd name="T26" fmla="*/ 1407 w 11844"/>
              <a:gd name="T27" fmla="*/ 3749 h 6531"/>
              <a:gd name="T28" fmla="*/ 313 w 11844"/>
              <a:gd name="T29" fmla="*/ 3749 h 6531"/>
              <a:gd name="T30" fmla="*/ 0 w 11844"/>
              <a:gd name="T31" fmla="*/ 4030 h 6531"/>
              <a:gd name="T32" fmla="*/ 313 w 11844"/>
              <a:gd name="T33" fmla="*/ 4343 h 6531"/>
              <a:gd name="T34" fmla="*/ 1000 w 11844"/>
              <a:gd name="T35" fmla="*/ 4343 h 6531"/>
              <a:gd name="T36" fmla="*/ 782 w 11844"/>
              <a:gd name="T37" fmla="*/ 4687 h 6531"/>
              <a:gd name="T38" fmla="*/ 844 w 11844"/>
              <a:gd name="T39" fmla="*/ 5093 h 6531"/>
              <a:gd name="T40" fmla="*/ 1032 w 11844"/>
              <a:gd name="T41" fmla="*/ 5155 h 6531"/>
              <a:gd name="T42" fmla="*/ 1282 w 11844"/>
              <a:gd name="T43" fmla="*/ 5030 h 6531"/>
              <a:gd name="T44" fmla="*/ 1375 w 11844"/>
              <a:gd name="T45" fmla="*/ 4843 h 6531"/>
              <a:gd name="T46" fmla="*/ 3032 w 11844"/>
              <a:gd name="T47" fmla="*/ 2438 h 6531"/>
              <a:gd name="T48" fmla="*/ 3500 w 11844"/>
              <a:gd name="T49" fmla="*/ 3156 h 6531"/>
              <a:gd name="T50" fmla="*/ 2438 w 11844"/>
              <a:gd name="T51" fmla="*/ 4843 h 6531"/>
              <a:gd name="T52" fmla="*/ 1657 w 11844"/>
              <a:gd name="T53" fmla="*/ 6093 h 6531"/>
              <a:gd name="T54" fmla="*/ 1750 w 11844"/>
              <a:gd name="T55" fmla="*/ 6499 h 6531"/>
              <a:gd name="T56" fmla="*/ 1907 w 11844"/>
              <a:gd name="T57" fmla="*/ 6530 h 6531"/>
              <a:gd name="T58" fmla="*/ 2157 w 11844"/>
              <a:gd name="T59" fmla="*/ 6405 h 6531"/>
              <a:gd name="T60" fmla="*/ 2313 w 11844"/>
              <a:gd name="T61" fmla="*/ 6187 h 6531"/>
              <a:gd name="T62" fmla="*/ 5688 w 11844"/>
              <a:gd name="T63" fmla="*/ 875 h 6531"/>
              <a:gd name="T64" fmla="*/ 8406 w 11844"/>
              <a:gd name="T65" fmla="*/ 5187 h 6531"/>
              <a:gd name="T66" fmla="*/ 8468 w 11844"/>
              <a:gd name="T67" fmla="*/ 5280 h 6531"/>
              <a:gd name="T68" fmla="*/ 8906 w 11844"/>
              <a:gd name="T69" fmla="*/ 5374 h 6531"/>
              <a:gd name="T70" fmla="*/ 8999 w 11844"/>
              <a:gd name="T71" fmla="*/ 4999 h 6531"/>
              <a:gd name="T72" fmla="*/ 8999 w 11844"/>
              <a:gd name="T73" fmla="*/ 4968 h 6531"/>
              <a:gd name="T74" fmla="*/ 8093 w 11844"/>
              <a:gd name="T75" fmla="*/ 3530 h 6531"/>
              <a:gd name="T76" fmla="*/ 8624 w 11844"/>
              <a:gd name="T77" fmla="*/ 3125 h 6531"/>
              <a:gd name="T78" fmla="*/ 10406 w 11844"/>
              <a:gd name="T79" fmla="*/ 5093 h 6531"/>
              <a:gd name="T80" fmla="*/ 10624 w 11844"/>
              <a:gd name="T81" fmla="*/ 5343 h 6531"/>
              <a:gd name="T82" fmla="*/ 10843 w 11844"/>
              <a:gd name="T83" fmla="*/ 5437 h 6531"/>
              <a:gd name="T84" fmla="*/ 11031 w 11844"/>
              <a:gd name="T85" fmla="*/ 5343 h 6531"/>
              <a:gd name="T86" fmla="*/ 11062 w 11844"/>
              <a:gd name="T87" fmla="*/ 4937 h 6531"/>
              <a:gd name="T88" fmla="*/ 10531 w 11844"/>
              <a:gd name="T89" fmla="*/ 4343 h 6531"/>
              <a:gd name="T90" fmla="*/ 11562 w 11844"/>
              <a:gd name="T91" fmla="*/ 4343 h 6531"/>
              <a:gd name="T92" fmla="*/ 11843 w 11844"/>
              <a:gd name="T93" fmla="*/ 4030 h 6531"/>
              <a:gd name="T94" fmla="*/ 11562 w 11844"/>
              <a:gd name="T95" fmla="*/ 3749 h 6531"/>
              <a:gd name="T96" fmla="*/ 11562 w 11844"/>
              <a:gd name="T97" fmla="*/ 3749 h 6531"/>
              <a:gd name="T98" fmla="*/ 11562 w 11844"/>
              <a:gd name="T99" fmla="*/ 3749 h 6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844" h="6531">
                <a:moveTo>
                  <a:pt x="11562" y="3749"/>
                </a:moveTo>
                <a:lnTo>
                  <a:pt x="11562" y="3749"/>
                </a:lnTo>
                <a:cubicBezTo>
                  <a:pt x="9968" y="3749"/>
                  <a:pt x="9968" y="3749"/>
                  <a:pt x="9968" y="3749"/>
                </a:cubicBezTo>
                <a:cubicBezTo>
                  <a:pt x="8874" y="2500"/>
                  <a:pt x="8874" y="2500"/>
                  <a:pt x="8874" y="2500"/>
                </a:cubicBezTo>
                <a:cubicBezTo>
                  <a:pt x="8749" y="2406"/>
                  <a:pt x="8593" y="2375"/>
                  <a:pt x="8468" y="2469"/>
                </a:cubicBezTo>
                <a:cubicBezTo>
                  <a:pt x="7749" y="3031"/>
                  <a:pt x="7749" y="3031"/>
                  <a:pt x="7749" y="3031"/>
                </a:cubicBezTo>
                <a:cubicBezTo>
                  <a:pt x="5937" y="125"/>
                  <a:pt x="5937" y="125"/>
                  <a:pt x="5937" y="125"/>
                </a:cubicBezTo>
                <a:cubicBezTo>
                  <a:pt x="5875" y="63"/>
                  <a:pt x="5782" y="0"/>
                  <a:pt x="5688" y="0"/>
                </a:cubicBezTo>
                <a:cubicBezTo>
                  <a:pt x="5563" y="0"/>
                  <a:pt x="5469" y="63"/>
                  <a:pt x="5438" y="125"/>
                </a:cubicBezTo>
                <a:cubicBezTo>
                  <a:pt x="3875" y="2594"/>
                  <a:pt x="3875" y="2594"/>
                  <a:pt x="3875" y="2594"/>
                </a:cubicBezTo>
                <a:cubicBezTo>
                  <a:pt x="3282" y="1750"/>
                  <a:pt x="3282" y="1750"/>
                  <a:pt x="3282" y="1750"/>
                </a:cubicBezTo>
                <a:cubicBezTo>
                  <a:pt x="3219" y="1656"/>
                  <a:pt x="3125" y="1625"/>
                  <a:pt x="3032" y="1625"/>
                </a:cubicBezTo>
                <a:cubicBezTo>
                  <a:pt x="2938" y="1625"/>
                  <a:pt x="2844" y="1656"/>
                  <a:pt x="2782" y="1750"/>
                </a:cubicBezTo>
                <a:cubicBezTo>
                  <a:pt x="1407" y="3749"/>
                  <a:pt x="1407" y="3749"/>
                  <a:pt x="1407" y="3749"/>
                </a:cubicBezTo>
                <a:cubicBezTo>
                  <a:pt x="313" y="3749"/>
                  <a:pt x="313" y="3749"/>
                  <a:pt x="313" y="3749"/>
                </a:cubicBezTo>
                <a:cubicBezTo>
                  <a:pt x="157" y="3749"/>
                  <a:pt x="0" y="3874"/>
                  <a:pt x="0" y="4030"/>
                </a:cubicBezTo>
                <a:cubicBezTo>
                  <a:pt x="0" y="4218"/>
                  <a:pt x="157" y="4343"/>
                  <a:pt x="313" y="4343"/>
                </a:cubicBezTo>
                <a:cubicBezTo>
                  <a:pt x="1000" y="4343"/>
                  <a:pt x="1000" y="4343"/>
                  <a:pt x="1000" y="4343"/>
                </a:cubicBezTo>
                <a:cubicBezTo>
                  <a:pt x="782" y="4687"/>
                  <a:pt x="782" y="4687"/>
                  <a:pt x="782" y="4687"/>
                </a:cubicBezTo>
                <a:cubicBezTo>
                  <a:pt x="688" y="4812"/>
                  <a:pt x="719" y="4999"/>
                  <a:pt x="844" y="5093"/>
                </a:cubicBezTo>
                <a:cubicBezTo>
                  <a:pt x="907" y="5124"/>
                  <a:pt x="969" y="5155"/>
                  <a:pt x="1032" y="5155"/>
                </a:cubicBezTo>
                <a:cubicBezTo>
                  <a:pt x="1125" y="5155"/>
                  <a:pt x="1219" y="5124"/>
                  <a:pt x="1282" y="5030"/>
                </a:cubicBezTo>
                <a:cubicBezTo>
                  <a:pt x="1375" y="4843"/>
                  <a:pt x="1375" y="4843"/>
                  <a:pt x="1375" y="4843"/>
                </a:cubicBezTo>
                <a:cubicBezTo>
                  <a:pt x="3032" y="2438"/>
                  <a:pt x="3032" y="2438"/>
                  <a:pt x="3032" y="2438"/>
                </a:cubicBezTo>
                <a:cubicBezTo>
                  <a:pt x="3500" y="3156"/>
                  <a:pt x="3500" y="3156"/>
                  <a:pt x="3500" y="3156"/>
                </a:cubicBezTo>
                <a:cubicBezTo>
                  <a:pt x="2438" y="4843"/>
                  <a:pt x="2438" y="4843"/>
                  <a:pt x="2438" y="4843"/>
                </a:cubicBezTo>
                <a:cubicBezTo>
                  <a:pt x="1657" y="6093"/>
                  <a:pt x="1657" y="6093"/>
                  <a:pt x="1657" y="6093"/>
                </a:cubicBezTo>
                <a:cubicBezTo>
                  <a:pt x="1563" y="6218"/>
                  <a:pt x="1625" y="6405"/>
                  <a:pt x="1750" y="6499"/>
                </a:cubicBezTo>
                <a:cubicBezTo>
                  <a:pt x="1813" y="6530"/>
                  <a:pt x="1875" y="6530"/>
                  <a:pt x="1907" y="6530"/>
                </a:cubicBezTo>
                <a:cubicBezTo>
                  <a:pt x="2000" y="6530"/>
                  <a:pt x="2125" y="6499"/>
                  <a:pt x="2157" y="6405"/>
                </a:cubicBezTo>
                <a:cubicBezTo>
                  <a:pt x="2313" y="6187"/>
                  <a:pt x="2313" y="6187"/>
                  <a:pt x="2313" y="6187"/>
                </a:cubicBezTo>
                <a:cubicBezTo>
                  <a:pt x="5688" y="875"/>
                  <a:pt x="5688" y="875"/>
                  <a:pt x="5688" y="875"/>
                </a:cubicBezTo>
                <a:cubicBezTo>
                  <a:pt x="8406" y="5187"/>
                  <a:pt x="8406" y="5187"/>
                  <a:pt x="8406" y="5187"/>
                </a:cubicBezTo>
                <a:cubicBezTo>
                  <a:pt x="8468" y="5280"/>
                  <a:pt x="8468" y="5280"/>
                  <a:pt x="8468" y="5280"/>
                </a:cubicBezTo>
                <a:cubicBezTo>
                  <a:pt x="8562" y="5437"/>
                  <a:pt x="8749" y="5468"/>
                  <a:pt x="8906" y="5374"/>
                </a:cubicBezTo>
                <a:cubicBezTo>
                  <a:pt x="9031" y="5312"/>
                  <a:pt x="9062" y="5155"/>
                  <a:pt x="8999" y="4999"/>
                </a:cubicBezTo>
                <a:lnTo>
                  <a:pt x="8999" y="4968"/>
                </a:lnTo>
                <a:cubicBezTo>
                  <a:pt x="8093" y="3530"/>
                  <a:pt x="8093" y="3530"/>
                  <a:pt x="8093" y="3530"/>
                </a:cubicBezTo>
                <a:cubicBezTo>
                  <a:pt x="8624" y="3125"/>
                  <a:pt x="8624" y="3125"/>
                  <a:pt x="8624" y="3125"/>
                </a:cubicBezTo>
                <a:cubicBezTo>
                  <a:pt x="10406" y="5093"/>
                  <a:pt x="10406" y="5093"/>
                  <a:pt x="10406" y="5093"/>
                </a:cubicBezTo>
                <a:cubicBezTo>
                  <a:pt x="10624" y="5343"/>
                  <a:pt x="10624" y="5343"/>
                  <a:pt x="10624" y="5343"/>
                </a:cubicBezTo>
                <a:cubicBezTo>
                  <a:pt x="10687" y="5405"/>
                  <a:pt x="10749" y="5437"/>
                  <a:pt x="10843" y="5437"/>
                </a:cubicBezTo>
                <a:cubicBezTo>
                  <a:pt x="10906" y="5437"/>
                  <a:pt x="10999" y="5405"/>
                  <a:pt x="11031" y="5343"/>
                </a:cubicBezTo>
                <a:cubicBezTo>
                  <a:pt x="11156" y="5249"/>
                  <a:pt x="11187" y="5062"/>
                  <a:pt x="11062" y="4937"/>
                </a:cubicBezTo>
                <a:cubicBezTo>
                  <a:pt x="10531" y="4343"/>
                  <a:pt x="10531" y="4343"/>
                  <a:pt x="10531" y="4343"/>
                </a:cubicBezTo>
                <a:cubicBezTo>
                  <a:pt x="11562" y="4343"/>
                  <a:pt x="11562" y="4343"/>
                  <a:pt x="11562" y="4343"/>
                </a:cubicBezTo>
                <a:cubicBezTo>
                  <a:pt x="11718" y="4343"/>
                  <a:pt x="11843" y="4218"/>
                  <a:pt x="11843" y="4030"/>
                </a:cubicBezTo>
                <a:cubicBezTo>
                  <a:pt x="11843" y="3874"/>
                  <a:pt x="11718" y="3749"/>
                  <a:pt x="11562" y="3749"/>
                </a:cubicBezTo>
                <a:close/>
                <a:moveTo>
                  <a:pt x="11562" y="3749"/>
                </a:moveTo>
                <a:lnTo>
                  <a:pt x="11562" y="374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53552" y="3663031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19879" y="0"/>
            <a:ext cx="147212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2339F08-C59D-4BB3-A7BD-2748BBA29CE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4468" r="244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951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1087" y="3893669"/>
            <a:ext cx="2387424" cy="1148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72872" y="3893669"/>
            <a:ext cx="2387424" cy="1148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34657" y="3893669"/>
            <a:ext cx="2387424" cy="1148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96442" y="3893669"/>
            <a:ext cx="2387424" cy="1148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adhering.</a:t>
            </a: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AC2DDE44-1171-4940-B013-9A7B2F4583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6667" r="16667"/>
          <a:stretch>
            <a:fillRect/>
          </a:stretch>
        </p:blipFill>
        <p:spPr/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8DC1164C-356C-4604-BE2C-A44FAF75E84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6398" r="16398"/>
          <a:stretch>
            <a:fillRect/>
          </a:stretch>
        </p:blipFill>
        <p:spPr/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869002E8-2A1F-490F-BF38-8583AF0A23B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16667" r="16667"/>
          <a:stretch>
            <a:fillRect/>
          </a:stretch>
        </p:blipFill>
        <p:spPr/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595F4499-F067-41EB-B59C-92FD5F7A0D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t="12500" b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50750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FD65557-1768-4EC7-A64A-F5B53F6B7D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425" b="12425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-1" y="-1"/>
            <a:ext cx="12192000" cy="6948000"/>
          </a:xfrm>
          <a:prstGeom prst="rect">
            <a:avLst/>
          </a:prstGeom>
          <a:solidFill>
            <a:schemeClr val="tx1">
              <a:lumMod val="75000"/>
              <a:lumOff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07097" y="5118436"/>
            <a:ext cx="6990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THE PARADISE INN </a:t>
            </a:r>
          </a:p>
          <a:p>
            <a:r>
              <a:rPr lang="en-US" sz="2000" dirty="0" err="1">
                <a:solidFill>
                  <a:schemeClr val="bg1"/>
                </a:solidFill>
                <a:ea typeface="Source Sans Pro" charset="0"/>
                <a:cs typeface="Source Sans Pro" charset="0"/>
              </a:rPr>
              <a:t>powerpoint</a:t>
            </a:r>
            <a:r>
              <a:rPr lang="en-US" sz="2000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74477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EAA705A1-B0CC-4A01-9153-7F3CF7850F3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6667" r="16667"/>
          <a:stretch>
            <a:fillRect/>
          </a:stretch>
        </p:blipFill>
        <p:spPr/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2F9FB6D2-F9D2-4726-9D5E-17C0BCB8178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2519" r="12519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B05E31D-BB46-40F1-8B92-68E565BCD99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16667" r="16667"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3FEF976-0916-4AF5-8C19-D0FDD67499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l="12519" r="12519"/>
          <a:stretch>
            <a:fillRect/>
          </a:stretch>
        </p:blipFill>
        <p:spPr/>
      </p:pic>
      <p:sp>
        <p:nvSpPr>
          <p:cNvPr id="11" name="Rectangle 10"/>
          <p:cNvSpPr/>
          <p:nvPr/>
        </p:nvSpPr>
        <p:spPr>
          <a:xfrm>
            <a:off x="5723691" y="1664853"/>
            <a:ext cx="2387424" cy="1148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23691" y="4056232"/>
            <a:ext cx="2387424" cy="1148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575110" y="1664853"/>
            <a:ext cx="2387424" cy="1148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75110" y="4056232"/>
            <a:ext cx="2387424" cy="1148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adhering.</a:t>
            </a:r>
          </a:p>
        </p:txBody>
      </p:sp>
      <p:sp>
        <p:nvSpPr>
          <p:cNvPr id="22" name="Right Triangle 21"/>
          <p:cNvSpPr>
            <a:spLocks noChangeAspect="1"/>
          </p:cNvSpPr>
          <p:nvPr/>
        </p:nvSpPr>
        <p:spPr>
          <a:xfrm flipH="1">
            <a:off x="2330098" y="2813501"/>
            <a:ext cx="396000" cy="396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/>
          <p:cNvSpPr>
            <a:spLocks noChangeAspect="1"/>
          </p:cNvSpPr>
          <p:nvPr/>
        </p:nvSpPr>
        <p:spPr>
          <a:xfrm flipH="1">
            <a:off x="4692014" y="2813501"/>
            <a:ext cx="396000" cy="396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/>
          <p:cNvSpPr>
            <a:spLocks noChangeAspect="1"/>
          </p:cNvSpPr>
          <p:nvPr/>
        </p:nvSpPr>
        <p:spPr>
          <a:xfrm flipH="1">
            <a:off x="2330098" y="5169243"/>
            <a:ext cx="396000" cy="396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24"/>
          <p:cNvSpPr>
            <a:spLocks noChangeAspect="1"/>
          </p:cNvSpPr>
          <p:nvPr/>
        </p:nvSpPr>
        <p:spPr>
          <a:xfrm flipH="1">
            <a:off x="4692014" y="5169243"/>
            <a:ext cx="396000" cy="396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74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  <p:bldP spid="20" grpId="0"/>
      <p:bldP spid="22" grpId="0" animBg="1"/>
      <p:bldP spid="23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583AED9-A129-4A3F-A0AE-C4439703D05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3601" b="3601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343F493C-B4CC-466C-AD83-C583356177F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7688" r="17688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0FA9CB4C-7D8E-4C38-98CA-C341F12D3C0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17688" r="17688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37899AB-CB9D-4830-8582-C9E3958948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l="21340" r="21340"/>
          <a:stretch>
            <a:fillRect/>
          </a:stretch>
        </p:blipFill>
        <p:spPr/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667F551-0A3C-472D-9CC4-1A172CF03E13}"/>
              </a:ext>
            </a:extLst>
          </p:cNvPr>
          <p:cNvSpPr/>
          <p:nvPr/>
        </p:nvSpPr>
        <p:spPr>
          <a:xfrm>
            <a:off x="1536374" y="4544741"/>
            <a:ext cx="1856262" cy="1517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E983271-3099-4EFE-8C37-47E9F5BA581C}"/>
              </a:ext>
            </a:extLst>
          </p:cNvPr>
          <p:cNvSpPr/>
          <p:nvPr/>
        </p:nvSpPr>
        <p:spPr>
          <a:xfrm>
            <a:off x="6381644" y="4544273"/>
            <a:ext cx="1856262" cy="1517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58D123-F20C-4FC5-9883-F6904BD40428}"/>
              </a:ext>
            </a:extLst>
          </p:cNvPr>
          <p:cNvSpPr/>
          <p:nvPr/>
        </p:nvSpPr>
        <p:spPr>
          <a:xfrm>
            <a:off x="3954095" y="4544741"/>
            <a:ext cx="1856262" cy="1517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3E6A4DD-D60F-4BD3-9AD4-47F4A68D083D}"/>
              </a:ext>
            </a:extLst>
          </p:cNvPr>
          <p:cNvSpPr/>
          <p:nvPr/>
        </p:nvSpPr>
        <p:spPr>
          <a:xfrm>
            <a:off x="8804279" y="4544741"/>
            <a:ext cx="1856262" cy="1517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6220FF-E1DA-4AEF-813A-BB43E7DA8D9E}"/>
              </a:ext>
            </a:extLst>
          </p:cNvPr>
          <p:cNvSpPr txBox="1"/>
          <p:nvPr/>
        </p:nvSpPr>
        <p:spPr>
          <a:xfrm>
            <a:off x="3410283" y="593639"/>
            <a:ext cx="5469577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6153810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30" grpId="0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52400" y="0"/>
            <a:ext cx="422054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1CC8E37-E506-4047-A1FB-83316DF81CA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3729" r="23729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29070F-EEF0-4DCC-97A0-5D3FC3487AF1}"/>
              </a:ext>
            </a:extLst>
          </p:cNvPr>
          <p:cNvSpPr/>
          <p:nvPr/>
        </p:nvSpPr>
        <p:spPr>
          <a:xfrm>
            <a:off x="6594888" y="3307230"/>
            <a:ext cx="4276903" cy="1886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The former case isn’t worth discussing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4C3D7D-7DB8-4ECA-9330-308E48E2BA8A}"/>
              </a:ext>
            </a:extLst>
          </p:cNvPr>
          <p:cNvSpPr txBox="1"/>
          <p:nvPr/>
        </p:nvSpPr>
        <p:spPr>
          <a:xfrm>
            <a:off x="6594887" y="1568184"/>
            <a:ext cx="4276904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Add your</a:t>
            </a:r>
          </a:p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6259019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6466420-B563-4822-9938-F16628E01C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6682" r="16682"/>
          <a:stretch>
            <a:fillRect/>
          </a:stretch>
        </p:blipFill>
        <p:spPr/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904B719-84CE-4B47-9459-9E3B39DA27C5}"/>
              </a:ext>
            </a:extLst>
          </p:cNvPr>
          <p:cNvSpPr/>
          <p:nvPr/>
        </p:nvSpPr>
        <p:spPr>
          <a:xfrm>
            <a:off x="1116729" y="3414309"/>
            <a:ext cx="4534563" cy="1886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The former case isn’t worth discussing here.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ABF908-28F6-4F20-BAFA-128D0AD33240}"/>
              </a:ext>
            </a:extLst>
          </p:cNvPr>
          <p:cNvSpPr txBox="1"/>
          <p:nvPr/>
        </p:nvSpPr>
        <p:spPr>
          <a:xfrm>
            <a:off x="1116728" y="1675263"/>
            <a:ext cx="4534564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Add your</a:t>
            </a:r>
          </a:p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038927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0"/>
            <a:ext cx="757645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4C4F846-0FF7-4500-AAD0-079DF34E5B1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3747" r="23747"/>
          <a:stretch>
            <a:fillRect/>
          </a:stretch>
        </p:blipFill>
        <p:spPr/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21B2880-ACEC-4C94-87FA-0703BE3E0028}"/>
              </a:ext>
            </a:extLst>
          </p:cNvPr>
          <p:cNvSpPr/>
          <p:nvPr/>
        </p:nvSpPr>
        <p:spPr>
          <a:xfrm>
            <a:off x="802874" y="3188840"/>
            <a:ext cx="4276903" cy="1886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The former case isn’t worth discussing here.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5DD293-6A0A-4415-B707-C6C5DBA6457A}"/>
              </a:ext>
            </a:extLst>
          </p:cNvPr>
          <p:cNvSpPr txBox="1"/>
          <p:nvPr/>
        </p:nvSpPr>
        <p:spPr>
          <a:xfrm>
            <a:off x="802873" y="1449794"/>
            <a:ext cx="4276904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bg1"/>
                </a:solidFill>
                <a:ea typeface="Montserrat Semi" charset="0"/>
                <a:cs typeface="Montserrat Semi" charset="0"/>
              </a:rPr>
              <a:t>Add your</a:t>
            </a:r>
          </a:p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bg1"/>
                </a:solidFill>
                <a:ea typeface="Montserrat Semi" charset="0"/>
                <a:cs typeface="Montserrat Semi" charset="0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6743713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1BF765-B24B-4F06-9BE2-3684BBBCE1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4021" b="14021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285750" y="300038"/>
            <a:ext cx="11601450" cy="6257924"/>
          </a:xfrm>
          <a:prstGeom prst="rect">
            <a:avLst/>
          </a:prstGeom>
          <a:gradFill flip="none" rotWithShape="1">
            <a:gsLst>
              <a:gs pos="0">
                <a:srgbClr val="948E99"/>
              </a:gs>
              <a:gs pos="100000">
                <a:srgbClr val="2E1437">
                  <a:alpha val="69804"/>
                </a:srgb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76254" y="2422593"/>
            <a:ext cx="6020442" cy="2012813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bg1"/>
                </a:solidFill>
                <a:ea typeface="Montserrat Extra" charset="0"/>
                <a:cs typeface="Montserrat Extra" charset="0"/>
              </a:rPr>
              <a:t>THANKS</a:t>
            </a:r>
          </a:p>
          <a:p>
            <a:pPr algn="ctr"/>
            <a:r>
              <a:rPr lang="en-US" sz="5000" b="1">
                <a:solidFill>
                  <a:schemeClr val="bg1"/>
                </a:solidFill>
                <a:ea typeface="Montserrat Extra" charset="0"/>
                <a:cs typeface="Montserrat Extra" charset="0"/>
              </a:rPr>
              <a:t>FOR WATCHING</a:t>
            </a:r>
          </a:p>
        </p:txBody>
      </p:sp>
    </p:spTree>
    <p:extLst>
      <p:ext uri="{BB962C8B-B14F-4D97-AF65-F5344CB8AC3E}">
        <p14:creationId xmlns:p14="http://schemas.microsoft.com/office/powerpoint/2010/main" val="213861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86329F34-A00B-453C-A861-F1A75D1E906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481" b="12481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-1" y="0"/>
            <a:ext cx="12192000" cy="6881912"/>
          </a:xfrm>
          <a:prstGeom prst="rect">
            <a:avLst/>
          </a:prstGeom>
          <a:solidFill>
            <a:schemeClr val="tx1">
              <a:lumMod val="75000"/>
              <a:lumOff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62F874-FC65-4106-A5D7-DEB3231C353E}"/>
              </a:ext>
            </a:extLst>
          </p:cNvPr>
          <p:cNvSpPr/>
          <p:nvPr/>
        </p:nvSpPr>
        <p:spPr>
          <a:xfrm>
            <a:off x="1017210" y="1887469"/>
            <a:ext cx="10157581" cy="4009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1600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designers set their type arbitrarily</a:t>
            </a:r>
          </a:p>
          <a:p>
            <a:pPr algn="ctr">
              <a:lnSpc>
                <a:spcPct val="250000"/>
              </a:lnSpc>
            </a:pPr>
            <a:endParaRPr lang="en-US" sz="1600" dirty="0">
              <a:solidFill>
                <a:schemeClr val="bg1"/>
              </a:solidFill>
              <a:ea typeface="Source Sans Pro" charset="0"/>
              <a:cs typeface="Source Sans Pro" charset="0"/>
            </a:endParaRPr>
          </a:p>
          <a:p>
            <a:pPr algn="ctr">
              <a:lnSpc>
                <a:spcPct val="250000"/>
              </a:lnSpc>
            </a:pPr>
            <a:r>
              <a:rPr lang="en-US" sz="1600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designers set their type arbitrarily, either by pulling values out of the sky or by adhering to a baseline grid The former case is.</a:t>
            </a:r>
          </a:p>
          <a:p>
            <a:pPr>
              <a:lnSpc>
                <a:spcPts val="1900"/>
              </a:lnSpc>
            </a:pPr>
            <a:endParaRPr lang="en-US" sz="1200" dirty="0">
              <a:solidFill>
                <a:schemeClr val="bg1"/>
              </a:solidFill>
              <a:ea typeface="Source Sans Pro" charset="0"/>
              <a:cs typeface="Source Sans Pro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EA811-12E0-4EBB-9111-5D202608A4A1}"/>
              </a:ext>
            </a:extLst>
          </p:cNvPr>
          <p:cNvSpPr txBox="1"/>
          <p:nvPr/>
        </p:nvSpPr>
        <p:spPr>
          <a:xfrm>
            <a:off x="4321571" y="1006881"/>
            <a:ext cx="3548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a typeface="Montserrat Extra" charset="0"/>
                <a:cs typeface="Montserrat Extra" charset="0"/>
              </a:rPr>
              <a:t>ABOUT THE PARADISE INN</a:t>
            </a:r>
          </a:p>
        </p:txBody>
      </p:sp>
    </p:spTree>
    <p:extLst>
      <p:ext uri="{BB962C8B-B14F-4D97-AF65-F5344CB8AC3E}">
        <p14:creationId xmlns:p14="http://schemas.microsoft.com/office/powerpoint/2010/main" val="2093600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E946280-7127-425D-BFD5-8C45B8DB5EB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7813" b="7813"/>
          <a:stretch/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-1" y="0"/>
            <a:ext cx="12192000" cy="6881912"/>
          </a:xfrm>
          <a:prstGeom prst="rect">
            <a:avLst/>
          </a:prstGeom>
          <a:solidFill>
            <a:schemeClr val="tx1">
              <a:lumMod val="75000"/>
              <a:lumOff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02229" y="1942518"/>
            <a:ext cx="2645228" cy="3020786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bg1"/>
                </a:solidFill>
                <a:ea typeface="Montserrat Extra" charset="0"/>
                <a:cs typeface="Montserrat Extra" charset="0"/>
              </a:rPr>
              <a:t>INTR-</a:t>
            </a:r>
          </a:p>
          <a:p>
            <a:pPr algn="ctr"/>
            <a:r>
              <a:rPr lang="en-US" sz="5000" b="1">
                <a:solidFill>
                  <a:schemeClr val="bg1"/>
                </a:solidFill>
                <a:ea typeface="Montserrat Extra" charset="0"/>
                <a:cs typeface="Montserrat Extra" charset="0"/>
              </a:rPr>
              <a:t>ODUC</a:t>
            </a:r>
          </a:p>
          <a:p>
            <a:pPr algn="ctr"/>
            <a:r>
              <a:rPr lang="en-US" sz="5000" b="1">
                <a:solidFill>
                  <a:schemeClr val="bg1"/>
                </a:solidFill>
                <a:ea typeface="Montserrat Extra" charset="0"/>
                <a:cs typeface="Montserrat Extra" charset="0"/>
              </a:rPr>
              <a:t>TION!</a:t>
            </a:r>
          </a:p>
        </p:txBody>
      </p:sp>
      <p:sp>
        <p:nvSpPr>
          <p:cNvPr id="8" name="Rectangle 7"/>
          <p:cNvSpPr/>
          <p:nvPr/>
        </p:nvSpPr>
        <p:spPr>
          <a:xfrm>
            <a:off x="4713417" y="2726241"/>
            <a:ext cx="5659307" cy="2531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designers set their type arbitrarily</a:t>
            </a:r>
          </a:p>
          <a:p>
            <a:pPr algn="just">
              <a:lnSpc>
                <a:spcPct val="150000"/>
              </a:lnSpc>
            </a:pPr>
            <a:endParaRPr lang="en-US" sz="1200" dirty="0">
              <a:solidFill>
                <a:schemeClr val="bg1"/>
              </a:solidFill>
              <a:ea typeface="Source Sans Pro" charset="0"/>
              <a:cs typeface="Source Sans Pro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designers set their type arbitrarily, either by pulling values out of the sky or by adhering to a baseline grid The former case is.</a:t>
            </a:r>
          </a:p>
          <a:p>
            <a:pPr>
              <a:lnSpc>
                <a:spcPts val="1900"/>
              </a:lnSpc>
            </a:pPr>
            <a:endParaRPr lang="en-US" sz="1200" dirty="0">
              <a:solidFill>
                <a:schemeClr val="bg1"/>
              </a:solidFill>
              <a:ea typeface="Source Sans Pro" charset="0"/>
              <a:cs typeface="Source Sans Pro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3417" y="2213404"/>
            <a:ext cx="304038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chemeClr val="bg1"/>
                </a:solidFill>
                <a:ea typeface="Montserrat Extra" charset="0"/>
                <a:cs typeface="Montserrat Extra" charset="0"/>
              </a:rPr>
              <a:t>ABOUT THE PARADISE INN</a:t>
            </a:r>
          </a:p>
        </p:txBody>
      </p:sp>
    </p:spTree>
    <p:extLst>
      <p:ext uri="{BB962C8B-B14F-4D97-AF65-F5344CB8AC3E}">
        <p14:creationId xmlns:p14="http://schemas.microsoft.com/office/powerpoint/2010/main" val="13854151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550922"/>
            <a:ext cx="12192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IMAGE CUSTOM DESCRIPTION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351339" y="5491440"/>
            <a:ext cx="7488961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6E6BB63-16EC-44CB-BDCE-F229DDBD85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4016" b="240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80236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19888" y="4963411"/>
            <a:ext cx="4295775" cy="1148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6337" y="1716098"/>
            <a:ext cx="4276904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ADD YOUR TITLE HERE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1DE35FE-EAF0-4B03-8F15-5923E932E5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33" b="33"/>
          <a:stretch/>
        </p:blipFill>
        <p:spPr>
          <a:xfrm>
            <a:off x="6719888" y="1717675"/>
            <a:ext cx="4295775" cy="2854325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954B8F4-9396-4947-8408-B4B66CE0079F}"/>
              </a:ext>
            </a:extLst>
          </p:cNvPr>
          <p:cNvSpPr/>
          <p:nvPr/>
        </p:nvSpPr>
        <p:spPr>
          <a:xfrm>
            <a:off x="1176338" y="3263340"/>
            <a:ext cx="2975938" cy="2617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</p:spTree>
    <p:extLst>
      <p:ext uri="{BB962C8B-B14F-4D97-AF65-F5344CB8AC3E}">
        <p14:creationId xmlns:p14="http://schemas.microsoft.com/office/powerpoint/2010/main" val="1568914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spect="1"/>
          </p:cNvSpPr>
          <p:nvPr/>
        </p:nvSpPr>
        <p:spPr>
          <a:xfrm>
            <a:off x="5945516" y="1770697"/>
            <a:ext cx="503629" cy="51618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  <a:ea typeface="Montserrat" charset="0"/>
                <a:cs typeface="Montserrat" charset="0"/>
              </a:rPr>
              <a:t>1</a:t>
            </a: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5945516" y="2849984"/>
            <a:ext cx="503629" cy="51618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  <a:ea typeface="Montserrat" charset="0"/>
                <a:cs typeface="Montserrat" charset="0"/>
              </a:rPr>
              <a:t>2</a:t>
            </a: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5975756" y="3929271"/>
            <a:ext cx="503629" cy="51618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  <a:ea typeface="Montserrat" charset="0"/>
                <a:cs typeface="Montserrat" charset="0"/>
              </a:rPr>
              <a:t>3</a:t>
            </a: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5975756" y="5008558"/>
            <a:ext cx="503629" cy="51618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  <a:ea typeface="Montserrat" charset="0"/>
                <a:cs typeface="Montserrat" charset="0"/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51852" y="1770697"/>
            <a:ext cx="3798266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51851" y="2849984"/>
            <a:ext cx="3798267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51851" y="3929271"/>
            <a:ext cx="3798267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51851" y="5008558"/>
            <a:ext cx="3798268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4696" y="1568184"/>
            <a:ext cx="427690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FOUR</a:t>
            </a:r>
            <a:b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</a:b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SUCCESS</a:t>
            </a:r>
            <a:b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</a:b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KEYS</a:t>
            </a:r>
          </a:p>
        </p:txBody>
      </p:sp>
    </p:spTree>
    <p:extLst>
      <p:ext uri="{BB962C8B-B14F-4D97-AF65-F5344CB8AC3E}">
        <p14:creationId xmlns:p14="http://schemas.microsoft.com/office/powerpoint/2010/main" val="1082640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/>
      <p:bldP spid="13" grpId="0"/>
      <p:bldP spid="14" grpId="0"/>
      <p:bldP spid="15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04696" y="3471774"/>
            <a:ext cx="4276903" cy="1887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The former case isn’t worth discussing here.</a:t>
            </a:r>
          </a:p>
        </p:txBody>
      </p:sp>
      <p:sp>
        <p:nvSpPr>
          <p:cNvPr id="11" name="Freeform 10"/>
          <p:cNvSpPr>
            <a:spLocks noChangeArrowheads="1"/>
          </p:cNvSpPr>
          <p:nvPr/>
        </p:nvSpPr>
        <p:spPr bwMode="auto">
          <a:xfrm>
            <a:off x="7359698" y="2942919"/>
            <a:ext cx="2096483" cy="1155953"/>
          </a:xfrm>
          <a:custGeom>
            <a:avLst/>
            <a:gdLst>
              <a:gd name="T0" fmla="*/ 11562 w 11844"/>
              <a:gd name="T1" fmla="*/ 3749 h 6531"/>
              <a:gd name="T2" fmla="*/ 11562 w 11844"/>
              <a:gd name="T3" fmla="*/ 3749 h 6531"/>
              <a:gd name="T4" fmla="*/ 9968 w 11844"/>
              <a:gd name="T5" fmla="*/ 3749 h 6531"/>
              <a:gd name="T6" fmla="*/ 8874 w 11844"/>
              <a:gd name="T7" fmla="*/ 2500 h 6531"/>
              <a:gd name="T8" fmla="*/ 8468 w 11844"/>
              <a:gd name="T9" fmla="*/ 2469 h 6531"/>
              <a:gd name="T10" fmla="*/ 7749 w 11844"/>
              <a:gd name="T11" fmla="*/ 3031 h 6531"/>
              <a:gd name="T12" fmla="*/ 5937 w 11844"/>
              <a:gd name="T13" fmla="*/ 125 h 6531"/>
              <a:gd name="T14" fmla="*/ 5688 w 11844"/>
              <a:gd name="T15" fmla="*/ 0 h 6531"/>
              <a:gd name="T16" fmla="*/ 5438 w 11844"/>
              <a:gd name="T17" fmla="*/ 125 h 6531"/>
              <a:gd name="T18" fmla="*/ 3875 w 11844"/>
              <a:gd name="T19" fmla="*/ 2594 h 6531"/>
              <a:gd name="T20" fmla="*/ 3282 w 11844"/>
              <a:gd name="T21" fmla="*/ 1750 h 6531"/>
              <a:gd name="T22" fmla="*/ 3032 w 11844"/>
              <a:gd name="T23" fmla="*/ 1625 h 6531"/>
              <a:gd name="T24" fmla="*/ 2782 w 11844"/>
              <a:gd name="T25" fmla="*/ 1750 h 6531"/>
              <a:gd name="T26" fmla="*/ 1407 w 11844"/>
              <a:gd name="T27" fmla="*/ 3749 h 6531"/>
              <a:gd name="T28" fmla="*/ 313 w 11844"/>
              <a:gd name="T29" fmla="*/ 3749 h 6531"/>
              <a:gd name="T30" fmla="*/ 0 w 11844"/>
              <a:gd name="T31" fmla="*/ 4030 h 6531"/>
              <a:gd name="T32" fmla="*/ 313 w 11844"/>
              <a:gd name="T33" fmla="*/ 4343 h 6531"/>
              <a:gd name="T34" fmla="*/ 1000 w 11844"/>
              <a:gd name="T35" fmla="*/ 4343 h 6531"/>
              <a:gd name="T36" fmla="*/ 782 w 11844"/>
              <a:gd name="T37" fmla="*/ 4687 h 6531"/>
              <a:gd name="T38" fmla="*/ 844 w 11844"/>
              <a:gd name="T39" fmla="*/ 5093 h 6531"/>
              <a:gd name="T40" fmla="*/ 1032 w 11844"/>
              <a:gd name="T41" fmla="*/ 5155 h 6531"/>
              <a:gd name="T42" fmla="*/ 1282 w 11844"/>
              <a:gd name="T43" fmla="*/ 5030 h 6531"/>
              <a:gd name="T44" fmla="*/ 1375 w 11844"/>
              <a:gd name="T45" fmla="*/ 4843 h 6531"/>
              <a:gd name="T46" fmla="*/ 3032 w 11844"/>
              <a:gd name="T47" fmla="*/ 2438 h 6531"/>
              <a:gd name="T48" fmla="*/ 3500 w 11844"/>
              <a:gd name="T49" fmla="*/ 3156 h 6531"/>
              <a:gd name="T50" fmla="*/ 2438 w 11844"/>
              <a:gd name="T51" fmla="*/ 4843 h 6531"/>
              <a:gd name="T52" fmla="*/ 1657 w 11844"/>
              <a:gd name="T53" fmla="*/ 6093 h 6531"/>
              <a:gd name="T54" fmla="*/ 1750 w 11844"/>
              <a:gd name="T55" fmla="*/ 6499 h 6531"/>
              <a:gd name="T56" fmla="*/ 1907 w 11844"/>
              <a:gd name="T57" fmla="*/ 6530 h 6531"/>
              <a:gd name="T58" fmla="*/ 2157 w 11844"/>
              <a:gd name="T59" fmla="*/ 6405 h 6531"/>
              <a:gd name="T60" fmla="*/ 2313 w 11844"/>
              <a:gd name="T61" fmla="*/ 6187 h 6531"/>
              <a:gd name="T62" fmla="*/ 5688 w 11844"/>
              <a:gd name="T63" fmla="*/ 875 h 6531"/>
              <a:gd name="T64" fmla="*/ 8406 w 11844"/>
              <a:gd name="T65" fmla="*/ 5187 h 6531"/>
              <a:gd name="T66" fmla="*/ 8468 w 11844"/>
              <a:gd name="T67" fmla="*/ 5280 h 6531"/>
              <a:gd name="T68" fmla="*/ 8906 w 11844"/>
              <a:gd name="T69" fmla="*/ 5374 h 6531"/>
              <a:gd name="T70" fmla="*/ 8999 w 11844"/>
              <a:gd name="T71" fmla="*/ 4999 h 6531"/>
              <a:gd name="T72" fmla="*/ 8999 w 11844"/>
              <a:gd name="T73" fmla="*/ 4968 h 6531"/>
              <a:gd name="T74" fmla="*/ 8093 w 11844"/>
              <a:gd name="T75" fmla="*/ 3530 h 6531"/>
              <a:gd name="T76" fmla="*/ 8624 w 11844"/>
              <a:gd name="T77" fmla="*/ 3125 h 6531"/>
              <a:gd name="T78" fmla="*/ 10406 w 11844"/>
              <a:gd name="T79" fmla="*/ 5093 h 6531"/>
              <a:gd name="T80" fmla="*/ 10624 w 11844"/>
              <a:gd name="T81" fmla="*/ 5343 h 6531"/>
              <a:gd name="T82" fmla="*/ 10843 w 11844"/>
              <a:gd name="T83" fmla="*/ 5437 h 6531"/>
              <a:gd name="T84" fmla="*/ 11031 w 11844"/>
              <a:gd name="T85" fmla="*/ 5343 h 6531"/>
              <a:gd name="T86" fmla="*/ 11062 w 11844"/>
              <a:gd name="T87" fmla="*/ 4937 h 6531"/>
              <a:gd name="T88" fmla="*/ 10531 w 11844"/>
              <a:gd name="T89" fmla="*/ 4343 h 6531"/>
              <a:gd name="T90" fmla="*/ 11562 w 11844"/>
              <a:gd name="T91" fmla="*/ 4343 h 6531"/>
              <a:gd name="T92" fmla="*/ 11843 w 11844"/>
              <a:gd name="T93" fmla="*/ 4030 h 6531"/>
              <a:gd name="T94" fmla="*/ 11562 w 11844"/>
              <a:gd name="T95" fmla="*/ 3749 h 6531"/>
              <a:gd name="T96" fmla="*/ 11562 w 11844"/>
              <a:gd name="T97" fmla="*/ 3749 h 6531"/>
              <a:gd name="T98" fmla="*/ 11562 w 11844"/>
              <a:gd name="T99" fmla="*/ 3749 h 6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844" h="6531">
                <a:moveTo>
                  <a:pt x="11562" y="3749"/>
                </a:moveTo>
                <a:lnTo>
                  <a:pt x="11562" y="3749"/>
                </a:lnTo>
                <a:cubicBezTo>
                  <a:pt x="9968" y="3749"/>
                  <a:pt x="9968" y="3749"/>
                  <a:pt x="9968" y="3749"/>
                </a:cubicBezTo>
                <a:cubicBezTo>
                  <a:pt x="8874" y="2500"/>
                  <a:pt x="8874" y="2500"/>
                  <a:pt x="8874" y="2500"/>
                </a:cubicBezTo>
                <a:cubicBezTo>
                  <a:pt x="8749" y="2406"/>
                  <a:pt x="8593" y="2375"/>
                  <a:pt x="8468" y="2469"/>
                </a:cubicBezTo>
                <a:cubicBezTo>
                  <a:pt x="7749" y="3031"/>
                  <a:pt x="7749" y="3031"/>
                  <a:pt x="7749" y="3031"/>
                </a:cubicBezTo>
                <a:cubicBezTo>
                  <a:pt x="5937" y="125"/>
                  <a:pt x="5937" y="125"/>
                  <a:pt x="5937" y="125"/>
                </a:cubicBezTo>
                <a:cubicBezTo>
                  <a:pt x="5875" y="63"/>
                  <a:pt x="5782" y="0"/>
                  <a:pt x="5688" y="0"/>
                </a:cubicBezTo>
                <a:cubicBezTo>
                  <a:pt x="5563" y="0"/>
                  <a:pt x="5469" y="63"/>
                  <a:pt x="5438" y="125"/>
                </a:cubicBezTo>
                <a:cubicBezTo>
                  <a:pt x="3875" y="2594"/>
                  <a:pt x="3875" y="2594"/>
                  <a:pt x="3875" y="2594"/>
                </a:cubicBezTo>
                <a:cubicBezTo>
                  <a:pt x="3282" y="1750"/>
                  <a:pt x="3282" y="1750"/>
                  <a:pt x="3282" y="1750"/>
                </a:cubicBezTo>
                <a:cubicBezTo>
                  <a:pt x="3219" y="1656"/>
                  <a:pt x="3125" y="1625"/>
                  <a:pt x="3032" y="1625"/>
                </a:cubicBezTo>
                <a:cubicBezTo>
                  <a:pt x="2938" y="1625"/>
                  <a:pt x="2844" y="1656"/>
                  <a:pt x="2782" y="1750"/>
                </a:cubicBezTo>
                <a:cubicBezTo>
                  <a:pt x="1407" y="3749"/>
                  <a:pt x="1407" y="3749"/>
                  <a:pt x="1407" y="3749"/>
                </a:cubicBezTo>
                <a:cubicBezTo>
                  <a:pt x="313" y="3749"/>
                  <a:pt x="313" y="3749"/>
                  <a:pt x="313" y="3749"/>
                </a:cubicBezTo>
                <a:cubicBezTo>
                  <a:pt x="157" y="3749"/>
                  <a:pt x="0" y="3874"/>
                  <a:pt x="0" y="4030"/>
                </a:cubicBezTo>
                <a:cubicBezTo>
                  <a:pt x="0" y="4218"/>
                  <a:pt x="157" y="4343"/>
                  <a:pt x="313" y="4343"/>
                </a:cubicBezTo>
                <a:cubicBezTo>
                  <a:pt x="1000" y="4343"/>
                  <a:pt x="1000" y="4343"/>
                  <a:pt x="1000" y="4343"/>
                </a:cubicBezTo>
                <a:cubicBezTo>
                  <a:pt x="782" y="4687"/>
                  <a:pt x="782" y="4687"/>
                  <a:pt x="782" y="4687"/>
                </a:cubicBezTo>
                <a:cubicBezTo>
                  <a:pt x="688" y="4812"/>
                  <a:pt x="719" y="4999"/>
                  <a:pt x="844" y="5093"/>
                </a:cubicBezTo>
                <a:cubicBezTo>
                  <a:pt x="907" y="5124"/>
                  <a:pt x="969" y="5155"/>
                  <a:pt x="1032" y="5155"/>
                </a:cubicBezTo>
                <a:cubicBezTo>
                  <a:pt x="1125" y="5155"/>
                  <a:pt x="1219" y="5124"/>
                  <a:pt x="1282" y="5030"/>
                </a:cubicBezTo>
                <a:cubicBezTo>
                  <a:pt x="1375" y="4843"/>
                  <a:pt x="1375" y="4843"/>
                  <a:pt x="1375" y="4843"/>
                </a:cubicBezTo>
                <a:cubicBezTo>
                  <a:pt x="3032" y="2438"/>
                  <a:pt x="3032" y="2438"/>
                  <a:pt x="3032" y="2438"/>
                </a:cubicBezTo>
                <a:cubicBezTo>
                  <a:pt x="3500" y="3156"/>
                  <a:pt x="3500" y="3156"/>
                  <a:pt x="3500" y="3156"/>
                </a:cubicBezTo>
                <a:cubicBezTo>
                  <a:pt x="2438" y="4843"/>
                  <a:pt x="2438" y="4843"/>
                  <a:pt x="2438" y="4843"/>
                </a:cubicBezTo>
                <a:cubicBezTo>
                  <a:pt x="1657" y="6093"/>
                  <a:pt x="1657" y="6093"/>
                  <a:pt x="1657" y="6093"/>
                </a:cubicBezTo>
                <a:cubicBezTo>
                  <a:pt x="1563" y="6218"/>
                  <a:pt x="1625" y="6405"/>
                  <a:pt x="1750" y="6499"/>
                </a:cubicBezTo>
                <a:cubicBezTo>
                  <a:pt x="1813" y="6530"/>
                  <a:pt x="1875" y="6530"/>
                  <a:pt x="1907" y="6530"/>
                </a:cubicBezTo>
                <a:cubicBezTo>
                  <a:pt x="2000" y="6530"/>
                  <a:pt x="2125" y="6499"/>
                  <a:pt x="2157" y="6405"/>
                </a:cubicBezTo>
                <a:cubicBezTo>
                  <a:pt x="2313" y="6187"/>
                  <a:pt x="2313" y="6187"/>
                  <a:pt x="2313" y="6187"/>
                </a:cubicBezTo>
                <a:cubicBezTo>
                  <a:pt x="5688" y="875"/>
                  <a:pt x="5688" y="875"/>
                  <a:pt x="5688" y="875"/>
                </a:cubicBezTo>
                <a:cubicBezTo>
                  <a:pt x="8406" y="5187"/>
                  <a:pt x="8406" y="5187"/>
                  <a:pt x="8406" y="5187"/>
                </a:cubicBezTo>
                <a:cubicBezTo>
                  <a:pt x="8468" y="5280"/>
                  <a:pt x="8468" y="5280"/>
                  <a:pt x="8468" y="5280"/>
                </a:cubicBezTo>
                <a:cubicBezTo>
                  <a:pt x="8562" y="5437"/>
                  <a:pt x="8749" y="5468"/>
                  <a:pt x="8906" y="5374"/>
                </a:cubicBezTo>
                <a:cubicBezTo>
                  <a:pt x="9031" y="5312"/>
                  <a:pt x="9062" y="5155"/>
                  <a:pt x="8999" y="4999"/>
                </a:cubicBezTo>
                <a:lnTo>
                  <a:pt x="8999" y="4968"/>
                </a:lnTo>
                <a:cubicBezTo>
                  <a:pt x="8093" y="3530"/>
                  <a:pt x="8093" y="3530"/>
                  <a:pt x="8093" y="3530"/>
                </a:cubicBezTo>
                <a:cubicBezTo>
                  <a:pt x="8624" y="3125"/>
                  <a:pt x="8624" y="3125"/>
                  <a:pt x="8624" y="3125"/>
                </a:cubicBezTo>
                <a:cubicBezTo>
                  <a:pt x="10406" y="5093"/>
                  <a:pt x="10406" y="5093"/>
                  <a:pt x="10406" y="5093"/>
                </a:cubicBezTo>
                <a:cubicBezTo>
                  <a:pt x="10624" y="5343"/>
                  <a:pt x="10624" y="5343"/>
                  <a:pt x="10624" y="5343"/>
                </a:cubicBezTo>
                <a:cubicBezTo>
                  <a:pt x="10687" y="5405"/>
                  <a:pt x="10749" y="5437"/>
                  <a:pt x="10843" y="5437"/>
                </a:cubicBezTo>
                <a:cubicBezTo>
                  <a:pt x="10906" y="5437"/>
                  <a:pt x="10999" y="5405"/>
                  <a:pt x="11031" y="5343"/>
                </a:cubicBezTo>
                <a:cubicBezTo>
                  <a:pt x="11156" y="5249"/>
                  <a:pt x="11187" y="5062"/>
                  <a:pt x="11062" y="4937"/>
                </a:cubicBezTo>
                <a:cubicBezTo>
                  <a:pt x="10531" y="4343"/>
                  <a:pt x="10531" y="4343"/>
                  <a:pt x="10531" y="4343"/>
                </a:cubicBezTo>
                <a:cubicBezTo>
                  <a:pt x="11562" y="4343"/>
                  <a:pt x="11562" y="4343"/>
                  <a:pt x="11562" y="4343"/>
                </a:cubicBezTo>
                <a:cubicBezTo>
                  <a:pt x="11718" y="4343"/>
                  <a:pt x="11843" y="4218"/>
                  <a:pt x="11843" y="4030"/>
                </a:cubicBezTo>
                <a:cubicBezTo>
                  <a:pt x="11843" y="3874"/>
                  <a:pt x="11718" y="3749"/>
                  <a:pt x="11562" y="3749"/>
                </a:cubicBezTo>
                <a:close/>
                <a:moveTo>
                  <a:pt x="11562" y="3749"/>
                </a:moveTo>
                <a:lnTo>
                  <a:pt x="11562" y="374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878811" y="0"/>
            <a:ext cx="147212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3C9CFEC-7B29-4047-9973-5B4957A12C7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2609" r="22609"/>
          <a:stretch>
            <a:fillRect/>
          </a:stretch>
        </p:blipFill>
        <p:spPr/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90D9F5-95FD-49B2-8070-4268D9E2370B}"/>
              </a:ext>
            </a:extLst>
          </p:cNvPr>
          <p:cNvSpPr txBox="1"/>
          <p:nvPr/>
        </p:nvSpPr>
        <p:spPr>
          <a:xfrm>
            <a:off x="894430" y="1498116"/>
            <a:ext cx="4276904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421006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9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71672" y="3471774"/>
            <a:ext cx="4276903" cy="1886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sky or by adhering to a baseline grid. The former case isn’t worth discussing here.</a:t>
            </a:r>
          </a:p>
        </p:txBody>
      </p:sp>
      <p:sp>
        <p:nvSpPr>
          <p:cNvPr id="10" name="Freeform 9"/>
          <p:cNvSpPr>
            <a:spLocks noChangeArrowheads="1"/>
          </p:cNvSpPr>
          <p:nvPr/>
        </p:nvSpPr>
        <p:spPr bwMode="auto">
          <a:xfrm>
            <a:off x="2782268" y="2942919"/>
            <a:ext cx="2096483" cy="1155953"/>
          </a:xfrm>
          <a:custGeom>
            <a:avLst/>
            <a:gdLst>
              <a:gd name="T0" fmla="*/ 11562 w 11844"/>
              <a:gd name="T1" fmla="*/ 3749 h 6531"/>
              <a:gd name="T2" fmla="*/ 11562 w 11844"/>
              <a:gd name="T3" fmla="*/ 3749 h 6531"/>
              <a:gd name="T4" fmla="*/ 9968 w 11844"/>
              <a:gd name="T5" fmla="*/ 3749 h 6531"/>
              <a:gd name="T6" fmla="*/ 8874 w 11844"/>
              <a:gd name="T7" fmla="*/ 2500 h 6531"/>
              <a:gd name="T8" fmla="*/ 8468 w 11844"/>
              <a:gd name="T9" fmla="*/ 2469 h 6531"/>
              <a:gd name="T10" fmla="*/ 7749 w 11844"/>
              <a:gd name="T11" fmla="*/ 3031 h 6531"/>
              <a:gd name="T12" fmla="*/ 5937 w 11844"/>
              <a:gd name="T13" fmla="*/ 125 h 6531"/>
              <a:gd name="T14" fmla="*/ 5688 w 11844"/>
              <a:gd name="T15" fmla="*/ 0 h 6531"/>
              <a:gd name="T16" fmla="*/ 5438 w 11844"/>
              <a:gd name="T17" fmla="*/ 125 h 6531"/>
              <a:gd name="T18" fmla="*/ 3875 w 11844"/>
              <a:gd name="T19" fmla="*/ 2594 h 6531"/>
              <a:gd name="T20" fmla="*/ 3282 w 11844"/>
              <a:gd name="T21" fmla="*/ 1750 h 6531"/>
              <a:gd name="T22" fmla="*/ 3032 w 11844"/>
              <a:gd name="T23" fmla="*/ 1625 h 6531"/>
              <a:gd name="T24" fmla="*/ 2782 w 11844"/>
              <a:gd name="T25" fmla="*/ 1750 h 6531"/>
              <a:gd name="T26" fmla="*/ 1407 w 11844"/>
              <a:gd name="T27" fmla="*/ 3749 h 6531"/>
              <a:gd name="T28" fmla="*/ 313 w 11844"/>
              <a:gd name="T29" fmla="*/ 3749 h 6531"/>
              <a:gd name="T30" fmla="*/ 0 w 11844"/>
              <a:gd name="T31" fmla="*/ 4030 h 6531"/>
              <a:gd name="T32" fmla="*/ 313 w 11844"/>
              <a:gd name="T33" fmla="*/ 4343 h 6531"/>
              <a:gd name="T34" fmla="*/ 1000 w 11844"/>
              <a:gd name="T35" fmla="*/ 4343 h 6531"/>
              <a:gd name="T36" fmla="*/ 782 w 11844"/>
              <a:gd name="T37" fmla="*/ 4687 h 6531"/>
              <a:gd name="T38" fmla="*/ 844 w 11844"/>
              <a:gd name="T39" fmla="*/ 5093 h 6531"/>
              <a:gd name="T40" fmla="*/ 1032 w 11844"/>
              <a:gd name="T41" fmla="*/ 5155 h 6531"/>
              <a:gd name="T42" fmla="*/ 1282 w 11844"/>
              <a:gd name="T43" fmla="*/ 5030 h 6531"/>
              <a:gd name="T44" fmla="*/ 1375 w 11844"/>
              <a:gd name="T45" fmla="*/ 4843 h 6531"/>
              <a:gd name="T46" fmla="*/ 3032 w 11844"/>
              <a:gd name="T47" fmla="*/ 2438 h 6531"/>
              <a:gd name="T48" fmla="*/ 3500 w 11844"/>
              <a:gd name="T49" fmla="*/ 3156 h 6531"/>
              <a:gd name="T50" fmla="*/ 2438 w 11844"/>
              <a:gd name="T51" fmla="*/ 4843 h 6531"/>
              <a:gd name="T52" fmla="*/ 1657 w 11844"/>
              <a:gd name="T53" fmla="*/ 6093 h 6531"/>
              <a:gd name="T54" fmla="*/ 1750 w 11844"/>
              <a:gd name="T55" fmla="*/ 6499 h 6531"/>
              <a:gd name="T56" fmla="*/ 1907 w 11844"/>
              <a:gd name="T57" fmla="*/ 6530 h 6531"/>
              <a:gd name="T58" fmla="*/ 2157 w 11844"/>
              <a:gd name="T59" fmla="*/ 6405 h 6531"/>
              <a:gd name="T60" fmla="*/ 2313 w 11844"/>
              <a:gd name="T61" fmla="*/ 6187 h 6531"/>
              <a:gd name="T62" fmla="*/ 5688 w 11844"/>
              <a:gd name="T63" fmla="*/ 875 h 6531"/>
              <a:gd name="T64" fmla="*/ 8406 w 11844"/>
              <a:gd name="T65" fmla="*/ 5187 h 6531"/>
              <a:gd name="T66" fmla="*/ 8468 w 11844"/>
              <a:gd name="T67" fmla="*/ 5280 h 6531"/>
              <a:gd name="T68" fmla="*/ 8906 w 11844"/>
              <a:gd name="T69" fmla="*/ 5374 h 6531"/>
              <a:gd name="T70" fmla="*/ 8999 w 11844"/>
              <a:gd name="T71" fmla="*/ 4999 h 6531"/>
              <a:gd name="T72" fmla="*/ 8999 w 11844"/>
              <a:gd name="T73" fmla="*/ 4968 h 6531"/>
              <a:gd name="T74" fmla="*/ 8093 w 11844"/>
              <a:gd name="T75" fmla="*/ 3530 h 6531"/>
              <a:gd name="T76" fmla="*/ 8624 w 11844"/>
              <a:gd name="T77" fmla="*/ 3125 h 6531"/>
              <a:gd name="T78" fmla="*/ 10406 w 11844"/>
              <a:gd name="T79" fmla="*/ 5093 h 6531"/>
              <a:gd name="T80" fmla="*/ 10624 w 11844"/>
              <a:gd name="T81" fmla="*/ 5343 h 6531"/>
              <a:gd name="T82" fmla="*/ 10843 w 11844"/>
              <a:gd name="T83" fmla="*/ 5437 h 6531"/>
              <a:gd name="T84" fmla="*/ 11031 w 11844"/>
              <a:gd name="T85" fmla="*/ 5343 h 6531"/>
              <a:gd name="T86" fmla="*/ 11062 w 11844"/>
              <a:gd name="T87" fmla="*/ 4937 h 6531"/>
              <a:gd name="T88" fmla="*/ 10531 w 11844"/>
              <a:gd name="T89" fmla="*/ 4343 h 6531"/>
              <a:gd name="T90" fmla="*/ 11562 w 11844"/>
              <a:gd name="T91" fmla="*/ 4343 h 6531"/>
              <a:gd name="T92" fmla="*/ 11843 w 11844"/>
              <a:gd name="T93" fmla="*/ 4030 h 6531"/>
              <a:gd name="T94" fmla="*/ 11562 w 11844"/>
              <a:gd name="T95" fmla="*/ 3749 h 6531"/>
              <a:gd name="T96" fmla="*/ 11562 w 11844"/>
              <a:gd name="T97" fmla="*/ 3749 h 6531"/>
              <a:gd name="T98" fmla="*/ 11562 w 11844"/>
              <a:gd name="T99" fmla="*/ 3749 h 6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844" h="6531">
                <a:moveTo>
                  <a:pt x="11562" y="3749"/>
                </a:moveTo>
                <a:lnTo>
                  <a:pt x="11562" y="3749"/>
                </a:lnTo>
                <a:cubicBezTo>
                  <a:pt x="9968" y="3749"/>
                  <a:pt x="9968" y="3749"/>
                  <a:pt x="9968" y="3749"/>
                </a:cubicBezTo>
                <a:cubicBezTo>
                  <a:pt x="8874" y="2500"/>
                  <a:pt x="8874" y="2500"/>
                  <a:pt x="8874" y="2500"/>
                </a:cubicBezTo>
                <a:cubicBezTo>
                  <a:pt x="8749" y="2406"/>
                  <a:pt x="8593" y="2375"/>
                  <a:pt x="8468" y="2469"/>
                </a:cubicBezTo>
                <a:cubicBezTo>
                  <a:pt x="7749" y="3031"/>
                  <a:pt x="7749" y="3031"/>
                  <a:pt x="7749" y="3031"/>
                </a:cubicBezTo>
                <a:cubicBezTo>
                  <a:pt x="5937" y="125"/>
                  <a:pt x="5937" y="125"/>
                  <a:pt x="5937" y="125"/>
                </a:cubicBezTo>
                <a:cubicBezTo>
                  <a:pt x="5875" y="63"/>
                  <a:pt x="5782" y="0"/>
                  <a:pt x="5688" y="0"/>
                </a:cubicBezTo>
                <a:cubicBezTo>
                  <a:pt x="5563" y="0"/>
                  <a:pt x="5469" y="63"/>
                  <a:pt x="5438" y="125"/>
                </a:cubicBezTo>
                <a:cubicBezTo>
                  <a:pt x="3875" y="2594"/>
                  <a:pt x="3875" y="2594"/>
                  <a:pt x="3875" y="2594"/>
                </a:cubicBezTo>
                <a:cubicBezTo>
                  <a:pt x="3282" y="1750"/>
                  <a:pt x="3282" y="1750"/>
                  <a:pt x="3282" y="1750"/>
                </a:cubicBezTo>
                <a:cubicBezTo>
                  <a:pt x="3219" y="1656"/>
                  <a:pt x="3125" y="1625"/>
                  <a:pt x="3032" y="1625"/>
                </a:cubicBezTo>
                <a:cubicBezTo>
                  <a:pt x="2938" y="1625"/>
                  <a:pt x="2844" y="1656"/>
                  <a:pt x="2782" y="1750"/>
                </a:cubicBezTo>
                <a:cubicBezTo>
                  <a:pt x="1407" y="3749"/>
                  <a:pt x="1407" y="3749"/>
                  <a:pt x="1407" y="3749"/>
                </a:cubicBezTo>
                <a:cubicBezTo>
                  <a:pt x="313" y="3749"/>
                  <a:pt x="313" y="3749"/>
                  <a:pt x="313" y="3749"/>
                </a:cubicBezTo>
                <a:cubicBezTo>
                  <a:pt x="157" y="3749"/>
                  <a:pt x="0" y="3874"/>
                  <a:pt x="0" y="4030"/>
                </a:cubicBezTo>
                <a:cubicBezTo>
                  <a:pt x="0" y="4218"/>
                  <a:pt x="157" y="4343"/>
                  <a:pt x="313" y="4343"/>
                </a:cubicBezTo>
                <a:cubicBezTo>
                  <a:pt x="1000" y="4343"/>
                  <a:pt x="1000" y="4343"/>
                  <a:pt x="1000" y="4343"/>
                </a:cubicBezTo>
                <a:cubicBezTo>
                  <a:pt x="782" y="4687"/>
                  <a:pt x="782" y="4687"/>
                  <a:pt x="782" y="4687"/>
                </a:cubicBezTo>
                <a:cubicBezTo>
                  <a:pt x="688" y="4812"/>
                  <a:pt x="719" y="4999"/>
                  <a:pt x="844" y="5093"/>
                </a:cubicBezTo>
                <a:cubicBezTo>
                  <a:pt x="907" y="5124"/>
                  <a:pt x="969" y="5155"/>
                  <a:pt x="1032" y="5155"/>
                </a:cubicBezTo>
                <a:cubicBezTo>
                  <a:pt x="1125" y="5155"/>
                  <a:pt x="1219" y="5124"/>
                  <a:pt x="1282" y="5030"/>
                </a:cubicBezTo>
                <a:cubicBezTo>
                  <a:pt x="1375" y="4843"/>
                  <a:pt x="1375" y="4843"/>
                  <a:pt x="1375" y="4843"/>
                </a:cubicBezTo>
                <a:cubicBezTo>
                  <a:pt x="3032" y="2438"/>
                  <a:pt x="3032" y="2438"/>
                  <a:pt x="3032" y="2438"/>
                </a:cubicBezTo>
                <a:cubicBezTo>
                  <a:pt x="3500" y="3156"/>
                  <a:pt x="3500" y="3156"/>
                  <a:pt x="3500" y="3156"/>
                </a:cubicBezTo>
                <a:cubicBezTo>
                  <a:pt x="2438" y="4843"/>
                  <a:pt x="2438" y="4843"/>
                  <a:pt x="2438" y="4843"/>
                </a:cubicBezTo>
                <a:cubicBezTo>
                  <a:pt x="1657" y="6093"/>
                  <a:pt x="1657" y="6093"/>
                  <a:pt x="1657" y="6093"/>
                </a:cubicBezTo>
                <a:cubicBezTo>
                  <a:pt x="1563" y="6218"/>
                  <a:pt x="1625" y="6405"/>
                  <a:pt x="1750" y="6499"/>
                </a:cubicBezTo>
                <a:cubicBezTo>
                  <a:pt x="1813" y="6530"/>
                  <a:pt x="1875" y="6530"/>
                  <a:pt x="1907" y="6530"/>
                </a:cubicBezTo>
                <a:cubicBezTo>
                  <a:pt x="2000" y="6530"/>
                  <a:pt x="2125" y="6499"/>
                  <a:pt x="2157" y="6405"/>
                </a:cubicBezTo>
                <a:cubicBezTo>
                  <a:pt x="2313" y="6187"/>
                  <a:pt x="2313" y="6187"/>
                  <a:pt x="2313" y="6187"/>
                </a:cubicBezTo>
                <a:cubicBezTo>
                  <a:pt x="5688" y="875"/>
                  <a:pt x="5688" y="875"/>
                  <a:pt x="5688" y="875"/>
                </a:cubicBezTo>
                <a:cubicBezTo>
                  <a:pt x="8406" y="5187"/>
                  <a:pt x="8406" y="5187"/>
                  <a:pt x="8406" y="5187"/>
                </a:cubicBezTo>
                <a:cubicBezTo>
                  <a:pt x="8468" y="5280"/>
                  <a:pt x="8468" y="5280"/>
                  <a:pt x="8468" y="5280"/>
                </a:cubicBezTo>
                <a:cubicBezTo>
                  <a:pt x="8562" y="5437"/>
                  <a:pt x="8749" y="5468"/>
                  <a:pt x="8906" y="5374"/>
                </a:cubicBezTo>
                <a:cubicBezTo>
                  <a:pt x="9031" y="5312"/>
                  <a:pt x="9062" y="5155"/>
                  <a:pt x="8999" y="4999"/>
                </a:cubicBezTo>
                <a:lnTo>
                  <a:pt x="8999" y="4968"/>
                </a:lnTo>
                <a:cubicBezTo>
                  <a:pt x="8093" y="3530"/>
                  <a:pt x="8093" y="3530"/>
                  <a:pt x="8093" y="3530"/>
                </a:cubicBezTo>
                <a:cubicBezTo>
                  <a:pt x="8624" y="3125"/>
                  <a:pt x="8624" y="3125"/>
                  <a:pt x="8624" y="3125"/>
                </a:cubicBezTo>
                <a:cubicBezTo>
                  <a:pt x="10406" y="5093"/>
                  <a:pt x="10406" y="5093"/>
                  <a:pt x="10406" y="5093"/>
                </a:cubicBezTo>
                <a:cubicBezTo>
                  <a:pt x="10624" y="5343"/>
                  <a:pt x="10624" y="5343"/>
                  <a:pt x="10624" y="5343"/>
                </a:cubicBezTo>
                <a:cubicBezTo>
                  <a:pt x="10687" y="5405"/>
                  <a:pt x="10749" y="5437"/>
                  <a:pt x="10843" y="5437"/>
                </a:cubicBezTo>
                <a:cubicBezTo>
                  <a:pt x="10906" y="5437"/>
                  <a:pt x="10999" y="5405"/>
                  <a:pt x="11031" y="5343"/>
                </a:cubicBezTo>
                <a:cubicBezTo>
                  <a:pt x="11156" y="5249"/>
                  <a:pt x="11187" y="5062"/>
                  <a:pt x="11062" y="4937"/>
                </a:cubicBezTo>
                <a:cubicBezTo>
                  <a:pt x="10531" y="4343"/>
                  <a:pt x="10531" y="4343"/>
                  <a:pt x="10531" y="4343"/>
                </a:cubicBezTo>
                <a:cubicBezTo>
                  <a:pt x="11562" y="4343"/>
                  <a:pt x="11562" y="4343"/>
                  <a:pt x="11562" y="4343"/>
                </a:cubicBezTo>
                <a:cubicBezTo>
                  <a:pt x="11718" y="4343"/>
                  <a:pt x="11843" y="4218"/>
                  <a:pt x="11843" y="4030"/>
                </a:cubicBezTo>
                <a:cubicBezTo>
                  <a:pt x="11843" y="3874"/>
                  <a:pt x="11718" y="3749"/>
                  <a:pt x="11562" y="3749"/>
                </a:cubicBezTo>
                <a:close/>
                <a:moveTo>
                  <a:pt x="11562" y="3749"/>
                </a:moveTo>
                <a:lnTo>
                  <a:pt x="11562" y="374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20417" y="0"/>
            <a:ext cx="151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9DEDFA6-9BD5-443D-B7E9-D3F0256111B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775" r="775"/>
          <a:stretch>
            <a:fillRect/>
          </a:stretch>
        </p:blipFill>
        <p:spPr/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F4EC48-F168-4B45-AC29-3BB62ED0B320}"/>
              </a:ext>
            </a:extLst>
          </p:cNvPr>
          <p:cNvSpPr txBox="1"/>
          <p:nvPr/>
        </p:nvSpPr>
        <p:spPr>
          <a:xfrm>
            <a:off x="7171671" y="1436016"/>
            <a:ext cx="4276904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ea typeface="Montserrat Semi" charset="0"/>
                <a:cs typeface="Montserrat Semi" charset="0"/>
              </a:rPr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0502077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02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10255</TotalTime>
  <Words>1545</Words>
  <Application>Microsoft Office PowerPoint</Application>
  <PresentationFormat>Widescreen</PresentationFormat>
  <Paragraphs>97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Montserrat Semi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L J</cp:lastModifiedBy>
  <cp:revision>573</cp:revision>
  <dcterms:created xsi:type="dcterms:W3CDTF">2016-05-23T07:31:44Z</dcterms:created>
  <dcterms:modified xsi:type="dcterms:W3CDTF">2021-03-09T06:39:03Z</dcterms:modified>
</cp:coreProperties>
</file>