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90" r:id="rId2"/>
    <p:sldId id="277" r:id="rId3"/>
    <p:sldId id="279" r:id="rId4"/>
    <p:sldId id="280" r:id="rId5"/>
    <p:sldId id="281" r:id="rId6"/>
    <p:sldId id="283" r:id="rId7"/>
    <p:sldId id="284" r:id="rId8"/>
    <p:sldId id="278" r:id="rId9"/>
    <p:sldId id="285" r:id="rId10"/>
    <p:sldId id="287" r:id="rId11"/>
    <p:sldId id="286" r:id="rId12"/>
    <p:sldId id="289" r:id="rId13"/>
    <p:sldId id="290" r:id="rId14"/>
    <p:sldId id="291" r:id="rId15"/>
    <p:sldId id="292" r:id="rId16"/>
    <p:sldId id="295" r:id="rId17"/>
    <p:sldId id="296" r:id="rId18"/>
    <p:sldId id="297" r:id="rId19"/>
    <p:sldId id="299" r:id="rId20"/>
    <p:sldId id="293" r:id="rId21"/>
    <p:sldId id="282" r:id="rId22"/>
    <p:sldId id="311" r:id="rId23"/>
    <p:sldId id="310" r:id="rId24"/>
    <p:sldId id="313" r:id="rId25"/>
    <p:sldId id="314" r:id="rId26"/>
    <p:sldId id="316" r:id="rId27"/>
    <p:sldId id="309" r:id="rId28"/>
    <p:sldId id="312" r:id="rId29"/>
    <p:sldId id="315" r:id="rId30"/>
    <p:sldId id="3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  <a:srgbClr val="424242"/>
    <a:srgbClr val="000000"/>
    <a:srgbClr val="2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3922" autoAdjust="0"/>
  </p:normalViewPr>
  <p:slideViewPr>
    <p:cSldViewPr snapToGrid="0" snapToObjects="1">
      <p:cViewPr varScale="1">
        <p:scale>
          <a:sx n="122" d="100"/>
          <a:sy n="122" d="100"/>
        </p:scale>
        <p:origin x="11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EC26E-23AB-FC4D-A90B-3AB7264CD92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0F3D8-4005-7848-AC91-4C71E1AB8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0F3D8-4005-7848-AC91-4C71E1AB81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21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7999" cy="6858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1" y="0"/>
            <a:ext cx="3047999" cy="6858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32411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823012" y="0"/>
            <a:ext cx="7368988" cy="6858000"/>
          </a:xfrm>
          <a:custGeom>
            <a:avLst/>
            <a:gdLst>
              <a:gd name="connsiteX0" fmla="*/ 0 w 7368988"/>
              <a:gd name="connsiteY0" fmla="*/ 0 h 6858000"/>
              <a:gd name="connsiteX1" fmla="*/ 7368988 w 7368988"/>
              <a:gd name="connsiteY1" fmla="*/ 0 h 6858000"/>
              <a:gd name="connsiteX2" fmla="*/ 7368988 w 7368988"/>
              <a:gd name="connsiteY2" fmla="*/ 6858000 h 6858000"/>
              <a:gd name="connsiteX3" fmla="*/ 4343244 w 7368988"/>
              <a:gd name="connsiteY3" fmla="*/ 68430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8988" h="6858000">
                <a:moveTo>
                  <a:pt x="0" y="0"/>
                </a:moveTo>
                <a:lnTo>
                  <a:pt x="7368988" y="0"/>
                </a:lnTo>
                <a:lnTo>
                  <a:pt x="7368988" y="6858000"/>
                </a:lnTo>
                <a:lnTo>
                  <a:pt x="4343244" y="684301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052351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622612"/>
            <a:ext cx="12192001" cy="3612776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1246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1" y="0"/>
            <a:ext cx="2438401" cy="2275885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3" y="0"/>
            <a:ext cx="2438401" cy="2275885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275885"/>
            <a:ext cx="2438401" cy="2275885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2438401" y="2275885"/>
            <a:ext cx="2438401" cy="2275885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2438401" y="4551770"/>
            <a:ext cx="2438401" cy="2275885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2" y="0"/>
            <a:ext cx="2438401" cy="2275885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4551770"/>
            <a:ext cx="2438401" cy="2275885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401" cy="2275885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57689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5678129" y="0"/>
            <a:ext cx="2649795" cy="3141406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8695265" y="1460090"/>
            <a:ext cx="3496735" cy="2448232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831189" y="3583653"/>
            <a:ext cx="3496735" cy="2448232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58575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5206181" y="545690"/>
            <a:ext cx="2649795" cy="3141406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8539316" y="3214944"/>
            <a:ext cx="2649795" cy="3141406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809077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5613942" y="545690"/>
            <a:ext cx="2649795" cy="3141406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8831004" y="3214944"/>
            <a:ext cx="2649795" cy="3141406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2396880" y="3214944"/>
            <a:ext cx="2649795" cy="3141406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186272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2649795" y="545690"/>
            <a:ext cx="2649795" cy="3141406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687095"/>
            <a:ext cx="2649795" cy="2286002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692551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2649795" y="0"/>
            <a:ext cx="2649795" cy="3141406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840658" y="3687095"/>
            <a:ext cx="4458931" cy="2286002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875399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730311" y="0"/>
            <a:ext cx="2649795" cy="3141406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3964035" y="1858297"/>
            <a:ext cx="2649795" cy="3141406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30311" y="3738512"/>
            <a:ext cx="2649795" cy="3141406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42246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626107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9542205" y="1430594"/>
            <a:ext cx="2649795" cy="3996812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087803" y="3716594"/>
            <a:ext cx="2649795" cy="3141406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32791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4080934" y="0"/>
            <a:ext cx="4030133" cy="6858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4784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5762690" y="0"/>
            <a:ext cx="6429309" cy="6863358"/>
          </a:xfrm>
          <a:custGeom>
            <a:avLst/>
            <a:gdLst>
              <a:gd name="connsiteX0" fmla="*/ 2212909 w 6429309"/>
              <a:gd name="connsiteY0" fmla="*/ 0 h 6863358"/>
              <a:gd name="connsiteX1" fmla="*/ 6429309 w 6429309"/>
              <a:gd name="connsiteY1" fmla="*/ 0 h 6863358"/>
              <a:gd name="connsiteX2" fmla="*/ 6429309 w 6429309"/>
              <a:gd name="connsiteY2" fmla="*/ 6858000 h 6863358"/>
              <a:gd name="connsiteX3" fmla="*/ 0 w 6429309"/>
              <a:gd name="connsiteY3" fmla="*/ 6863358 h 686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309" h="6863358">
                <a:moveTo>
                  <a:pt x="2212909" y="0"/>
                </a:moveTo>
                <a:lnTo>
                  <a:pt x="6429309" y="0"/>
                </a:lnTo>
                <a:lnTo>
                  <a:pt x="6429309" y="6858000"/>
                </a:lnTo>
                <a:lnTo>
                  <a:pt x="0" y="6863358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95488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238282" cy="6858000"/>
          </a:xfrm>
          <a:custGeom>
            <a:avLst/>
            <a:gdLst>
              <a:gd name="connsiteX0" fmla="*/ 3228103 w 7238282"/>
              <a:gd name="connsiteY0" fmla="*/ 0 h 6858000"/>
              <a:gd name="connsiteX1" fmla="*/ 7238282 w 7238282"/>
              <a:gd name="connsiteY1" fmla="*/ 0 h 6858000"/>
              <a:gd name="connsiteX2" fmla="*/ 1703396 w 7238282"/>
              <a:gd name="connsiteY2" fmla="*/ 6858000 h 6858000"/>
              <a:gd name="connsiteX3" fmla="*/ 0 w 7238282"/>
              <a:gd name="connsiteY3" fmla="*/ 6858000 h 6858000"/>
              <a:gd name="connsiteX4" fmla="*/ 0 w 7238282"/>
              <a:gd name="connsiteY4" fmla="*/ 39997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8282" h="6858000">
                <a:moveTo>
                  <a:pt x="3228103" y="0"/>
                </a:moveTo>
                <a:lnTo>
                  <a:pt x="7238282" y="0"/>
                </a:lnTo>
                <a:lnTo>
                  <a:pt x="1703396" y="6858000"/>
                </a:lnTo>
                <a:lnTo>
                  <a:pt x="0" y="6858000"/>
                </a:lnTo>
                <a:lnTo>
                  <a:pt x="0" y="3999781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56084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485900" y="0"/>
            <a:ext cx="4030133" cy="6858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58257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80933" cy="3429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61867" y="0"/>
            <a:ext cx="4030133" cy="3429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080933" y="0"/>
            <a:ext cx="4080934" cy="3429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205260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80799" y="6356350"/>
            <a:ext cx="567267" cy="383117"/>
          </a:xfrm>
          <a:prstGeom prst="rect">
            <a:avLst/>
          </a:prstGeom>
        </p:spPr>
        <p:txBody>
          <a:bodyPr/>
          <a:lstStyle/>
          <a:p>
            <a:fld id="{8963C5DB-771A-8B45-BB45-E8D0C80068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222210" y="2123268"/>
            <a:ext cx="4969790" cy="4734732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78443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7999" cy="6858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80799" y="6356350"/>
            <a:ext cx="567267" cy="383117"/>
          </a:xfrm>
          <a:prstGeom prst="rect">
            <a:avLst/>
          </a:prstGeom>
        </p:spPr>
        <p:txBody>
          <a:bodyPr/>
          <a:lstStyle/>
          <a:p>
            <a:fld id="{8963C5DB-771A-8B45-BB45-E8D0C80068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1" y="0"/>
            <a:ext cx="3047999" cy="6858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7999" cy="6858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1" y="0"/>
            <a:ext cx="3047999" cy="6858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966631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48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1" r:id="rId3"/>
    <p:sldLayoutId id="2147483652" r:id="rId4"/>
    <p:sldLayoutId id="2147483654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0" r:id="rId11"/>
    <p:sldLayoutId id="2147483673" r:id="rId12"/>
    <p:sldLayoutId id="214748367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3A244FC-5EF2-4497-9704-8EDF3ABE85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749" b="9749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0971BD-2A26-4327-8CAB-B2A126798C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69627" y="2858645"/>
            <a:ext cx="5852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+mj-lt"/>
                <a:ea typeface="Nunito" charset="0"/>
                <a:cs typeface="Nunito" charset="0"/>
              </a:rPr>
              <a:t>HOTEL vs AIRBNB</a:t>
            </a:r>
          </a:p>
        </p:txBody>
      </p:sp>
    </p:spTree>
    <p:extLst>
      <p:ext uri="{BB962C8B-B14F-4D97-AF65-F5344CB8AC3E}">
        <p14:creationId xmlns:p14="http://schemas.microsoft.com/office/powerpoint/2010/main" val="70255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047999" cy="6858000"/>
          </a:xfrm>
          <a:prstGeom prst="rect">
            <a:avLst/>
          </a:prstGeom>
          <a:ln>
            <a:noFill/>
          </a:ln>
          <a:effectLst>
            <a:outerShdw blurRad="3810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7999" y="0"/>
            <a:ext cx="3047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1" y="0"/>
            <a:ext cx="3047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99599" y="2497767"/>
            <a:ext cx="852494" cy="1162891"/>
            <a:chOff x="9918988" y="355852"/>
            <a:chExt cx="852494" cy="1162891"/>
          </a:xfrm>
          <a:noFill/>
        </p:grpSpPr>
        <p:sp>
          <p:nvSpPr>
            <p:cNvPr id="8" name="Triangle 7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095998" y="0"/>
            <a:ext cx="3047999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3810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9103" y="4537141"/>
            <a:ext cx="227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Mauris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rutrum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Nam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dapibus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libero,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elementum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mi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cursus</a:t>
            </a: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20" y="3886372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43703" y="2497767"/>
            <a:ext cx="852494" cy="1162891"/>
            <a:chOff x="9918988" y="355852"/>
            <a:chExt cx="852494" cy="1162891"/>
          </a:xfrm>
        </p:grpSpPr>
        <p:sp>
          <p:nvSpPr>
            <p:cNvPr id="13" name="Triangle 12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33207" y="4537141"/>
            <a:ext cx="227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Mauris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rutrum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Nam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dapibus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libero,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elementum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mi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cursus</a:t>
            </a: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4624" y="3886372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44992" y="2691029"/>
            <a:ext cx="346075" cy="482600"/>
            <a:chOff x="6924675" y="5064125"/>
            <a:chExt cx="346075" cy="482600"/>
          </a:xfrm>
          <a:solidFill>
            <a:schemeClr val="accent1"/>
          </a:solidFill>
        </p:grpSpPr>
        <p:sp>
          <p:nvSpPr>
            <p:cNvPr id="18" name="Freeform 331"/>
            <p:cNvSpPr>
              <a:spLocks noEditPoints="1"/>
            </p:cNvSpPr>
            <p:nvPr/>
          </p:nvSpPr>
          <p:spPr bwMode="auto">
            <a:xfrm>
              <a:off x="6924675" y="5064125"/>
              <a:ext cx="346075" cy="482600"/>
            </a:xfrm>
            <a:custGeom>
              <a:avLst/>
              <a:gdLst>
                <a:gd name="T0" fmla="*/ 68 w 92"/>
                <a:gd name="T1" fmla="*/ 36 h 128"/>
                <a:gd name="T2" fmla="*/ 60 w 92"/>
                <a:gd name="T3" fmla="*/ 56 h 128"/>
                <a:gd name="T4" fmla="*/ 44 w 92"/>
                <a:gd name="T5" fmla="*/ 20 h 128"/>
                <a:gd name="T6" fmla="*/ 36 w 92"/>
                <a:gd name="T7" fmla="*/ 44 h 128"/>
                <a:gd name="T8" fmla="*/ 4 w 92"/>
                <a:gd name="T9" fmla="*/ 0 h 128"/>
                <a:gd name="T10" fmla="*/ 0 w 92"/>
                <a:gd name="T11" fmla="*/ 92 h 128"/>
                <a:gd name="T12" fmla="*/ 40 w 92"/>
                <a:gd name="T13" fmla="*/ 128 h 128"/>
                <a:gd name="T14" fmla="*/ 86 w 92"/>
                <a:gd name="T15" fmla="*/ 100 h 128"/>
                <a:gd name="T16" fmla="*/ 68 w 92"/>
                <a:gd name="T17" fmla="*/ 36 h 128"/>
                <a:gd name="T18" fmla="*/ 79 w 92"/>
                <a:gd name="T19" fmla="*/ 98 h 128"/>
                <a:gd name="T20" fmla="*/ 40 w 92"/>
                <a:gd name="T21" fmla="*/ 120 h 128"/>
                <a:gd name="T22" fmla="*/ 8 w 92"/>
                <a:gd name="T23" fmla="*/ 92 h 128"/>
                <a:gd name="T24" fmla="*/ 12 w 92"/>
                <a:gd name="T25" fmla="*/ 63 h 128"/>
                <a:gd name="T26" fmla="*/ 16 w 92"/>
                <a:gd name="T27" fmla="*/ 23 h 128"/>
                <a:gd name="T28" fmla="*/ 33 w 92"/>
                <a:gd name="T29" fmla="*/ 63 h 128"/>
                <a:gd name="T30" fmla="*/ 47 w 92"/>
                <a:gd name="T31" fmla="*/ 39 h 128"/>
                <a:gd name="T32" fmla="*/ 52 w 92"/>
                <a:gd name="T33" fmla="*/ 76 h 128"/>
                <a:gd name="T34" fmla="*/ 71 w 92"/>
                <a:gd name="T35" fmla="*/ 54 h 128"/>
                <a:gd name="T36" fmla="*/ 79 w 92"/>
                <a:gd name="T3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28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9" name="Freeform 332"/>
            <p:cNvSpPr>
              <a:spLocks/>
            </p:cNvSpPr>
            <p:nvPr/>
          </p:nvSpPr>
          <p:spPr bwMode="auto">
            <a:xfrm>
              <a:off x="6981825" y="5272088"/>
              <a:ext cx="214313" cy="173038"/>
            </a:xfrm>
            <a:custGeom>
              <a:avLst/>
              <a:gdLst>
                <a:gd name="T0" fmla="*/ 55 w 57"/>
                <a:gd name="T1" fmla="*/ 12 h 46"/>
                <a:gd name="T2" fmla="*/ 51 w 57"/>
                <a:gd name="T3" fmla="*/ 16 h 46"/>
                <a:gd name="T4" fmla="*/ 32 w 57"/>
                <a:gd name="T5" fmla="*/ 31 h 46"/>
                <a:gd name="T6" fmla="*/ 30 w 57"/>
                <a:gd name="T7" fmla="*/ 14 h 46"/>
                <a:gd name="T8" fmla="*/ 30 w 57"/>
                <a:gd name="T9" fmla="*/ 7 h 46"/>
                <a:gd name="T10" fmla="*/ 24 w 57"/>
                <a:gd name="T11" fmla="*/ 16 h 46"/>
                <a:gd name="T12" fmla="*/ 17 w 57"/>
                <a:gd name="T13" fmla="*/ 26 h 46"/>
                <a:gd name="T14" fmla="*/ 9 w 57"/>
                <a:gd name="T15" fmla="*/ 5 h 46"/>
                <a:gd name="T16" fmla="*/ 7 w 57"/>
                <a:gd name="T17" fmla="*/ 0 h 46"/>
                <a:gd name="T18" fmla="*/ 5 w 57"/>
                <a:gd name="T19" fmla="*/ 6 h 46"/>
                <a:gd name="T20" fmla="*/ 0 w 57"/>
                <a:gd name="T21" fmla="*/ 40 h 46"/>
                <a:gd name="T22" fmla="*/ 2 w 57"/>
                <a:gd name="T23" fmla="*/ 42 h 46"/>
                <a:gd name="T24" fmla="*/ 4 w 57"/>
                <a:gd name="T25" fmla="*/ 40 h 46"/>
                <a:gd name="T26" fmla="*/ 7 w 57"/>
                <a:gd name="T27" fmla="*/ 12 h 46"/>
                <a:gd name="T28" fmla="*/ 15 w 57"/>
                <a:gd name="T29" fmla="*/ 31 h 46"/>
                <a:gd name="T30" fmla="*/ 16 w 57"/>
                <a:gd name="T31" fmla="*/ 34 h 46"/>
                <a:gd name="T32" fmla="*/ 18 w 57"/>
                <a:gd name="T33" fmla="*/ 31 h 46"/>
                <a:gd name="T34" fmla="*/ 26 w 57"/>
                <a:gd name="T35" fmla="*/ 20 h 46"/>
                <a:gd name="T36" fmla="*/ 29 w 57"/>
                <a:gd name="T37" fmla="*/ 34 h 46"/>
                <a:gd name="T38" fmla="*/ 30 w 57"/>
                <a:gd name="T39" fmla="*/ 37 h 46"/>
                <a:gd name="T40" fmla="*/ 32 w 57"/>
                <a:gd name="T41" fmla="*/ 36 h 46"/>
                <a:gd name="T42" fmla="*/ 52 w 57"/>
                <a:gd name="T43" fmla="*/ 21 h 46"/>
                <a:gd name="T44" fmla="*/ 49 w 57"/>
                <a:gd name="T45" fmla="*/ 43 h 46"/>
                <a:gd name="T46" fmla="*/ 51 w 57"/>
                <a:gd name="T47" fmla="*/ 45 h 46"/>
                <a:gd name="T48" fmla="*/ 51 w 57"/>
                <a:gd name="T49" fmla="*/ 46 h 46"/>
                <a:gd name="T50" fmla="*/ 53 w 57"/>
                <a:gd name="T51" fmla="*/ 44 h 46"/>
                <a:gd name="T52" fmla="*/ 55 w 57"/>
                <a:gd name="T53" fmla="*/ 16 h 46"/>
                <a:gd name="T54" fmla="*/ 55 w 57"/>
                <a:gd name="T5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46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27855" y="2781517"/>
            <a:ext cx="484188" cy="301625"/>
            <a:chOff x="8308975" y="-595313"/>
            <a:chExt cx="484188" cy="301625"/>
          </a:xfrm>
          <a:solidFill>
            <a:schemeClr val="accent2"/>
          </a:solidFill>
        </p:grpSpPr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8308975" y="-595313"/>
              <a:ext cx="484188" cy="301625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8491538" y="-504825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8445500" y="-549275"/>
              <a:ext cx="211138" cy="209550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91905" y="2497767"/>
            <a:ext cx="852494" cy="1162891"/>
            <a:chOff x="9918988" y="355852"/>
            <a:chExt cx="852494" cy="1162891"/>
          </a:xfrm>
        </p:grpSpPr>
        <p:sp>
          <p:nvSpPr>
            <p:cNvPr id="25" name="Triangle 24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481409" y="4629473"/>
            <a:ext cx="227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Mauris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rutrum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Nam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dapibus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libero,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elementum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mi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cursus</a:t>
            </a: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2826" y="3886372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0243799" y="2497767"/>
            <a:ext cx="852494" cy="1162891"/>
            <a:chOff x="9918988" y="355852"/>
            <a:chExt cx="852494" cy="1162891"/>
          </a:xfrm>
        </p:grpSpPr>
        <p:sp>
          <p:nvSpPr>
            <p:cNvPr id="34" name="Triangle 33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533303" y="4537141"/>
            <a:ext cx="227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Mauris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rutrum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Nam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dapibus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libero,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elementum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mi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cursus</a:t>
            </a: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34720" y="3886372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404031" y="2691028"/>
            <a:ext cx="484188" cy="482601"/>
            <a:chOff x="3959225" y="5064125"/>
            <a:chExt cx="484188" cy="482601"/>
          </a:xfrm>
          <a:solidFill>
            <a:schemeClr val="accent3"/>
          </a:solidFill>
        </p:grpSpPr>
        <p:sp>
          <p:nvSpPr>
            <p:cNvPr id="43" name="Freeform 333"/>
            <p:cNvSpPr>
              <a:spLocks noEditPoints="1"/>
            </p:cNvSpPr>
            <p:nvPr/>
          </p:nvSpPr>
          <p:spPr bwMode="auto">
            <a:xfrm>
              <a:off x="3959225" y="5110163"/>
              <a:ext cx="442913" cy="436563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34"/>
            <p:cNvSpPr>
              <a:spLocks noEditPoints="1"/>
            </p:cNvSpPr>
            <p:nvPr/>
          </p:nvSpPr>
          <p:spPr bwMode="auto">
            <a:xfrm>
              <a:off x="4173538" y="5305425"/>
              <a:ext cx="74613" cy="74613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335"/>
            <p:cNvSpPr>
              <a:spLocks noEditPoints="1"/>
            </p:cNvSpPr>
            <p:nvPr/>
          </p:nvSpPr>
          <p:spPr bwMode="auto">
            <a:xfrm>
              <a:off x="4368800" y="5064125"/>
              <a:ext cx="74613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36"/>
            <p:cNvSpPr>
              <a:spLocks noEditPoints="1"/>
            </p:cNvSpPr>
            <p:nvPr/>
          </p:nvSpPr>
          <p:spPr bwMode="auto">
            <a:xfrm>
              <a:off x="4083050" y="5289550"/>
              <a:ext cx="60325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Oval 337"/>
            <p:cNvSpPr>
              <a:spLocks noChangeArrowheads="1"/>
            </p:cNvSpPr>
            <p:nvPr/>
          </p:nvSpPr>
          <p:spPr bwMode="auto">
            <a:xfrm>
              <a:off x="4143375" y="5395913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Oval 338"/>
            <p:cNvSpPr>
              <a:spLocks noChangeArrowheads="1"/>
            </p:cNvSpPr>
            <p:nvPr/>
          </p:nvSpPr>
          <p:spPr bwMode="auto">
            <a:xfrm>
              <a:off x="4384675" y="5170488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403124" y="2799275"/>
            <a:ext cx="529751" cy="266107"/>
            <a:chOff x="5567364" y="4362450"/>
            <a:chExt cx="341313" cy="171450"/>
          </a:xfrm>
          <a:solidFill>
            <a:schemeClr val="accent4"/>
          </a:solidFill>
        </p:grpSpPr>
        <p:sp>
          <p:nvSpPr>
            <p:cNvPr id="50" name="Freeform 201"/>
            <p:cNvSpPr>
              <a:spLocks noEditPoints="1"/>
            </p:cNvSpPr>
            <p:nvPr/>
          </p:nvSpPr>
          <p:spPr bwMode="auto">
            <a:xfrm>
              <a:off x="5567364" y="4362450"/>
              <a:ext cx="341313" cy="171450"/>
            </a:xfrm>
            <a:custGeom>
              <a:avLst/>
              <a:gdLst>
                <a:gd name="T0" fmla="*/ 98 w 128"/>
                <a:gd name="T1" fmla="*/ 0 h 64"/>
                <a:gd name="T2" fmla="*/ 30 w 128"/>
                <a:gd name="T3" fmla="*/ 0 h 64"/>
                <a:gd name="T4" fmla="*/ 0 w 128"/>
                <a:gd name="T5" fmla="*/ 32 h 64"/>
                <a:gd name="T6" fmla="*/ 30 w 128"/>
                <a:gd name="T7" fmla="*/ 64 h 64"/>
                <a:gd name="T8" fmla="*/ 98 w 128"/>
                <a:gd name="T9" fmla="*/ 64 h 64"/>
                <a:gd name="T10" fmla="*/ 128 w 128"/>
                <a:gd name="T11" fmla="*/ 32 h 64"/>
                <a:gd name="T12" fmla="*/ 98 w 128"/>
                <a:gd name="T13" fmla="*/ 0 h 64"/>
                <a:gd name="T14" fmla="*/ 8 w 128"/>
                <a:gd name="T15" fmla="*/ 32 h 64"/>
                <a:gd name="T16" fmla="*/ 30 w 128"/>
                <a:gd name="T17" fmla="*/ 8 h 64"/>
                <a:gd name="T18" fmla="*/ 62 w 128"/>
                <a:gd name="T19" fmla="*/ 8 h 64"/>
                <a:gd name="T20" fmla="*/ 62 w 128"/>
                <a:gd name="T21" fmla="*/ 56 h 64"/>
                <a:gd name="T22" fmla="*/ 30 w 128"/>
                <a:gd name="T23" fmla="*/ 56 h 64"/>
                <a:gd name="T24" fmla="*/ 8 w 128"/>
                <a:gd name="T25" fmla="*/ 32 h 64"/>
                <a:gd name="T26" fmla="*/ 98 w 128"/>
                <a:gd name="T27" fmla="*/ 56 h 64"/>
                <a:gd name="T28" fmla="*/ 67 w 128"/>
                <a:gd name="T29" fmla="*/ 56 h 64"/>
                <a:gd name="T30" fmla="*/ 67 w 128"/>
                <a:gd name="T31" fmla="*/ 8 h 64"/>
                <a:gd name="T32" fmla="*/ 98 w 128"/>
                <a:gd name="T33" fmla="*/ 8 h 64"/>
                <a:gd name="T34" fmla="*/ 120 w 128"/>
                <a:gd name="T35" fmla="*/ 32 h 64"/>
                <a:gd name="T36" fmla="*/ 98 w 12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64">
                  <a:moveTo>
                    <a:pt x="98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0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114" y="64"/>
                    <a:pt x="128" y="50"/>
                    <a:pt x="128" y="32"/>
                  </a:cubicBezTo>
                  <a:cubicBezTo>
                    <a:pt x="128" y="14"/>
                    <a:pt x="114" y="0"/>
                    <a:pt x="98" y="0"/>
                  </a:cubicBezTo>
                  <a:close/>
                  <a:moveTo>
                    <a:pt x="8" y="32"/>
                  </a:moveTo>
                  <a:cubicBezTo>
                    <a:pt x="8" y="19"/>
                    <a:pt x="18" y="8"/>
                    <a:pt x="30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21"/>
                    <a:pt x="60" y="43"/>
                    <a:pt x="62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8" y="45"/>
                    <a:pt x="8" y="32"/>
                  </a:cubicBezTo>
                  <a:close/>
                  <a:moveTo>
                    <a:pt x="98" y="56"/>
                  </a:moveTo>
                  <a:cubicBezTo>
                    <a:pt x="67" y="56"/>
                    <a:pt x="67" y="56"/>
                    <a:pt x="67" y="56"/>
                  </a:cubicBezTo>
                  <a:cubicBezTo>
                    <a:pt x="64" y="44"/>
                    <a:pt x="64" y="20"/>
                    <a:pt x="6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10" y="8"/>
                    <a:pt x="120" y="19"/>
                    <a:pt x="120" y="32"/>
                  </a:cubicBezTo>
                  <a:cubicBezTo>
                    <a:pt x="120" y="45"/>
                    <a:pt x="110" y="56"/>
                    <a:pt x="9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202"/>
            <p:cNvSpPr>
              <a:spLocks/>
            </p:cNvSpPr>
            <p:nvPr/>
          </p:nvSpPr>
          <p:spPr bwMode="auto">
            <a:xfrm>
              <a:off x="5603876" y="4400550"/>
              <a:ext cx="53975" cy="52388"/>
            </a:xfrm>
            <a:custGeom>
              <a:avLst/>
              <a:gdLst>
                <a:gd name="T0" fmla="*/ 18 w 20"/>
                <a:gd name="T1" fmla="*/ 0 h 20"/>
                <a:gd name="T2" fmla="*/ 0 w 20"/>
                <a:gd name="T3" fmla="*/ 18 h 20"/>
                <a:gd name="T4" fmla="*/ 2 w 20"/>
                <a:gd name="T5" fmla="*/ 20 h 20"/>
                <a:gd name="T6" fmla="*/ 4 w 20"/>
                <a:gd name="T7" fmla="*/ 18 h 20"/>
                <a:gd name="T8" fmla="*/ 18 w 20"/>
                <a:gd name="T9" fmla="*/ 4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3" y="20"/>
                    <a:pt x="4" y="19"/>
                    <a:pt x="4" y="18"/>
                  </a:cubicBezTo>
                  <a:cubicBezTo>
                    <a:pt x="4" y="10"/>
                    <a:pt x="10" y="4"/>
                    <a:pt x="18" y="4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203"/>
            <p:cNvSpPr>
              <a:spLocks/>
            </p:cNvSpPr>
            <p:nvPr/>
          </p:nvSpPr>
          <p:spPr bwMode="auto">
            <a:xfrm>
              <a:off x="5818189" y="4441825"/>
              <a:ext cx="52388" cy="53975"/>
            </a:xfrm>
            <a:custGeom>
              <a:avLst/>
              <a:gdLst>
                <a:gd name="T0" fmla="*/ 18 w 20"/>
                <a:gd name="T1" fmla="*/ 0 h 20"/>
                <a:gd name="T2" fmla="*/ 16 w 20"/>
                <a:gd name="T3" fmla="*/ 2 h 20"/>
                <a:gd name="T4" fmla="*/ 2 w 20"/>
                <a:gd name="T5" fmla="*/ 16 h 20"/>
                <a:gd name="T6" fmla="*/ 0 w 20"/>
                <a:gd name="T7" fmla="*/ 18 h 20"/>
                <a:gd name="T8" fmla="*/ 2 w 20"/>
                <a:gd name="T9" fmla="*/ 20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17" y="0"/>
                    <a:pt x="16" y="1"/>
                    <a:pt x="16" y="2"/>
                  </a:cubicBezTo>
                  <a:cubicBezTo>
                    <a:pt x="16" y="10"/>
                    <a:pt x="10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12" y="20"/>
                    <a:pt x="20" y="1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0520" y="1306617"/>
            <a:ext cx="267065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a typeface="Nunito" charset="0"/>
                <a:cs typeface="Nunito" charset="0"/>
              </a:rPr>
              <a:t>SHORT TEXT HERE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34624" y="1306617"/>
            <a:ext cx="267065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a typeface="Nunito" charset="0"/>
                <a:cs typeface="Nunito" charset="0"/>
              </a:rPr>
              <a:t>SHORT TEXT HERE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82826" y="1306617"/>
            <a:ext cx="267065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a typeface="Nunito" charset="0"/>
                <a:cs typeface="Nunito" charset="0"/>
              </a:rPr>
              <a:t>SHORT TEXT HERE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334720" y="1306617"/>
            <a:ext cx="267065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a typeface="Nunito" charset="0"/>
                <a:cs typeface="Nunito" charset="0"/>
              </a:rPr>
              <a:t>SHORT TEXT HERE</a:t>
            </a:r>
          </a:p>
        </p:txBody>
      </p:sp>
    </p:spTree>
    <p:extLst>
      <p:ext uri="{BB962C8B-B14F-4D97-AF65-F5344CB8AC3E}">
        <p14:creationId xmlns:p14="http://schemas.microsoft.com/office/powerpoint/2010/main" val="5885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27" grpId="0"/>
      <p:bldP spid="28" grpId="0"/>
      <p:bldP spid="36" grpId="0"/>
      <p:bldP spid="37" grpId="0"/>
      <p:bldP spid="53" grpId="0"/>
      <p:bldP spid="5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C49CE5D-0924-4DAE-86DF-732CC439988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6667" r="16667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53D2A7C-5079-4F7C-ABA9-19CAB392244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7778" r="27778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8E1495B-2992-4618-A502-8AF9E924C1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8789" r="18789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104FEFB-AD42-4741-A3D0-D41DA66987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6667" r="16667"/>
          <a:stretch>
            <a:fillRect/>
          </a:stretch>
        </p:blipFill>
        <p:spPr/>
      </p:pic>
      <p:sp>
        <p:nvSpPr>
          <p:cNvPr id="16" name="Rectangle 15"/>
          <p:cNvSpPr/>
          <p:nvPr/>
        </p:nvSpPr>
        <p:spPr>
          <a:xfrm>
            <a:off x="9144001" y="0"/>
            <a:ext cx="3047999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5998" y="0"/>
            <a:ext cx="3047999" cy="68580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7999" y="0"/>
            <a:ext cx="3047999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7999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099599" y="2497767"/>
            <a:ext cx="852494" cy="1162891"/>
            <a:chOff x="9918988" y="355852"/>
            <a:chExt cx="852494" cy="1162891"/>
          </a:xfrm>
          <a:noFill/>
        </p:grpSpPr>
        <p:sp>
          <p:nvSpPr>
            <p:cNvPr id="60" name="Triangle 59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89103" y="4537141"/>
            <a:ext cx="227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Mauris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at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Nam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dapibus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libero, in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elementum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vitae mi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cursus</a:t>
            </a:r>
            <a:endParaRPr lang="en-US" sz="1200" dirty="0">
              <a:solidFill>
                <a:schemeClr val="bg1"/>
              </a:solidFill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0520" y="3886372"/>
            <a:ext cx="26706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143703" y="2497767"/>
            <a:ext cx="852494" cy="1162891"/>
            <a:chOff x="9918988" y="355852"/>
            <a:chExt cx="852494" cy="1162891"/>
          </a:xfrm>
        </p:grpSpPr>
        <p:sp>
          <p:nvSpPr>
            <p:cNvPr id="65" name="Triangle 64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433207" y="4537141"/>
            <a:ext cx="227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Mauris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at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Nam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dapibus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libero, in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elementum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vitae mi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cursus</a:t>
            </a:r>
            <a:endParaRPr lang="en-US" sz="1200" dirty="0">
              <a:solidFill>
                <a:schemeClr val="bg1"/>
              </a:solidFill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34624" y="3886372"/>
            <a:ext cx="26706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344992" y="2691029"/>
            <a:ext cx="346075" cy="482600"/>
            <a:chOff x="6924675" y="5064125"/>
            <a:chExt cx="346075" cy="482600"/>
          </a:xfrm>
          <a:solidFill>
            <a:schemeClr val="accent1"/>
          </a:solidFill>
        </p:grpSpPr>
        <p:sp>
          <p:nvSpPr>
            <p:cNvPr id="70" name="Freeform 331"/>
            <p:cNvSpPr>
              <a:spLocks noEditPoints="1"/>
            </p:cNvSpPr>
            <p:nvPr/>
          </p:nvSpPr>
          <p:spPr bwMode="auto">
            <a:xfrm>
              <a:off x="6924675" y="5064125"/>
              <a:ext cx="346075" cy="482600"/>
            </a:xfrm>
            <a:custGeom>
              <a:avLst/>
              <a:gdLst>
                <a:gd name="T0" fmla="*/ 68 w 92"/>
                <a:gd name="T1" fmla="*/ 36 h 128"/>
                <a:gd name="T2" fmla="*/ 60 w 92"/>
                <a:gd name="T3" fmla="*/ 56 h 128"/>
                <a:gd name="T4" fmla="*/ 44 w 92"/>
                <a:gd name="T5" fmla="*/ 20 h 128"/>
                <a:gd name="T6" fmla="*/ 36 w 92"/>
                <a:gd name="T7" fmla="*/ 44 h 128"/>
                <a:gd name="T8" fmla="*/ 4 w 92"/>
                <a:gd name="T9" fmla="*/ 0 h 128"/>
                <a:gd name="T10" fmla="*/ 0 w 92"/>
                <a:gd name="T11" fmla="*/ 92 h 128"/>
                <a:gd name="T12" fmla="*/ 40 w 92"/>
                <a:gd name="T13" fmla="*/ 128 h 128"/>
                <a:gd name="T14" fmla="*/ 86 w 92"/>
                <a:gd name="T15" fmla="*/ 100 h 128"/>
                <a:gd name="T16" fmla="*/ 68 w 92"/>
                <a:gd name="T17" fmla="*/ 36 h 128"/>
                <a:gd name="T18" fmla="*/ 79 w 92"/>
                <a:gd name="T19" fmla="*/ 98 h 128"/>
                <a:gd name="T20" fmla="*/ 40 w 92"/>
                <a:gd name="T21" fmla="*/ 120 h 128"/>
                <a:gd name="T22" fmla="*/ 8 w 92"/>
                <a:gd name="T23" fmla="*/ 92 h 128"/>
                <a:gd name="T24" fmla="*/ 12 w 92"/>
                <a:gd name="T25" fmla="*/ 63 h 128"/>
                <a:gd name="T26" fmla="*/ 16 w 92"/>
                <a:gd name="T27" fmla="*/ 23 h 128"/>
                <a:gd name="T28" fmla="*/ 33 w 92"/>
                <a:gd name="T29" fmla="*/ 63 h 128"/>
                <a:gd name="T30" fmla="*/ 47 w 92"/>
                <a:gd name="T31" fmla="*/ 39 h 128"/>
                <a:gd name="T32" fmla="*/ 52 w 92"/>
                <a:gd name="T33" fmla="*/ 76 h 128"/>
                <a:gd name="T34" fmla="*/ 71 w 92"/>
                <a:gd name="T35" fmla="*/ 54 h 128"/>
                <a:gd name="T36" fmla="*/ 79 w 92"/>
                <a:gd name="T3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28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1" name="Freeform 332"/>
            <p:cNvSpPr>
              <a:spLocks/>
            </p:cNvSpPr>
            <p:nvPr/>
          </p:nvSpPr>
          <p:spPr bwMode="auto">
            <a:xfrm>
              <a:off x="6981825" y="5272088"/>
              <a:ext cx="214313" cy="173038"/>
            </a:xfrm>
            <a:custGeom>
              <a:avLst/>
              <a:gdLst>
                <a:gd name="T0" fmla="*/ 55 w 57"/>
                <a:gd name="T1" fmla="*/ 12 h 46"/>
                <a:gd name="T2" fmla="*/ 51 w 57"/>
                <a:gd name="T3" fmla="*/ 16 h 46"/>
                <a:gd name="T4" fmla="*/ 32 w 57"/>
                <a:gd name="T5" fmla="*/ 31 h 46"/>
                <a:gd name="T6" fmla="*/ 30 w 57"/>
                <a:gd name="T7" fmla="*/ 14 h 46"/>
                <a:gd name="T8" fmla="*/ 30 w 57"/>
                <a:gd name="T9" fmla="*/ 7 h 46"/>
                <a:gd name="T10" fmla="*/ 24 w 57"/>
                <a:gd name="T11" fmla="*/ 16 h 46"/>
                <a:gd name="T12" fmla="*/ 17 w 57"/>
                <a:gd name="T13" fmla="*/ 26 h 46"/>
                <a:gd name="T14" fmla="*/ 9 w 57"/>
                <a:gd name="T15" fmla="*/ 5 h 46"/>
                <a:gd name="T16" fmla="*/ 7 w 57"/>
                <a:gd name="T17" fmla="*/ 0 h 46"/>
                <a:gd name="T18" fmla="*/ 5 w 57"/>
                <a:gd name="T19" fmla="*/ 6 h 46"/>
                <a:gd name="T20" fmla="*/ 0 w 57"/>
                <a:gd name="T21" fmla="*/ 40 h 46"/>
                <a:gd name="T22" fmla="*/ 2 w 57"/>
                <a:gd name="T23" fmla="*/ 42 h 46"/>
                <a:gd name="T24" fmla="*/ 4 w 57"/>
                <a:gd name="T25" fmla="*/ 40 h 46"/>
                <a:gd name="T26" fmla="*/ 7 w 57"/>
                <a:gd name="T27" fmla="*/ 12 h 46"/>
                <a:gd name="T28" fmla="*/ 15 w 57"/>
                <a:gd name="T29" fmla="*/ 31 h 46"/>
                <a:gd name="T30" fmla="*/ 16 w 57"/>
                <a:gd name="T31" fmla="*/ 34 h 46"/>
                <a:gd name="T32" fmla="*/ 18 w 57"/>
                <a:gd name="T33" fmla="*/ 31 h 46"/>
                <a:gd name="T34" fmla="*/ 26 w 57"/>
                <a:gd name="T35" fmla="*/ 20 h 46"/>
                <a:gd name="T36" fmla="*/ 29 w 57"/>
                <a:gd name="T37" fmla="*/ 34 h 46"/>
                <a:gd name="T38" fmla="*/ 30 w 57"/>
                <a:gd name="T39" fmla="*/ 37 h 46"/>
                <a:gd name="T40" fmla="*/ 32 w 57"/>
                <a:gd name="T41" fmla="*/ 36 h 46"/>
                <a:gd name="T42" fmla="*/ 52 w 57"/>
                <a:gd name="T43" fmla="*/ 21 h 46"/>
                <a:gd name="T44" fmla="*/ 49 w 57"/>
                <a:gd name="T45" fmla="*/ 43 h 46"/>
                <a:gd name="T46" fmla="*/ 51 w 57"/>
                <a:gd name="T47" fmla="*/ 45 h 46"/>
                <a:gd name="T48" fmla="*/ 51 w 57"/>
                <a:gd name="T49" fmla="*/ 46 h 46"/>
                <a:gd name="T50" fmla="*/ 53 w 57"/>
                <a:gd name="T51" fmla="*/ 44 h 46"/>
                <a:gd name="T52" fmla="*/ 55 w 57"/>
                <a:gd name="T53" fmla="*/ 16 h 46"/>
                <a:gd name="T54" fmla="*/ 55 w 57"/>
                <a:gd name="T5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46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327855" y="2781517"/>
            <a:ext cx="484188" cy="301625"/>
            <a:chOff x="8308975" y="-595313"/>
            <a:chExt cx="484188" cy="301625"/>
          </a:xfrm>
          <a:solidFill>
            <a:schemeClr val="accent2"/>
          </a:solidFill>
        </p:grpSpPr>
        <p:sp>
          <p:nvSpPr>
            <p:cNvPr id="73" name="Freeform 10"/>
            <p:cNvSpPr>
              <a:spLocks noEditPoints="1"/>
            </p:cNvSpPr>
            <p:nvPr/>
          </p:nvSpPr>
          <p:spPr bwMode="auto">
            <a:xfrm>
              <a:off x="8308975" y="-595313"/>
              <a:ext cx="484188" cy="301625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4" name="Freeform 11"/>
            <p:cNvSpPr>
              <a:spLocks/>
            </p:cNvSpPr>
            <p:nvPr/>
          </p:nvSpPr>
          <p:spPr bwMode="auto">
            <a:xfrm>
              <a:off x="8491538" y="-504825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5" name="Freeform 12"/>
            <p:cNvSpPr>
              <a:spLocks noEditPoints="1"/>
            </p:cNvSpPr>
            <p:nvPr/>
          </p:nvSpPr>
          <p:spPr bwMode="auto">
            <a:xfrm>
              <a:off x="8445500" y="-549275"/>
              <a:ext cx="211138" cy="209550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191905" y="2497767"/>
            <a:ext cx="852494" cy="1162891"/>
            <a:chOff x="9918988" y="355852"/>
            <a:chExt cx="852494" cy="1162891"/>
          </a:xfrm>
        </p:grpSpPr>
        <p:sp>
          <p:nvSpPr>
            <p:cNvPr id="77" name="Triangle 76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481409" y="4629473"/>
            <a:ext cx="227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Mauris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at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Nam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dapibus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libero, in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elementum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vitae mi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cursus</a:t>
            </a:r>
            <a:endParaRPr lang="en-US" sz="1200" dirty="0">
              <a:solidFill>
                <a:schemeClr val="bg1"/>
              </a:solidFill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82826" y="3886372"/>
            <a:ext cx="26706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10243799" y="2497767"/>
            <a:ext cx="852494" cy="1162891"/>
            <a:chOff x="9918988" y="355852"/>
            <a:chExt cx="852494" cy="1162891"/>
          </a:xfrm>
        </p:grpSpPr>
        <p:sp>
          <p:nvSpPr>
            <p:cNvPr id="82" name="Triangle 81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9533303" y="4537141"/>
            <a:ext cx="227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Mauris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at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Nam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dapibus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libero, in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elementum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vitae mi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cursus</a:t>
            </a:r>
            <a:endParaRPr lang="en-US" sz="1200" dirty="0">
              <a:solidFill>
                <a:schemeClr val="bg1"/>
              </a:solidFill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334720" y="3886372"/>
            <a:ext cx="26706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7404031" y="2691028"/>
            <a:ext cx="484188" cy="482601"/>
            <a:chOff x="3959225" y="5064125"/>
            <a:chExt cx="484188" cy="482601"/>
          </a:xfrm>
          <a:solidFill>
            <a:schemeClr val="accent3"/>
          </a:solidFill>
        </p:grpSpPr>
        <p:sp>
          <p:nvSpPr>
            <p:cNvPr id="87" name="Freeform 333"/>
            <p:cNvSpPr>
              <a:spLocks noEditPoints="1"/>
            </p:cNvSpPr>
            <p:nvPr/>
          </p:nvSpPr>
          <p:spPr bwMode="auto">
            <a:xfrm>
              <a:off x="3959225" y="5110163"/>
              <a:ext cx="442913" cy="436563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334"/>
            <p:cNvSpPr>
              <a:spLocks noEditPoints="1"/>
            </p:cNvSpPr>
            <p:nvPr/>
          </p:nvSpPr>
          <p:spPr bwMode="auto">
            <a:xfrm>
              <a:off x="4173538" y="5305425"/>
              <a:ext cx="74613" cy="74613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335"/>
            <p:cNvSpPr>
              <a:spLocks noEditPoints="1"/>
            </p:cNvSpPr>
            <p:nvPr/>
          </p:nvSpPr>
          <p:spPr bwMode="auto">
            <a:xfrm>
              <a:off x="4368800" y="5064125"/>
              <a:ext cx="74613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336"/>
            <p:cNvSpPr>
              <a:spLocks noEditPoints="1"/>
            </p:cNvSpPr>
            <p:nvPr/>
          </p:nvSpPr>
          <p:spPr bwMode="auto">
            <a:xfrm>
              <a:off x="4083050" y="5289550"/>
              <a:ext cx="60325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Oval 337"/>
            <p:cNvSpPr>
              <a:spLocks noChangeArrowheads="1"/>
            </p:cNvSpPr>
            <p:nvPr/>
          </p:nvSpPr>
          <p:spPr bwMode="auto">
            <a:xfrm>
              <a:off x="4143375" y="5395913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Oval 338"/>
            <p:cNvSpPr>
              <a:spLocks noChangeArrowheads="1"/>
            </p:cNvSpPr>
            <p:nvPr/>
          </p:nvSpPr>
          <p:spPr bwMode="auto">
            <a:xfrm>
              <a:off x="4384675" y="5170488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0403124" y="2799275"/>
            <a:ext cx="529751" cy="266107"/>
            <a:chOff x="5567364" y="4362450"/>
            <a:chExt cx="341313" cy="171450"/>
          </a:xfrm>
          <a:solidFill>
            <a:schemeClr val="accent4"/>
          </a:solidFill>
        </p:grpSpPr>
        <p:sp>
          <p:nvSpPr>
            <p:cNvPr id="94" name="Freeform 201"/>
            <p:cNvSpPr>
              <a:spLocks noEditPoints="1"/>
            </p:cNvSpPr>
            <p:nvPr/>
          </p:nvSpPr>
          <p:spPr bwMode="auto">
            <a:xfrm>
              <a:off x="5567364" y="4362450"/>
              <a:ext cx="341313" cy="171450"/>
            </a:xfrm>
            <a:custGeom>
              <a:avLst/>
              <a:gdLst>
                <a:gd name="T0" fmla="*/ 98 w 128"/>
                <a:gd name="T1" fmla="*/ 0 h 64"/>
                <a:gd name="T2" fmla="*/ 30 w 128"/>
                <a:gd name="T3" fmla="*/ 0 h 64"/>
                <a:gd name="T4" fmla="*/ 0 w 128"/>
                <a:gd name="T5" fmla="*/ 32 h 64"/>
                <a:gd name="T6" fmla="*/ 30 w 128"/>
                <a:gd name="T7" fmla="*/ 64 h 64"/>
                <a:gd name="T8" fmla="*/ 98 w 128"/>
                <a:gd name="T9" fmla="*/ 64 h 64"/>
                <a:gd name="T10" fmla="*/ 128 w 128"/>
                <a:gd name="T11" fmla="*/ 32 h 64"/>
                <a:gd name="T12" fmla="*/ 98 w 128"/>
                <a:gd name="T13" fmla="*/ 0 h 64"/>
                <a:gd name="T14" fmla="*/ 8 w 128"/>
                <a:gd name="T15" fmla="*/ 32 h 64"/>
                <a:gd name="T16" fmla="*/ 30 w 128"/>
                <a:gd name="T17" fmla="*/ 8 h 64"/>
                <a:gd name="T18" fmla="*/ 62 w 128"/>
                <a:gd name="T19" fmla="*/ 8 h 64"/>
                <a:gd name="T20" fmla="*/ 62 w 128"/>
                <a:gd name="T21" fmla="*/ 56 h 64"/>
                <a:gd name="T22" fmla="*/ 30 w 128"/>
                <a:gd name="T23" fmla="*/ 56 h 64"/>
                <a:gd name="T24" fmla="*/ 8 w 128"/>
                <a:gd name="T25" fmla="*/ 32 h 64"/>
                <a:gd name="T26" fmla="*/ 98 w 128"/>
                <a:gd name="T27" fmla="*/ 56 h 64"/>
                <a:gd name="T28" fmla="*/ 67 w 128"/>
                <a:gd name="T29" fmla="*/ 56 h 64"/>
                <a:gd name="T30" fmla="*/ 67 w 128"/>
                <a:gd name="T31" fmla="*/ 8 h 64"/>
                <a:gd name="T32" fmla="*/ 98 w 128"/>
                <a:gd name="T33" fmla="*/ 8 h 64"/>
                <a:gd name="T34" fmla="*/ 120 w 128"/>
                <a:gd name="T35" fmla="*/ 32 h 64"/>
                <a:gd name="T36" fmla="*/ 98 w 12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64">
                  <a:moveTo>
                    <a:pt x="98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0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114" y="64"/>
                    <a:pt x="128" y="50"/>
                    <a:pt x="128" y="32"/>
                  </a:cubicBezTo>
                  <a:cubicBezTo>
                    <a:pt x="128" y="14"/>
                    <a:pt x="114" y="0"/>
                    <a:pt x="98" y="0"/>
                  </a:cubicBezTo>
                  <a:close/>
                  <a:moveTo>
                    <a:pt x="8" y="32"/>
                  </a:moveTo>
                  <a:cubicBezTo>
                    <a:pt x="8" y="19"/>
                    <a:pt x="18" y="8"/>
                    <a:pt x="30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21"/>
                    <a:pt x="60" y="43"/>
                    <a:pt x="62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8" y="45"/>
                    <a:pt x="8" y="32"/>
                  </a:cubicBezTo>
                  <a:close/>
                  <a:moveTo>
                    <a:pt x="98" y="56"/>
                  </a:moveTo>
                  <a:cubicBezTo>
                    <a:pt x="67" y="56"/>
                    <a:pt x="67" y="56"/>
                    <a:pt x="67" y="56"/>
                  </a:cubicBezTo>
                  <a:cubicBezTo>
                    <a:pt x="64" y="44"/>
                    <a:pt x="64" y="20"/>
                    <a:pt x="6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10" y="8"/>
                    <a:pt x="120" y="19"/>
                    <a:pt x="120" y="32"/>
                  </a:cubicBezTo>
                  <a:cubicBezTo>
                    <a:pt x="120" y="45"/>
                    <a:pt x="110" y="56"/>
                    <a:pt x="9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202"/>
            <p:cNvSpPr>
              <a:spLocks/>
            </p:cNvSpPr>
            <p:nvPr/>
          </p:nvSpPr>
          <p:spPr bwMode="auto">
            <a:xfrm>
              <a:off x="5603876" y="4400550"/>
              <a:ext cx="53975" cy="52388"/>
            </a:xfrm>
            <a:custGeom>
              <a:avLst/>
              <a:gdLst>
                <a:gd name="T0" fmla="*/ 18 w 20"/>
                <a:gd name="T1" fmla="*/ 0 h 20"/>
                <a:gd name="T2" fmla="*/ 0 w 20"/>
                <a:gd name="T3" fmla="*/ 18 h 20"/>
                <a:gd name="T4" fmla="*/ 2 w 20"/>
                <a:gd name="T5" fmla="*/ 20 h 20"/>
                <a:gd name="T6" fmla="*/ 4 w 20"/>
                <a:gd name="T7" fmla="*/ 18 h 20"/>
                <a:gd name="T8" fmla="*/ 18 w 20"/>
                <a:gd name="T9" fmla="*/ 4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3" y="20"/>
                    <a:pt x="4" y="19"/>
                    <a:pt x="4" y="18"/>
                  </a:cubicBezTo>
                  <a:cubicBezTo>
                    <a:pt x="4" y="10"/>
                    <a:pt x="10" y="4"/>
                    <a:pt x="18" y="4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203"/>
            <p:cNvSpPr>
              <a:spLocks/>
            </p:cNvSpPr>
            <p:nvPr/>
          </p:nvSpPr>
          <p:spPr bwMode="auto">
            <a:xfrm>
              <a:off x="5818189" y="4441825"/>
              <a:ext cx="52388" cy="53975"/>
            </a:xfrm>
            <a:custGeom>
              <a:avLst/>
              <a:gdLst>
                <a:gd name="T0" fmla="*/ 18 w 20"/>
                <a:gd name="T1" fmla="*/ 0 h 20"/>
                <a:gd name="T2" fmla="*/ 16 w 20"/>
                <a:gd name="T3" fmla="*/ 2 h 20"/>
                <a:gd name="T4" fmla="*/ 2 w 20"/>
                <a:gd name="T5" fmla="*/ 16 h 20"/>
                <a:gd name="T6" fmla="*/ 0 w 20"/>
                <a:gd name="T7" fmla="*/ 18 h 20"/>
                <a:gd name="T8" fmla="*/ 2 w 20"/>
                <a:gd name="T9" fmla="*/ 20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17" y="0"/>
                    <a:pt x="16" y="1"/>
                    <a:pt x="16" y="2"/>
                  </a:cubicBezTo>
                  <a:cubicBezTo>
                    <a:pt x="16" y="10"/>
                    <a:pt x="10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12" y="20"/>
                    <a:pt x="20" y="1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90520" y="1306617"/>
            <a:ext cx="26706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SHORT TEXT HERE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234624" y="1306617"/>
            <a:ext cx="26706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SHORT TEXT HERE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282826" y="1306617"/>
            <a:ext cx="26706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SHORT TEXT HERE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334720" y="1306617"/>
            <a:ext cx="26706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SHORT TEXT HERE</a:t>
            </a:r>
          </a:p>
        </p:txBody>
      </p:sp>
    </p:spTree>
    <p:extLst>
      <p:ext uri="{BB962C8B-B14F-4D97-AF65-F5344CB8AC3E}">
        <p14:creationId xmlns:p14="http://schemas.microsoft.com/office/powerpoint/2010/main" val="4434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7" grpId="0"/>
      <p:bldP spid="68" grpId="0"/>
      <p:bldP spid="79" grpId="0"/>
      <p:bldP spid="80" grpId="0"/>
      <p:bldP spid="84" grpId="0"/>
      <p:bldP spid="85" grpId="0"/>
      <p:bldP spid="97" grpId="0"/>
      <p:bldP spid="98" grpId="0"/>
      <p:bldP spid="99" grpId="0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90A3C2F-52A4-427E-910A-C9FC081E65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8789" r="18789"/>
          <a:stretch>
            <a:fillRect/>
          </a:stretch>
        </p:blipFill>
        <p:spPr/>
      </p:pic>
      <p:sp>
        <p:nvSpPr>
          <p:cNvPr id="34" name="Rectangle 33"/>
          <p:cNvSpPr/>
          <p:nvPr/>
        </p:nvSpPr>
        <p:spPr>
          <a:xfrm>
            <a:off x="3047999" y="0"/>
            <a:ext cx="3047999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7BF749F-92ED-414B-9F0F-EF612BE874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667" r="16667"/>
          <a:stretch>
            <a:fillRect/>
          </a:stretch>
        </p:blipFill>
        <p:spPr/>
      </p:pic>
      <p:sp>
        <p:nvSpPr>
          <p:cNvPr id="33" name="Rectangle 32"/>
          <p:cNvSpPr/>
          <p:nvPr/>
        </p:nvSpPr>
        <p:spPr>
          <a:xfrm>
            <a:off x="0" y="0"/>
            <a:ext cx="3047999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987438" y="1557178"/>
            <a:ext cx="3326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" charset="0"/>
                <a:ea typeface="Nunito" charset="0"/>
                <a:cs typeface="Nunito" charset="0"/>
              </a:rPr>
              <a:t>SHORT AWESOME TEXT TAGLINE HERE </a:t>
            </a:r>
            <a:endParaRPr lang="en-US" sz="2800" dirty="0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87439" y="3417286"/>
            <a:ext cx="4493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latin typeface="Lora" charset="0"/>
                <a:ea typeface="Lora" charset="0"/>
                <a:cs typeface="Lora" charset="0"/>
              </a:rPr>
              <a:t>Dligula urna, congue et semper sodales, efficitur sed nisi. Nulla eleifend nulla laoreet, volutpat urna a, interdum diam. Sed elementum orci id imperdiet malesuada. </a:t>
            </a:r>
          </a:p>
          <a:p>
            <a:pPr>
              <a:lnSpc>
                <a:spcPct val="150000"/>
              </a:lnSpc>
            </a:pPr>
            <a:endParaRPr lang="en-US" sz="1200">
              <a:latin typeface="Lora" charset="0"/>
              <a:ea typeface="Lora" charset="0"/>
              <a:cs typeface="Lora" charset="0"/>
            </a:endParaRPr>
          </a:p>
          <a:p>
            <a:pPr>
              <a:lnSpc>
                <a:spcPct val="150000"/>
              </a:lnSpc>
            </a:pPr>
            <a:r>
              <a:rPr lang="en-US" sz="1200">
                <a:latin typeface="Lora" charset="0"/>
                <a:ea typeface="Lora" charset="0"/>
                <a:cs typeface="Lora" charset="0"/>
              </a:rPr>
              <a:t>Duis nec ex eget sapien finibus rutrum. Sed ex nibh, ultrices vel urna id, euismod congue neque.</a:t>
            </a:r>
            <a:endParaRPr lang="en-US" sz="1200" dirty="0">
              <a:latin typeface="Lora" charset="0"/>
              <a:ea typeface="Lora" charset="0"/>
              <a:cs typeface="Lora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99599" y="2497767"/>
            <a:ext cx="852494" cy="1162891"/>
            <a:chOff x="9918988" y="355852"/>
            <a:chExt cx="852494" cy="1162891"/>
          </a:xfrm>
          <a:noFill/>
        </p:grpSpPr>
        <p:sp>
          <p:nvSpPr>
            <p:cNvPr id="39" name="Triangle 38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89103" y="4537141"/>
            <a:ext cx="227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Mauris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at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Nam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dapibus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libero, in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elementum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vitae mi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cursus</a:t>
            </a:r>
            <a:endParaRPr lang="en-US" sz="1200" dirty="0">
              <a:solidFill>
                <a:schemeClr val="bg1"/>
              </a:solidFill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0520" y="3886372"/>
            <a:ext cx="26706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143703" y="2497767"/>
            <a:ext cx="852494" cy="1162891"/>
            <a:chOff x="9918988" y="355852"/>
            <a:chExt cx="852494" cy="1162891"/>
          </a:xfrm>
        </p:grpSpPr>
        <p:sp>
          <p:nvSpPr>
            <p:cNvPr id="46" name="Triangle 45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433207" y="4537141"/>
            <a:ext cx="227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Mauris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at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Nam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dapibus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libero, in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elementum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vitae mi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cursus</a:t>
            </a:r>
            <a:endParaRPr lang="en-US" sz="1200" dirty="0">
              <a:solidFill>
                <a:schemeClr val="bg1"/>
              </a:solidFill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34624" y="3886372"/>
            <a:ext cx="26706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344992" y="2691029"/>
            <a:ext cx="346075" cy="482600"/>
            <a:chOff x="6924675" y="5064125"/>
            <a:chExt cx="346075" cy="482600"/>
          </a:xfrm>
          <a:solidFill>
            <a:schemeClr val="accent1"/>
          </a:solidFill>
        </p:grpSpPr>
        <p:sp>
          <p:nvSpPr>
            <p:cNvPr id="51" name="Freeform 331"/>
            <p:cNvSpPr>
              <a:spLocks noEditPoints="1"/>
            </p:cNvSpPr>
            <p:nvPr/>
          </p:nvSpPr>
          <p:spPr bwMode="auto">
            <a:xfrm>
              <a:off x="6924675" y="5064125"/>
              <a:ext cx="346075" cy="482600"/>
            </a:xfrm>
            <a:custGeom>
              <a:avLst/>
              <a:gdLst>
                <a:gd name="T0" fmla="*/ 68 w 92"/>
                <a:gd name="T1" fmla="*/ 36 h 128"/>
                <a:gd name="T2" fmla="*/ 60 w 92"/>
                <a:gd name="T3" fmla="*/ 56 h 128"/>
                <a:gd name="T4" fmla="*/ 44 w 92"/>
                <a:gd name="T5" fmla="*/ 20 h 128"/>
                <a:gd name="T6" fmla="*/ 36 w 92"/>
                <a:gd name="T7" fmla="*/ 44 h 128"/>
                <a:gd name="T8" fmla="*/ 4 w 92"/>
                <a:gd name="T9" fmla="*/ 0 h 128"/>
                <a:gd name="T10" fmla="*/ 0 w 92"/>
                <a:gd name="T11" fmla="*/ 92 h 128"/>
                <a:gd name="T12" fmla="*/ 40 w 92"/>
                <a:gd name="T13" fmla="*/ 128 h 128"/>
                <a:gd name="T14" fmla="*/ 86 w 92"/>
                <a:gd name="T15" fmla="*/ 100 h 128"/>
                <a:gd name="T16" fmla="*/ 68 w 92"/>
                <a:gd name="T17" fmla="*/ 36 h 128"/>
                <a:gd name="T18" fmla="*/ 79 w 92"/>
                <a:gd name="T19" fmla="*/ 98 h 128"/>
                <a:gd name="T20" fmla="*/ 40 w 92"/>
                <a:gd name="T21" fmla="*/ 120 h 128"/>
                <a:gd name="T22" fmla="*/ 8 w 92"/>
                <a:gd name="T23" fmla="*/ 92 h 128"/>
                <a:gd name="T24" fmla="*/ 12 w 92"/>
                <a:gd name="T25" fmla="*/ 63 h 128"/>
                <a:gd name="T26" fmla="*/ 16 w 92"/>
                <a:gd name="T27" fmla="*/ 23 h 128"/>
                <a:gd name="T28" fmla="*/ 33 w 92"/>
                <a:gd name="T29" fmla="*/ 63 h 128"/>
                <a:gd name="T30" fmla="*/ 47 w 92"/>
                <a:gd name="T31" fmla="*/ 39 h 128"/>
                <a:gd name="T32" fmla="*/ 52 w 92"/>
                <a:gd name="T33" fmla="*/ 76 h 128"/>
                <a:gd name="T34" fmla="*/ 71 w 92"/>
                <a:gd name="T35" fmla="*/ 54 h 128"/>
                <a:gd name="T36" fmla="*/ 79 w 92"/>
                <a:gd name="T3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28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2" name="Freeform 332"/>
            <p:cNvSpPr>
              <a:spLocks/>
            </p:cNvSpPr>
            <p:nvPr/>
          </p:nvSpPr>
          <p:spPr bwMode="auto">
            <a:xfrm>
              <a:off x="6981825" y="5272088"/>
              <a:ext cx="214313" cy="173038"/>
            </a:xfrm>
            <a:custGeom>
              <a:avLst/>
              <a:gdLst>
                <a:gd name="T0" fmla="*/ 55 w 57"/>
                <a:gd name="T1" fmla="*/ 12 h 46"/>
                <a:gd name="T2" fmla="*/ 51 w 57"/>
                <a:gd name="T3" fmla="*/ 16 h 46"/>
                <a:gd name="T4" fmla="*/ 32 w 57"/>
                <a:gd name="T5" fmla="*/ 31 h 46"/>
                <a:gd name="T6" fmla="*/ 30 w 57"/>
                <a:gd name="T7" fmla="*/ 14 h 46"/>
                <a:gd name="T8" fmla="*/ 30 w 57"/>
                <a:gd name="T9" fmla="*/ 7 h 46"/>
                <a:gd name="T10" fmla="*/ 24 w 57"/>
                <a:gd name="T11" fmla="*/ 16 h 46"/>
                <a:gd name="T12" fmla="*/ 17 w 57"/>
                <a:gd name="T13" fmla="*/ 26 h 46"/>
                <a:gd name="T14" fmla="*/ 9 w 57"/>
                <a:gd name="T15" fmla="*/ 5 h 46"/>
                <a:gd name="T16" fmla="*/ 7 w 57"/>
                <a:gd name="T17" fmla="*/ 0 h 46"/>
                <a:gd name="T18" fmla="*/ 5 w 57"/>
                <a:gd name="T19" fmla="*/ 6 h 46"/>
                <a:gd name="T20" fmla="*/ 0 w 57"/>
                <a:gd name="T21" fmla="*/ 40 h 46"/>
                <a:gd name="T22" fmla="*/ 2 w 57"/>
                <a:gd name="T23" fmla="*/ 42 h 46"/>
                <a:gd name="T24" fmla="*/ 4 w 57"/>
                <a:gd name="T25" fmla="*/ 40 h 46"/>
                <a:gd name="T26" fmla="*/ 7 w 57"/>
                <a:gd name="T27" fmla="*/ 12 h 46"/>
                <a:gd name="T28" fmla="*/ 15 w 57"/>
                <a:gd name="T29" fmla="*/ 31 h 46"/>
                <a:gd name="T30" fmla="*/ 16 w 57"/>
                <a:gd name="T31" fmla="*/ 34 h 46"/>
                <a:gd name="T32" fmla="*/ 18 w 57"/>
                <a:gd name="T33" fmla="*/ 31 h 46"/>
                <a:gd name="T34" fmla="*/ 26 w 57"/>
                <a:gd name="T35" fmla="*/ 20 h 46"/>
                <a:gd name="T36" fmla="*/ 29 w 57"/>
                <a:gd name="T37" fmla="*/ 34 h 46"/>
                <a:gd name="T38" fmla="*/ 30 w 57"/>
                <a:gd name="T39" fmla="*/ 37 h 46"/>
                <a:gd name="T40" fmla="*/ 32 w 57"/>
                <a:gd name="T41" fmla="*/ 36 h 46"/>
                <a:gd name="T42" fmla="*/ 52 w 57"/>
                <a:gd name="T43" fmla="*/ 21 h 46"/>
                <a:gd name="T44" fmla="*/ 49 w 57"/>
                <a:gd name="T45" fmla="*/ 43 h 46"/>
                <a:gd name="T46" fmla="*/ 51 w 57"/>
                <a:gd name="T47" fmla="*/ 45 h 46"/>
                <a:gd name="T48" fmla="*/ 51 w 57"/>
                <a:gd name="T49" fmla="*/ 46 h 46"/>
                <a:gd name="T50" fmla="*/ 53 w 57"/>
                <a:gd name="T51" fmla="*/ 44 h 46"/>
                <a:gd name="T52" fmla="*/ 55 w 57"/>
                <a:gd name="T53" fmla="*/ 16 h 46"/>
                <a:gd name="T54" fmla="*/ 55 w 57"/>
                <a:gd name="T5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46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327855" y="2781517"/>
            <a:ext cx="484188" cy="301625"/>
            <a:chOff x="8308975" y="-595313"/>
            <a:chExt cx="484188" cy="301625"/>
          </a:xfrm>
          <a:solidFill>
            <a:schemeClr val="accent2"/>
          </a:solidFill>
        </p:grpSpPr>
        <p:sp>
          <p:nvSpPr>
            <p:cNvPr id="54" name="Freeform 10"/>
            <p:cNvSpPr>
              <a:spLocks noEditPoints="1"/>
            </p:cNvSpPr>
            <p:nvPr/>
          </p:nvSpPr>
          <p:spPr bwMode="auto">
            <a:xfrm>
              <a:off x="8308975" y="-595313"/>
              <a:ext cx="484188" cy="301625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8491538" y="-504825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6" name="Freeform 12"/>
            <p:cNvSpPr>
              <a:spLocks noEditPoints="1"/>
            </p:cNvSpPr>
            <p:nvPr/>
          </p:nvSpPr>
          <p:spPr bwMode="auto">
            <a:xfrm>
              <a:off x="8445500" y="-549275"/>
              <a:ext cx="211138" cy="209550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90520" y="1306617"/>
            <a:ext cx="26706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SHORT TEXT HERE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34624" y="1306617"/>
            <a:ext cx="26706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SHORT TEXT HERE</a:t>
            </a:r>
          </a:p>
        </p:txBody>
      </p:sp>
    </p:spTree>
    <p:extLst>
      <p:ext uri="{BB962C8B-B14F-4D97-AF65-F5344CB8AC3E}">
        <p14:creationId xmlns:p14="http://schemas.microsoft.com/office/powerpoint/2010/main" val="64607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4" grpId="0"/>
      <p:bldP spid="48" grpId="0"/>
      <p:bldP spid="49" grpId="0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1483" y="889736"/>
            <a:ext cx="3466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SHORT AWESOME TEXT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220" y="2052878"/>
            <a:ext cx="4261966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Donec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metus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nec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pulvinar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molestie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odio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varius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maximus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libero.Maecenas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orci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ora" charset="0"/>
              <a:cs typeface="Lora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16200000">
            <a:off x="1147976" y="3585168"/>
            <a:ext cx="852494" cy="1162891"/>
            <a:chOff x="9918988" y="355852"/>
            <a:chExt cx="852494" cy="1162891"/>
          </a:xfrm>
        </p:grpSpPr>
        <p:sp>
          <p:nvSpPr>
            <p:cNvPr id="8" name="Triangle 7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12089" y="3989731"/>
            <a:ext cx="355437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2089" y="3586545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1128710" y="5088867"/>
            <a:ext cx="852494" cy="1162891"/>
            <a:chOff x="9918988" y="355852"/>
            <a:chExt cx="852494" cy="1162891"/>
          </a:xfrm>
        </p:grpSpPr>
        <p:sp>
          <p:nvSpPr>
            <p:cNvPr id="13" name="Triangle 12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92823" y="5493430"/>
            <a:ext cx="357885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2823" y="5090244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74977" y="5459174"/>
            <a:ext cx="420688" cy="422275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92773" y="3942646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966816AD-2FE7-420B-B5E3-59EB4F1486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4182" r="14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190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D095CACF-340B-4650-9CBD-533574E002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7" b="37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6923" y="875851"/>
            <a:ext cx="3232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Nunito" charset="0"/>
                <a:cs typeface="Nunito" charset="0"/>
              </a:rPr>
              <a:t>SHORT AWESOME TEXT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6923" y="2049642"/>
            <a:ext cx="4166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Donec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fringilla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pulvinar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libero.</a:t>
            </a:r>
          </a:p>
        </p:txBody>
      </p:sp>
      <p:grpSp>
        <p:nvGrpSpPr>
          <p:cNvPr id="7" name="Group 6"/>
          <p:cNvGrpSpPr/>
          <p:nvPr/>
        </p:nvGrpSpPr>
        <p:grpSpPr>
          <a:xfrm rot="16200000">
            <a:off x="1289884" y="3445848"/>
            <a:ext cx="852494" cy="1162891"/>
            <a:chOff x="9918988" y="355852"/>
            <a:chExt cx="852494" cy="1162891"/>
          </a:xfrm>
        </p:grpSpPr>
        <p:sp>
          <p:nvSpPr>
            <p:cNvPr id="8" name="Triangle 7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52135" y="3803843"/>
            <a:ext cx="2796780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2135" y="3400657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1270618" y="4949575"/>
            <a:ext cx="852494" cy="1162891"/>
            <a:chOff x="9918988" y="355852"/>
            <a:chExt cx="852494" cy="1162891"/>
          </a:xfrm>
        </p:grpSpPr>
        <p:sp>
          <p:nvSpPr>
            <p:cNvPr id="13" name="Triangle 12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32870" y="5307570"/>
            <a:ext cx="2816042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2869" y="4904384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16885" y="5319882"/>
            <a:ext cx="420688" cy="422275"/>
            <a:chOff x="1298575" y="588963"/>
            <a:chExt cx="420688" cy="422275"/>
          </a:xfrm>
          <a:solidFill>
            <a:schemeClr val="accent1"/>
          </a:solidFill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34681" y="3803326"/>
            <a:ext cx="423629" cy="370251"/>
            <a:chOff x="8296275" y="8293096"/>
            <a:chExt cx="1385888" cy="1211261"/>
          </a:xfrm>
          <a:solidFill>
            <a:schemeClr val="accent1"/>
          </a:solidFill>
        </p:grpSpPr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8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FBB9BDD-D252-4E4A-A242-A58239D694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13" b="7813"/>
          <a:stretch>
            <a:fillRect/>
          </a:stretch>
        </p:blipFill>
        <p:spPr/>
      </p:pic>
      <p:sp>
        <p:nvSpPr>
          <p:cNvPr id="5" name="Round Diagonal Corner Rectangle 4"/>
          <p:cNvSpPr/>
          <p:nvPr/>
        </p:nvSpPr>
        <p:spPr>
          <a:xfrm>
            <a:off x="2940125" y="2152868"/>
            <a:ext cx="6311750" cy="3831021"/>
          </a:xfrm>
          <a:prstGeom prst="round2Diag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4041" y="3457244"/>
            <a:ext cx="448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a typeface="Nunito" charset="0"/>
                <a:cs typeface="Nunito" charset="0"/>
              </a:rPr>
              <a:t>COFFEE BREAK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8503" y="4111945"/>
            <a:ext cx="4814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Donec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fringilla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pulvinar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libero.Maecenas</a:t>
            </a:r>
          </a:p>
        </p:txBody>
      </p:sp>
      <p:sp>
        <p:nvSpPr>
          <p:cNvPr id="8" name="Oval 7"/>
          <p:cNvSpPr/>
          <p:nvPr/>
        </p:nvSpPr>
        <p:spPr>
          <a:xfrm>
            <a:off x="5360894" y="1417762"/>
            <a:ext cx="1470212" cy="14702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743902" y="1831467"/>
            <a:ext cx="704196" cy="642802"/>
            <a:chOff x="5591176" y="4987925"/>
            <a:chExt cx="309563" cy="282575"/>
          </a:xfrm>
          <a:solidFill>
            <a:schemeClr val="bg1"/>
          </a:solidFill>
        </p:grpSpPr>
        <p:sp>
          <p:nvSpPr>
            <p:cNvPr id="10" name="Freeform 291"/>
            <p:cNvSpPr>
              <a:spLocks/>
            </p:cNvSpPr>
            <p:nvPr/>
          </p:nvSpPr>
          <p:spPr bwMode="auto">
            <a:xfrm>
              <a:off x="5678488" y="4987925"/>
              <a:ext cx="46038" cy="95250"/>
            </a:xfrm>
            <a:custGeom>
              <a:avLst/>
              <a:gdLst>
                <a:gd name="T0" fmla="*/ 8 w 17"/>
                <a:gd name="T1" fmla="*/ 16 h 36"/>
                <a:gd name="T2" fmla="*/ 1 w 17"/>
                <a:gd name="T3" fmla="*/ 29 h 36"/>
                <a:gd name="T4" fmla="*/ 10 w 17"/>
                <a:gd name="T5" fmla="*/ 36 h 36"/>
                <a:gd name="T6" fmla="*/ 12 w 17"/>
                <a:gd name="T7" fmla="*/ 34 h 36"/>
                <a:gd name="T8" fmla="*/ 10 w 17"/>
                <a:gd name="T9" fmla="*/ 32 h 36"/>
                <a:gd name="T10" fmla="*/ 4 w 17"/>
                <a:gd name="T11" fmla="*/ 28 h 36"/>
                <a:gd name="T12" fmla="*/ 10 w 17"/>
                <a:gd name="T13" fmla="*/ 20 h 36"/>
                <a:gd name="T14" fmla="*/ 16 w 17"/>
                <a:gd name="T15" fmla="*/ 9 h 36"/>
                <a:gd name="T16" fmla="*/ 5 w 17"/>
                <a:gd name="T17" fmla="*/ 0 h 36"/>
                <a:gd name="T18" fmla="*/ 3 w 17"/>
                <a:gd name="T19" fmla="*/ 2 h 36"/>
                <a:gd name="T20" fmla="*/ 5 w 17"/>
                <a:gd name="T21" fmla="*/ 4 h 36"/>
                <a:gd name="T22" fmla="*/ 12 w 17"/>
                <a:gd name="T23" fmla="*/ 10 h 36"/>
                <a:gd name="T24" fmla="*/ 8 w 17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6">
                  <a:moveTo>
                    <a:pt x="8" y="16"/>
                  </a:moveTo>
                  <a:cubicBezTo>
                    <a:pt x="2" y="19"/>
                    <a:pt x="0" y="24"/>
                    <a:pt x="1" y="29"/>
                  </a:cubicBezTo>
                  <a:cubicBezTo>
                    <a:pt x="1" y="33"/>
                    <a:pt x="5" y="36"/>
                    <a:pt x="10" y="36"/>
                  </a:cubicBezTo>
                  <a:cubicBezTo>
                    <a:pt x="11" y="36"/>
                    <a:pt x="12" y="35"/>
                    <a:pt x="12" y="34"/>
                  </a:cubicBezTo>
                  <a:cubicBezTo>
                    <a:pt x="12" y="33"/>
                    <a:pt x="11" y="32"/>
                    <a:pt x="10" y="32"/>
                  </a:cubicBezTo>
                  <a:cubicBezTo>
                    <a:pt x="6" y="32"/>
                    <a:pt x="5" y="30"/>
                    <a:pt x="4" y="28"/>
                  </a:cubicBezTo>
                  <a:cubicBezTo>
                    <a:pt x="4" y="25"/>
                    <a:pt x="5" y="22"/>
                    <a:pt x="10" y="20"/>
                  </a:cubicBezTo>
                  <a:cubicBezTo>
                    <a:pt x="16" y="17"/>
                    <a:pt x="17" y="13"/>
                    <a:pt x="16" y="9"/>
                  </a:cubicBezTo>
                  <a:cubicBezTo>
                    <a:pt x="15" y="4"/>
                    <a:pt x="10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9" y="4"/>
                    <a:pt x="12" y="7"/>
                    <a:pt x="12" y="10"/>
                  </a:cubicBezTo>
                  <a:cubicBezTo>
                    <a:pt x="13" y="13"/>
                    <a:pt x="11" y="15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292"/>
            <p:cNvSpPr>
              <a:spLocks/>
            </p:cNvSpPr>
            <p:nvPr/>
          </p:nvSpPr>
          <p:spPr bwMode="auto">
            <a:xfrm>
              <a:off x="5724526" y="4987925"/>
              <a:ext cx="44450" cy="95250"/>
            </a:xfrm>
            <a:custGeom>
              <a:avLst/>
              <a:gdLst>
                <a:gd name="T0" fmla="*/ 9 w 17"/>
                <a:gd name="T1" fmla="*/ 16 h 36"/>
                <a:gd name="T2" fmla="*/ 1 w 17"/>
                <a:gd name="T3" fmla="*/ 29 h 36"/>
                <a:gd name="T4" fmla="*/ 10 w 17"/>
                <a:gd name="T5" fmla="*/ 36 h 36"/>
                <a:gd name="T6" fmla="*/ 12 w 17"/>
                <a:gd name="T7" fmla="*/ 34 h 36"/>
                <a:gd name="T8" fmla="*/ 10 w 17"/>
                <a:gd name="T9" fmla="*/ 32 h 36"/>
                <a:gd name="T10" fmla="*/ 5 w 17"/>
                <a:gd name="T11" fmla="*/ 28 h 36"/>
                <a:gd name="T12" fmla="*/ 10 w 17"/>
                <a:gd name="T13" fmla="*/ 20 h 36"/>
                <a:gd name="T14" fmla="*/ 17 w 17"/>
                <a:gd name="T15" fmla="*/ 9 h 36"/>
                <a:gd name="T16" fmla="*/ 5 w 17"/>
                <a:gd name="T17" fmla="*/ 0 h 36"/>
                <a:gd name="T18" fmla="*/ 3 w 17"/>
                <a:gd name="T19" fmla="*/ 2 h 36"/>
                <a:gd name="T20" fmla="*/ 5 w 17"/>
                <a:gd name="T21" fmla="*/ 4 h 36"/>
                <a:gd name="T22" fmla="*/ 13 w 17"/>
                <a:gd name="T23" fmla="*/ 10 h 36"/>
                <a:gd name="T24" fmla="*/ 9 w 17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6">
                  <a:moveTo>
                    <a:pt x="9" y="16"/>
                  </a:moveTo>
                  <a:cubicBezTo>
                    <a:pt x="2" y="19"/>
                    <a:pt x="0" y="24"/>
                    <a:pt x="1" y="29"/>
                  </a:cubicBezTo>
                  <a:cubicBezTo>
                    <a:pt x="2" y="33"/>
                    <a:pt x="6" y="36"/>
                    <a:pt x="10" y="36"/>
                  </a:cubicBezTo>
                  <a:cubicBezTo>
                    <a:pt x="11" y="36"/>
                    <a:pt x="12" y="35"/>
                    <a:pt x="12" y="34"/>
                  </a:cubicBezTo>
                  <a:cubicBezTo>
                    <a:pt x="12" y="33"/>
                    <a:pt x="11" y="32"/>
                    <a:pt x="10" y="32"/>
                  </a:cubicBezTo>
                  <a:cubicBezTo>
                    <a:pt x="7" y="32"/>
                    <a:pt x="5" y="30"/>
                    <a:pt x="5" y="28"/>
                  </a:cubicBezTo>
                  <a:cubicBezTo>
                    <a:pt x="4" y="25"/>
                    <a:pt x="6" y="22"/>
                    <a:pt x="10" y="20"/>
                  </a:cubicBezTo>
                  <a:cubicBezTo>
                    <a:pt x="16" y="17"/>
                    <a:pt x="17" y="13"/>
                    <a:pt x="17" y="9"/>
                  </a:cubicBezTo>
                  <a:cubicBezTo>
                    <a:pt x="16" y="4"/>
                    <a:pt x="11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9" y="4"/>
                    <a:pt x="12" y="7"/>
                    <a:pt x="13" y="10"/>
                  </a:cubicBezTo>
                  <a:cubicBezTo>
                    <a:pt x="13" y="13"/>
                    <a:pt x="12" y="15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93"/>
            <p:cNvSpPr>
              <a:spLocks noEditPoints="1"/>
            </p:cNvSpPr>
            <p:nvPr/>
          </p:nvSpPr>
          <p:spPr bwMode="auto">
            <a:xfrm>
              <a:off x="5591176" y="5099050"/>
              <a:ext cx="309563" cy="171450"/>
            </a:xfrm>
            <a:custGeom>
              <a:avLst/>
              <a:gdLst>
                <a:gd name="T0" fmla="*/ 113 w 116"/>
                <a:gd name="T1" fmla="*/ 20 h 64"/>
                <a:gd name="T2" fmla="*/ 100 w 116"/>
                <a:gd name="T3" fmla="*/ 12 h 64"/>
                <a:gd name="T4" fmla="*/ 100 w 116"/>
                <a:gd name="T5" fmla="*/ 11 h 64"/>
                <a:gd name="T6" fmla="*/ 89 w 116"/>
                <a:gd name="T7" fmla="*/ 0 h 64"/>
                <a:gd name="T8" fmla="*/ 12 w 116"/>
                <a:gd name="T9" fmla="*/ 0 h 64"/>
                <a:gd name="T10" fmla="*/ 0 w 116"/>
                <a:gd name="T11" fmla="*/ 11 h 64"/>
                <a:gd name="T12" fmla="*/ 0 w 116"/>
                <a:gd name="T13" fmla="*/ 22 h 64"/>
                <a:gd name="T14" fmla="*/ 50 w 116"/>
                <a:gd name="T15" fmla="*/ 64 h 64"/>
                <a:gd name="T16" fmla="*/ 89 w 116"/>
                <a:gd name="T17" fmla="*/ 48 h 64"/>
                <a:gd name="T18" fmla="*/ 94 w 116"/>
                <a:gd name="T19" fmla="*/ 48 h 64"/>
                <a:gd name="T20" fmla="*/ 110 w 116"/>
                <a:gd name="T21" fmla="*/ 41 h 64"/>
                <a:gd name="T22" fmla="*/ 113 w 116"/>
                <a:gd name="T23" fmla="*/ 20 h 64"/>
                <a:gd name="T24" fmla="*/ 50 w 116"/>
                <a:gd name="T25" fmla="*/ 56 h 64"/>
                <a:gd name="T26" fmla="*/ 8 w 116"/>
                <a:gd name="T27" fmla="*/ 22 h 64"/>
                <a:gd name="T28" fmla="*/ 8 w 116"/>
                <a:gd name="T29" fmla="*/ 11 h 64"/>
                <a:gd name="T30" fmla="*/ 12 w 116"/>
                <a:gd name="T31" fmla="*/ 8 h 64"/>
                <a:gd name="T32" fmla="*/ 89 w 116"/>
                <a:gd name="T33" fmla="*/ 8 h 64"/>
                <a:gd name="T34" fmla="*/ 92 w 116"/>
                <a:gd name="T35" fmla="*/ 11 h 64"/>
                <a:gd name="T36" fmla="*/ 92 w 116"/>
                <a:gd name="T37" fmla="*/ 22 h 64"/>
                <a:gd name="T38" fmla="*/ 50 w 116"/>
                <a:gd name="T39" fmla="*/ 56 h 64"/>
                <a:gd name="T40" fmla="*/ 104 w 116"/>
                <a:gd name="T41" fmla="*/ 36 h 64"/>
                <a:gd name="T42" fmla="*/ 95 w 116"/>
                <a:gd name="T43" fmla="*/ 40 h 64"/>
                <a:gd name="T44" fmla="*/ 100 w 116"/>
                <a:gd name="T45" fmla="*/ 22 h 64"/>
                <a:gd name="T46" fmla="*/ 100 w 116"/>
                <a:gd name="T47" fmla="*/ 20 h 64"/>
                <a:gd name="T48" fmla="*/ 106 w 116"/>
                <a:gd name="T49" fmla="*/ 24 h 64"/>
                <a:gd name="T50" fmla="*/ 104 w 116"/>
                <a:gd name="T51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" h="64">
                  <a:moveTo>
                    <a:pt x="113" y="20"/>
                  </a:moveTo>
                  <a:cubicBezTo>
                    <a:pt x="112" y="17"/>
                    <a:pt x="108" y="13"/>
                    <a:pt x="100" y="12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5"/>
                    <a:pt x="95" y="0"/>
                    <a:pt x="8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45"/>
                    <a:pt x="23" y="64"/>
                    <a:pt x="50" y="64"/>
                  </a:cubicBezTo>
                  <a:cubicBezTo>
                    <a:pt x="66" y="64"/>
                    <a:pt x="80" y="58"/>
                    <a:pt x="89" y="48"/>
                  </a:cubicBezTo>
                  <a:cubicBezTo>
                    <a:pt x="91" y="48"/>
                    <a:pt x="93" y="48"/>
                    <a:pt x="94" y="48"/>
                  </a:cubicBezTo>
                  <a:cubicBezTo>
                    <a:pt x="101" y="48"/>
                    <a:pt x="106" y="46"/>
                    <a:pt x="110" y="41"/>
                  </a:cubicBezTo>
                  <a:cubicBezTo>
                    <a:pt x="115" y="34"/>
                    <a:pt x="116" y="26"/>
                    <a:pt x="113" y="20"/>
                  </a:cubicBezTo>
                  <a:close/>
                  <a:moveTo>
                    <a:pt x="50" y="56"/>
                  </a:moveTo>
                  <a:cubicBezTo>
                    <a:pt x="27" y="56"/>
                    <a:pt x="8" y="41"/>
                    <a:pt x="8" y="2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91" y="8"/>
                    <a:pt x="92" y="10"/>
                    <a:pt x="92" y="1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41"/>
                    <a:pt x="73" y="56"/>
                    <a:pt x="50" y="56"/>
                  </a:cubicBezTo>
                  <a:close/>
                  <a:moveTo>
                    <a:pt x="104" y="36"/>
                  </a:moveTo>
                  <a:cubicBezTo>
                    <a:pt x="103" y="38"/>
                    <a:pt x="100" y="40"/>
                    <a:pt x="95" y="40"/>
                  </a:cubicBezTo>
                  <a:cubicBezTo>
                    <a:pt x="98" y="35"/>
                    <a:pt x="100" y="28"/>
                    <a:pt x="100" y="22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3" y="20"/>
                    <a:pt x="105" y="22"/>
                    <a:pt x="106" y="24"/>
                  </a:cubicBezTo>
                  <a:cubicBezTo>
                    <a:pt x="108" y="27"/>
                    <a:pt x="107" y="32"/>
                    <a:pt x="10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9238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0" y="2123268"/>
            <a:ext cx="7222210" cy="4734732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11653" y="3243941"/>
            <a:ext cx="997282" cy="9972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15215" y="3524476"/>
            <a:ext cx="3995342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5215" y="3121290"/>
            <a:ext cx="2231769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9" name="Oval 8"/>
          <p:cNvSpPr/>
          <p:nvPr/>
        </p:nvSpPr>
        <p:spPr>
          <a:xfrm>
            <a:off x="1011653" y="4973643"/>
            <a:ext cx="997282" cy="9972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15215" y="5254178"/>
            <a:ext cx="3995342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5215" y="4850992"/>
            <a:ext cx="2231769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94112" y="5307055"/>
            <a:ext cx="432364" cy="330459"/>
            <a:chOff x="5516563" y="84138"/>
            <a:chExt cx="1414463" cy="1081087"/>
          </a:xfrm>
          <a:solidFill>
            <a:schemeClr val="accent1"/>
          </a:solidFill>
        </p:grpSpPr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98480" y="3557457"/>
            <a:ext cx="423629" cy="370251"/>
            <a:chOff x="8296275" y="8293096"/>
            <a:chExt cx="1385888" cy="1211261"/>
          </a:xfrm>
          <a:solidFill>
            <a:schemeClr val="accent1"/>
          </a:solidFill>
        </p:grpSpPr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25239" y="884904"/>
            <a:ext cx="8541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Nunito" charset="0"/>
                <a:cs typeface="Nunito" charset="0"/>
              </a:rPr>
              <a:t>SHORT AWESOME TEXT 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8EC34ED-A349-479B-BF53-EABF65ED90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63" b="23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847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AC9F259-1778-469C-87A2-B03F7049C6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41753" b="13793"/>
          <a:stretch/>
        </p:blipFill>
        <p:spPr>
          <a:xfrm>
            <a:off x="0" y="1622612"/>
            <a:ext cx="12192001" cy="3612776"/>
          </a:xfrm>
        </p:spPr>
      </p:pic>
      <p:sp>
        <p:nvSpPr>
          <p:cNvPr id="4" name="Round Diagonal Corner Rectangle 3"/>
          <p:cNvSpPr/>
          <p:nvPr/>
        </p:nvSpPr>
        <p:spPr>
          <a:xfrm>
            <a:off x="1472339" y="0"/>
            <a:ext cx="4184542" cy="6858000"/>
          </a:xfrm>
          <a:prstGeom prst="round2Diag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4941" y="1590291"/>
            <a:ext cx="3036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Nunito" charset="0"/>
                <a:cs typeface="Nunito" charset="0"/>
              </a:rPr>
              <a:t>SHORT AWESOME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4941" y="2927064"/>
            <a:ext cx="330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Donec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fringilla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pulvinar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libero.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id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mollis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28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BBC2B29B-43A6-44E4-88AC-7701ACA3543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9853" r="9853"/>
          <a:stretch>
            <a:fillRect/>
          </a:stretch>
        </p:blipFill>
        <p:spPr/>
      </p:pic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F0A28F1-98C4-4B24-B9EF-A52BA912BBE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9853" r="9853"/>
          <a:stretch>
            <a:fillRect/>
          </a:stretch>
        </p:blipFill>
        <p:spPr/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548050A-6EE4-4376-82AF-D0DAB8006C3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7389" b="17389"/>
          <a:stretch>
            <a:fillRect/>
          </a:stretch>
        </p:blipFill>
        <p:spPr/>
      </p:pic>
      <p:sp>
        <p:nvSpPr>
          <p:cNvPr id="29" name="TextBox 28"/>
          <p:cNvSpPr txBox="1"/>
          <p:nvPr/>
        </p:nvSpPr>
        <p:spPr>
          <a:xfrm>
            <a:off x="6186931" y="3300057"/>
            <a:ext cx="299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ADD YOUR </a:t>
            </a:r>
          </a:p>
          <a:p>
            <a:r>
              <a:rPr lang="en-US" sz="2800" dirty="0">
                <a:ea typeface="Nunito" charset="0"/>
                <a:cs typeface="Nunito" charset="0"/>
              </a:rPr>
              <a:t>TITLE HERE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86931" y="4726451"/>
            <a:ext cx="4383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76802" y="-2"/>
            <a:ext cx="2438401" cy="227588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00319" y="877870"/>
            <a:ext cx="1991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est</a:t>
            </a:r>
            <a:endParaRPr lang="en-US" sz="1200" dirty="0">
              <a:solidFill>
                <a:schemeClr val="bg1"/>
              </a:solidFill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753" y="474684"/>
            <a:ext cx="1894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-1"/>
            <a:ext cx="2438401" cy="227588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4551770"/>
            <a:ext cx="2438401" cy="227588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3518" y="877870"/>
            <a:ext cx="1991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est</a:t>
            </a:r>
            <a:endParaRPr lang="en-US" sz="1200" dirty="0">
              <a:solidFill>
                <a:schemeClr val="bg1"/>
              </a:solidFill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952" y="474684"/>
            <a:ext cx="1894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1952" y="5017734"/>
            <a:ext cx="1894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3518" y="5420920"/>
            <a:ext cx="1991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est</a:t>
            </a:r>
            <a:endParaRPr lang="en-US" sz="1200" dirty="0">
              <a:solidFill>
                <a:schemeClr val="bg1"/>
              </a:solidFill>
              <a:latin typeface="Lora" charset="0"/>
              <a:ea typeface="Lora" charset="0"/>
              <a:cs typeface="Lora" charset="0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58BDAAD-85E8-486A-9C47-EF719B691B9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 l="14271" r="14271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BCA9815E-B57D-4FFE-97DE-58FDC0E8FFC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/>
          <a:srcRect t="13967" b="13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721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5" grpId="0"/>
      <p:bldP spid="26" grpId="0"/>
      <p:bldP spid="23" grpId="0"/>
      <p:bldP spid="24" grpId="0"/>
      <p:bldP spid="28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80799" y="6356350"/>
            <a:ext cx="567267" cy="383117"/>
          </a:xfrm>
          <a:prstGeom prst="rect">
            <a:avLst/>
          </a:prstGeom>
        </p:spPr>
        <p:txBody>
          <a:bodyPr/>
          <a:lstStyle/>
          <a:p>
            <a:fld id="{8963C5DB-771A-8B45-BB45-E8D0C80068B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91856B2F-BB35-48AD-B7AE-5615D7099F7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4158" r="14158"/>
          <a:stretch>
            <a:fillRect/>
          </a:stretch>
        </p:blipFill>
        <p:spPr/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9DE1103-FE52-4D82-90E6-2CFD1AA0BD37}"/>
              </a:ext>
            </a:extLst>
          </p:cNvPr>
          <p:cNvSpPr txBox="1"/>
          <p:nvPr/>
        </p:nvSpPr>
        <p:spPr>
          <a:xfrm>
            <a:off x="908349" y="1512820"/>
            <a:ext cx="299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ADD YOUR </a:t>
            </a:r>
          </a:p>
          <a:p>
            <a:r>
              <a:rPr lang="en-US" sz="2800" dirty="0">
                <a:ea typeface="Nunito" charset="0"/>
                <a:cs typeface="Nunito" charset="0"/>
              </a:rPr>
              <a:t>TITLE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7A5466-11A5-45A5-BE4E-51F99FE22D7D}"/>
              </a:ext>
            </a:extLst>
          </p:cNvPr>
          <p:cNvSpPr txBox="1"/>
          <p:nvPr/>
        </p:nvSpPr>
        <p:spPr>
          <a:xfrm>
            <a:off x="908349" y="2939214"/>
            <a:ext cx="4383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890BFA-9C21-43C0-99D9-7E28B22AB78C}"/>
              </a:ext>
            </a:extLst>
          </p:cNvPr>
          <p:cNvSpPr txBox="1"/>
          <p:nvPr/>
        </p:nvSpPr>
        <p:spPr>
          <a:xfrm>
            <a:off x="908349" y="4298442"/>
            <a:ext cx="4383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00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20011" y="1100506"/>
            <a:ext cx="551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ea typeface="Nunito" charset="0"/>
                <a:cs typeface="Nunito" charset="0"/>
              </a:rPr>
              <a:t>SHORT</a:t>
            </a:r>
            <a:r>
              <a:rPr lang="en-US" sz="2800" dirty="0">
                <a:ea typeface="Nunito" charset="0"/>
                <a:cs typeface="Nunito" charset="0"/>
              </a:rPr>
              <a:t> AWESOME TEXT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0011" y="1921776"/>
            <a:ext cx="510043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08387" y="3488829"/>
            <a:ext cx="852494" cy="1162891"/>
            <a:chOff x="9918988" y="355852"/>
            <a:chExt cx="852494" cy="1162891"/>
          </a:xfrm>
        </p:grpSpPr>
        <p:sp>
          <p:nvSpPr>
            <p:cNvPr id="8" name="Triangle 7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52431" y="5280620"/>
            <a:ext cx="236440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Lora" charset="0"/>
                <a:cs typeface="Lora" charset="0"/>
              </a:rPr>
              <a:t>Maecenas </a:t>
            </a:r>
            <a:r>
              <a:rPr lang="en-US" sz="1100" dirty="0" err="1">
                <a:ea typeface="Lora" charset="0"/>
                <a:cs typeface="Lora" charset="0"/>
              </a:rPr>
              <a:t>pellentesque</a:t>
            </a:r>
            <a:r>
              <a:rPr lang="en-US" sz="1100" dirty="0">
                <a:ea typeface="Lora" charset="0"/>
                <a:cs typeface="Lora" charset="0"/>
              </a:rPr>
              <a:t> ac </a:t>
            </a:r>
            <a:r>
              <a:rPr lang="en-US" sz="1100" dirty="0" err="1">
                <a:ea typeface="Lora" charset="0"/>
                <a:cs typeface="Lora" charset="0"/>
              </a:rPr>
              <a:t>orci</a:t>
            </a:r>
            <a:r>
              <a:rPr lang="en-US" sz="1100" dirty="0"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ea typeface="Lora" charset="0"/>
                <a:cs typeface="Lora" charset="0"/>
              </a:rPr>
              <a:t>lobortis</a:t>
            </a:r>
            <a:r>
              <a:rPr lang="en-US" sz="1100" dirty="0">
                <a:ea typeface="Lora" charset="0"/>
                <a:cs typeface="Lora" charset="0"/>
              </a:rPr>
              <a:t>. In </a:t>
            </a:r>
            <a:r>
              <a:rPr lang="en-US" sz="1100" dirty="0" err="1">
                <a:ea typeface="Lora" charset="0"/>
                <a:cs typeface="Lora" charset="0"/>
              </a:rPr>
              <a:t>efficitur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sodales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est</a:t>
            </a:r>
            <a:r>
              <a:rPr lang="en-US" sz="1100" dirty="0">
                <a:ea typeface="Lora" charset="0"/>
                <a:cs typeface="Lora" charset="0"/>
              </a:rPr>
              <a:t>, </a:t>
            </a:r>
            <a:r>
              <a:rPr lang="en-US" sz="1100" dirty="0" err="1">
                <a:ea typeface="Lora" charset="0"/>
                <a:cs typeface="Lora" charset="0"/>
              </a:rPr>
              <a:t>eu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facilisis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urna</a:t>
            </a:r>
            <a:r>
              <a:rPr lang="en-US" sz="11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9308" y="4877434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872350" y="3488829"/>
            <a:ext cx="852494" cy="1162891"/>
            <a:chOff x="9918988" y="355852"/>
            <a:chExt cx="852494" cy="1162891"/>
          </a:xfrm>
        </p:grpSpPr>
        <p:sp>
          <p:nvSpPr>
            <p:cNvPr id="13" name="Triangle 12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116394" y="5280620"/>
            <a:ext cx="236440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Lora" charset="0"/>
                <a:cs typeface="Lora" charset="0"/>
              </a:rPr>
              <a:t>Maecenas </a:t>
            </a:r>
            <a:r>
              <a:rPr lang="en-US" sz="1100" dirty="0" err="1">
                <a:ea typeface="Lora" charset="0"/>
                <a:cs typeface="Lora" charset="0"/>
              </a:rPr>
              <a:t>pellentesque</a:t>
            </a:r>
            <a:r>
              <a:rPr lang="en-US" sz="1100" dirty="0">
                <a:ea typeface="Lora" charset="0"/>
                <a:cs typeface="Lora" charset="0"/>
              </a:rPr>
              <a:t> ac </a:t>
            </a:r>
            <a:r>
              <a:rPr lang="en-US" sz="1100" dirty="0" err="1">
                <a:ea typeface="Lora" charset="0"/>
                <a:cs typeface="Lora" charset="0"/>
              </a:rPr>
              <a:t>orci</a:t>
            </a:r>
            <a:r>
              <a:rPr lang="en-US" sz="1100" dirty="0"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ea typeface="Lora" charset="0"/>
                <a:cs typeface="Lora" charset="0"/>
              </a:rPr>
              <a:t>lobortis</a:t>
            </a:r>
            <a:r>
              <a:rPr lang="en-US" sz="1100" dirty="0">
                <a:ea typeface="Lora" charset="0"/>
                <a:cs typeface="Lora" charset="0"/>
              </a:rPr>
              <a:t>. In </a:t>
            </a:r>
            <a:r>
              <a:rPr lang="en-US" sz="1100" dirty="0" err="1">
                <a:ea typeface="Lora" charset="0"/>
                <a:cs typeface="Lora" charset="0"/>
              </a:rPr>
              <a:t>efficitur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sodales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est</a:t>
            </a:r>
            <a:r>
              <a:rPr lang="en-US" sz="1100" dirty="0">
                <a:ea typeface="Lora" charset="0"/>
                <a:cs typeface="Lora" charset="0"/>
              </a:rPr>
              <a:t>, </a:t>
            </a:r>
            <a:r>
              <a:rPr lang="en-US" sz="1100" dirty="0" err="1">
                <a:ea typeface="Lora" charset="0"/>
                <a:cs typeface="Lora" charset="0"/>
              </a:rPr>
              <a:t>eu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facilisis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urna</a:t>
            </a:r>
            <a:r>
              <a:rPr lang="en-US" sz="11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63271" y="4877434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353780" y="3682091"/>
            <a:ext cx="346075" cy="482600"/>
            <a:chOff x="6924675" y="5064125"/>
            <a:chExt cx="346075" cy="482600"/>
          </a:xfrm>
          <a:solidFill>
            <a:schemeClr val="bg1"/>
          </a:solidFill>
        </p:grpSpPr>
        <p:sp>
          <p:nvSpPr>
            <p:cNvPr id="18" name="Freeform 331"/>
            <p:cNvSpPr>
              <a:spLocks noEditPoints="1"/>
            </p:cNvSpPr>
            <p:nvPr/>
          </p:nvSpPr>
          <p:spPr bwMode="auto">
            <a:xfrm>
              <a:off x="6924675" y="5064125"/>
              <a:ext cx="346075" cy="482600"/>
            </a:xfrm>
            <a:custGeom>
              <a:avLst/>
              <a:gdLst>
                <a:gd name="T0" fmla="*/ 68 w 92"/>
                <a:gd name="T1" fmla="*/ 36 h 128"/>
                <a:gd name="T2" fmla="*/ 60 w 92"/>
                <a:gd name="T3" fmla="*/ 56 h 128"/>
                <a:gd name="T4" fmla="*/ 44 w 92"/>
                <a:gd name="T5" fmla="*/ 20 h 128"/>
                <a:gd name="T6" fmla="*/ 36 w 92"/>
                <a:gd name="T7" fmla="*/ 44 h 128"/>
                <a:gd name="T8" fmla="*/ 4 w 92"/>
                <a:gd name="T9" fmla="*/ 0 h 128"/>
                <a:gd name="T10" fmla="*/ 0 w 92"/>
                <a:gd name="T11" fmla="*/ 92 h 128"/>
                <a:gd name="T12" fmla="*/ 40 w 92"/>
                <a:gd name="T13" fmla="*/ 128 h 128"/>
                <a:gd name="T14" fmla="*/ 86 w 92"/>
                <a:gd name="T15" fmla="*/ 100 h 128"/>
                <a:gd name="T16" fmla="*/ 68 w 92"/>
                <a:gd name="T17" fmla="*/ 36 h 128"/>
                <a:gd name="T18" fmla="*/ 79 w 92"/>
                <a:gd name="T19" fmla="*/ 98 h 128"/>
                <a:gd name="T20" fmla="*/ 40 w 92"/>
                <a:gd name="T21" fmla="*/ 120 h 128"/>
                <a:gd name="T22" fmla="*/ 8 w 92"/>
                <a:gd name="T23" fmla="*/ 92 h 128"/>
                <a:gd name="T24" fmla="*/ 12 w 92"/>
                <a:gd name="T25" fmla="*/ 63 h 128"/>
                <a:gd name="T26" fmla="*/ 16 w 92"/>
                <a:gd name="T27" fmla="*/ 23 h 128"/>
                <a:gd name="T28" fmla="*/ 33 w 92"/>
                <a:gd name="T29" fmla="*/ 63 h 128"/>
                <a:gd name="T30" fmla="*/ 47 w 92"/>
                <a:gd name="T31" fmla="*/ 39 h 128"/>
                <a:gd name="T32" fmla="*/ 52 w 92"/>
                <a:gd name="T33" fmla="*/ 76 h 128"/>
                <a:gd name="T34" fmla="*/ 71 w 92"/>
                <a:gd name="T35" fmla="*/ 54 h 128"/>
                <a:gd name="T36" fmla="*/ 79 w 92"/>
                <a:gd name="T3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28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332"/>
            <p:cNvSpPr>
              <a:spLocks/>
            </p:cNvSpPr>
            <p:nvPr/>
          </p:nvSpPr>
          <p:spPr bwMode="auto">
            <a:xfrm>
              <a:off x="6981825" y="5272088"/>
              <a:ext cx="214313" cy="173038"/>
            </a:xfrm>
            <a:custGeom>
              <a:avLst/>
              <a:gdLst>
                <a:gd name="T0" fmla="*/ 55 w 57"/>
                <a:gd name="T1" fmla="*/ 12 h 46"/>
                <a:gd name="T2" fmla="*/ 51 w 57"/>
                <a:gd name="T3" fmla="*/ 16 h 46"/>
                <a:gd name="T4" fmla="*/ 32 w 57"/>
                <a:gd name="T5" fmla="*/ 31 h 46"/>
                <a:gd name="T6" fmla="*/ 30 w 57"/>
                <a:gd name="T7" fmla="*/ 14 h 46"/>
                <a:gd name="T8" fmla="*/ 30 w 57"/>
                <a:gd name="T9" fmla="*/ 7 h 46"/>
                <a:gd name="T10" fmla="*/ 24 w 57"/>
                <a:gd name="T11" fmla="*/ 16 h 46"/>
                <a:gd name="T12" fmla="*/ 17 w 57"/>
                <a:gd name="T13" fmla="*/ 26 h 46"/>
                <a:gd name="T14" fmla="*/ 9 w 57"/>
                <a:gd name="T15" fmla="*/ 5 h 46"/>
                <a:gd name="T16" fmla="*/ 7 w 57"/>
                <a:gd name="T17" fmla="*/ 0 h 46"/>
                <a:gd name="T18" fmla="*/ 5 w 57"/>
                <a:gd name="T19" fmla="*/ 6 h 46"/>
                <a:gd name="T20" fmla="*/ 0 w 57"/>
                <a:gd name="T21" fmla="*/ 40 h 46"/>
                <a:gd name="T22" fmla="*/ 2 w 57"/>
                <a:gd name="T23" fmla="*/ 42 h 46"/>
                <a:gd name="T24" fmla="*/ 4 w 57"/>
                <a:gd name="T25" fmla="*/ 40 h 46"/>
                <a:gd name="T26" fmla="*/ 7 w 57"/>
                <a:gd name="T27" fmla="*/ 12 h 46"/>
                <a:gd name="T28" fmla="*/ 15 w 57"/>
                <a:gd name="T29" fmla="*/ 31 h 46"/>
                <a:gd name="T30" fmla="*/ 16 w 57"/>
                <a:gd name="T31" fmla="*/ 34 h 46"/>
                <a:gd name="T32" fmla="*/ 18 w 57"/>
                <a:gd name="T33" fmla="*/ 31 h 46"/>
                <a:gd name="T34" fmla="*/ 26 w 57"/>
                <a:gd name="T35" fmla="*/ 20 h 46"/>
                <a:gd name="T36" fmla="*/ 29 w 57"/>
                <a:gd name="T37" fmla="*/ 34 h 46"/>
                <a:gd name="T38" fmla="*/ 30 w 57"/>
                <a:gd name="T39" fmla="*/ 37 h 46"/>
                <a:gd name="T40" fmla="*/ 32 w 57"/>
                <a:gd name="T41" fmla="*/ 36 h 46"/>
                <a:gd name="T42" fmla="*/ 52 w 57"/>
                <a:gd name="T43" fmla="*/ 21 h 46"/>
                <a:gd name="T44" fmla="*/ 49 w 57"/>
                <a:gd name="T45" fmla="*/ 43 h 46"/>
                <a:gd name="T46" fmla="*/ 51 w 57"/>
                <a:gd name="T47" fmla="*/ 45 h 46"/>
                <a:gd name="T48" fmla="*/ 51 w 57"/>
                <a:gd name="T49" fmla="*/ 46 h 46"/>
                <a:gd name="T50" fmla="*/ 53 w 57"/>
                <a:gd name="T51" fmla="*/ 44 h 46"/>
                <a:gd name="T52" fmla="*/ 55 w 57"/>
                <a:gd name="T53" fmla="*/ 16 h 46"/>
                <a:gd name="T54" fmla="*/ 55 w 57"/>
                <a:gd name="T5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46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56502" y="3772579"/>
            <a:ext cx="484188" cy="301625"/>
            <a:chOff x="8308975" y="-595313"/>
            <a:chExt cx="484188" cy="301625"/>
          </a:xfrm>
          <a:solidFill>
            <a:schemeClr val="bg1"/>
          </a:solidFill>
        </p:grpSpPr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8308975" y="-595313"/>
              <a:ext cx="484188" cy="301625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8491538" y="-504825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8445500" y="-549275"/>
              <a:ext cx="211138" cy="209550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0"/>
            <a:ext cx="1485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2D4FB30F-9083-4DE7-93ED-7B7979E587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7971" r="27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1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A58CD10-70B6-46FE-B7CE-AB2333F8F0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41" b="7841"/>
          <a:stretch>
            <a:fillRect/>
          </a:stretch>
        </p:blipFill>
        <p:spPr/>
      </p:pic>
      <p:sp>
        <p:nvSpPr>
          <p:cNvPr id="4" name="Parallelogram 3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73966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59342" y="3239817"/>
            <a:ext cx="448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a typeface="Nunito" charset="0"/>
                <a:cs typeface="Nunito" charset="0"/>
              </a:rPr>
              <a:t>BREAK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3805" y="4038233"/>
            <a:ext cx="4814995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Donec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fringilla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pulvinar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</a:t>
            </a: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03625" y="2203459"/>
            <a:ext cx="655776" cy="709018"/>
            <a:chOff x="5910263" y="3230563"/>
            <a:chExt cx="371475" cy="401638"/>
          </a:xfrm>
          <a:solidFill>
            <a:schemeClr val="bg1"/>
          </a:solidFill>
        </p:grpSpPr>
        <p:sp>
          <p:nvSpPr>
            <p:cNvPr id="8" name="Freeform 21"/>
            <p:cNvSpPr>
              <a:spLocks noEditPoints="1"/>
            </p:cNvSpPr>
            <p:nvPr/>
          </p:nvSpPr>
          <p:spPr bwMode="auto">
            <a:xfrm>
              <a:off x="5910263" y="3230563"/>
              <a:ext cx="371475" cy="401638"/>
            </a:xfrm>
            <a:custGeom>
              <a:avLst/>
              <a:gdLst>
                <a:gd name="T0" fmla="*/ 96 w 96"/>
                <a:gd name="T1" fmla="*/ 56 h 104"/>
                <a:gd name="T2" fmla="*/ 77 w 96"/>
                <a:gd name="T3" fmla="*/ 18 h 104"/>
                <a:gd name="T4" fmla="*/ 77 w 96"/>
                <a:gd name="T5" fmla="*/ 18 h 104"/>
                <a:gd name="T6" fmla="*/ 81 w 96"/>
                <a:gd name="T7" fmla="*/ 11 h 104"/>
                <a:gd name="T8" fmla="*/ 87 w 96"/>
                <a:gd name="T9" fmla="*/ 14 h 104"/>
                <a:gd name="T10" fmla="*/ 89 w 96"/>
                <a:gd name="T11" fmla="*/ 13 h 104"/>
                <a:gd name="T12" fmla="*/ 89 w 96"/>
                <a:gd name="T13" fmla="*/ 10 h 104"/>
                <a:gd name="T14" fmla="*/ 80 w 96"/>
                <a:gd name="T15" fmla="*/ 5 h 104"/>
                <a:gd name="T16" fmla="*/ 80 w 96"/>
                <a:gd name="T17" fmla="*/ 5 h 104"/>
                <a:gd name="T18" fmla="*/ 80 w 96"/>
                <a:gd name="T19" fmla="*/ 5 h 104"/>
                <a:gd name="T20" fmla="*/ 71 w 96"/>
                <a:gd name="T21" fmla="*/ 0 h 104"/>
                <a:gd name="T22" fmla="*/ 69 w 96"/>
                <a:gd name="T23" fmla="*/ 1 h 104"/>
                <a:gd name="T24" fmla="*/ 69 w 96"/>
                <a:gd name="T25" fmla="*/ 4 h 104"/>
                <a:gd name="T26" fmla="*/ 75 w 96"/>
                <a:gd name="T27" fmla="*/ 7 h 104"/>
                <a:gd name="T28" fmla="*/ 71 w 96"/>
                <a:gd name="T29" fmla="*/ 14 h 104"/>
                <a:gd name="T30" fmla="*/ 48 w 96"/>
                <a:gd name="T31" fmla="*/ 8 h 104"/>
                <a:gd name="T32" fmla="*/ 25 w 96"/>
                <a:gd name="T33" fmla="*/ 14 h 104"/>
                <a:gd name="T34" fmla="*/ 21 w 96"/>
                <a:gd name="T35" fmla="*/ 7 h 104"/>
                <a:gd name="T36" fmla="*/ 27 w 96"/>
                <a:gd name="T37" fmla="*/ 4 h 104"/>
                <a:gd name="T38" fmla="*/ 27 w 96"/>
                <a:gd name="T39" fmla="*/ 1 h 104"/>
                <a:gd name="T40" fmla="*/ 25 w 96"/>
                <a:gd name="T41" fmla="*/ 0 h 104"/>
                <a:gd name="T42" fmla="*/ 7 w 96"/>
                <a:gd name="T43" fmla="*/ 10 h 104"/>
                <a:gd name="T44" fmla="*/ 7 w 96"/>
                <a:gd name="T45" fmla="*/ 13 h 104"/>
                <a:gd name="T46" fmla="*/ 9 w 96"/>
                <a:gd name="T47" fmla="*/ 14 h 104"/>
                <a:gd name="T48" fmla="*/ 15 w 96"/>
                <a:gd name="T49" fmla="*/ 11 h 104"/>
                <a:gd name="T50" fmla="*/ 19 w 96"/>
                <a:gd name="T51" fmla="*/ 18 h 104"/>
                <a:gd name="T52" fmla="*/ 19 w 96"/>
                <a:gd name="T53" fmla="*/ 18 h 104"/>
                <a:gd name="T54" fmla="*/ 0 w 96"/>
                <a:gd name="T55" fmla="*/ 56 h 104"/>
                <a:gd name="T56" fmla="*/ 17 w 96"/>
                <a:gd name="T57" fmla="*/ 92 h 104"/>
                <a:gd name="T58" fmla="*/ 16 w 96"/>
                <a:gd name="T59" fmla="*/ 96 h 104"/>
                <a:gd name="T60" fmla="*/ 24 w 96"/>
                <a:gd name="T61" fmla="*/ 104 h 104"/>
                <a:gd name="T62" fmla="*/ 30 w 96"/>
                <a:gd name="T63" fmla="*/ 101 h 104"/>
                <a:gd name="T64" fmla="*/ 48 w 96"/>
                <a:gd name="T65" fmla="*/ 104 h 104"/>
                <a:gd name="T66" fmla="*/ 66 w 96"/>
                <a:gd name="T67" fmla="*/ 101 h 104"/>
                <a:gd name="T68" fmla="*/ 72 w 96"/>
                <a:gd name="T69" fmla="*/ 104 h 104"/>
                <a:gd name="T70" fmla="*/ 80 w 96"/>
                <a:gd name="T71" fmla="*/ 96 h 104"/>
                <a:gd name="T72" fmla="*/ 79 w 96"/>
                <a:gd name="T73" fmla="*/ 92 h 104"/>
                <a:gd name="T74" fmla="*/ 96 w 96"/>
                <a:gd name="T75" fmla="*/ 56 h 104"/>
                <a:gd name="T76" fmla="*/ 8 w 96"/>
                <a:gd name="T77" fmla="*/ 56 h 104"/>
                <a:gd name="T78" fmla="*/ 48 w 96"/>
                <a:gd name="T79" fmla="*/ 16 h 104"/>
                <a:gd name="T80" fmla="*/ 88 w 96"/>
                <a:gd name="T81" fmla="*/ 56 h 104"/>
                <a:gd name="T82" fmla="*/ 48 w 96"/>
                <a:gd name="T83" fmla="*/ 96 h 104"/>
                <a:gd name="T84" fmla="*/ 8 w 96"/>
                <a:gd name="T85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104">
                  <a:moveTo>
                    <a:pt x="96" y="56"/>
                  </a:moveTo>
                  <a:cubicBezTo>
                    <a:pt x="96" y="41"/>
                    <a:pt x="89" y="27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8" y="14"/>
                    <a:pt x="89" y="14"/>
                    <a:pt x="89" y="13"/>
                  </a:cubicBezTo>
                  <a:cubicBezTo>
                    <a:pt x="90" y="12"/>
                    <a:pt x="90" y="11"/>
                    <a:pt x="89" y="1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0" y="0"/>
                    <a:pt x="69" y="0"/>
                    <a:pt x="69" y="1"/>
                  </a:cubicBezTo>
                  <a:cubicBezTo>
                    <a:pt x="68" y="2"/>
                    <a:pt x="68" y="3"/>
                    <a:pt x="69" y="4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4" y="10"/>
                    <a:pt x="56" y="8"/>
                    <a:pt x="48" y="8"/>
                  </a:cubicBezTo>
                  <a:cubicBezTo>
                    <a:pt x="40" y="8"/>
                    <a:pt x="32" y="10"/>
                    <a:pt x="25" y="14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3"/>
                    <a:pt x="28" y="2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2"/>
                    <a:pt x="7" y="13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7" y="27"/>
                    <a:pt x="0" y="41"/>
                    <a:pt x="0" y="56"/>
                  </a:cubicBezTo>
                  <a:cubicBezTo>
                    <a:pt x="0" y="71"/>
                    <a:pt x="7" y="84"/>
                    <a:pt x="17" y="92"/>
                  </a:cubicBezTo>
                  <a:cubicBezTo>
                    <a:pt x="16" y="94"/>
                    <a:pt x="16" y="95"/>
                    <a:pt x="16" y="96"/>
                  </a:cubicBezTo>
                  <a:cubicBezTo>
                    <a:pt x="16" y="100"/>
                    <a:pt x="20" y="104"/>
                    <a:pt x="24" y="104"/>
                  </a:cubicBezTo>
                  <a:cubicBezTo>
                    <a:pt x="27" y="104"/>
                    <a:pt x="29" y="103"/>
                    <a:pt x="30" y="101"/>
                  </a:cubicBezTo>
                  <a:cubicBezTo>
                    <a:pt x="36" y="103"/>
                    <a:pt x="42" y="104"/>
                    <a:pt x="48" y="104"/>
                  </a:cubicBezTo>
                  <a:cubicBezTo>
                    <a:pt x="54" y="104"/>
                    <a:pt x="60" y="103"/>
                    <a:pt x="66" y="101"/>
                  </a:cubicBezTo>
                  <a:cubicBezTo>
                    <a:pt x="67" y="103"/>
                    <a:pt x="69" y="104"/>
                    <a:pt x="72" y="104"/>
                  </a:cubicBezTo>
                  <a:cubicBezTo>
                    <a:pt x="76" y="104"/>
                    <a:pt x="80" y="100"/>
                    <a:pt x="80" y="96"/>
                  </a:cubicBezTo>
                  <a:cubicBezTo>
                    <a:pt x="80" y="95"/>
                    <a:pt x="80" y="94"/>
                    <a:pt x="79" y="92"/>
                  </a:cubicBezTo>
                  <a:cubicBezTo>
                    <a:pt x="89" y="84"/>
                    <a:pt x="96" y="71"/>
                    <a:pt x="96" y="56"/>
                  </a:cubicBezTo>
                  <a:close/>
                  <a:moveTo>
                    <a:pt x="8" y="56"/>
                  </a:moveTo>
                  <a:cubicBezTo>
                    <a:pt x="8" y="34"/>
                    <a:pt x="26" y="16"/>
                    <a:pt x="48" y="16"/>
                  </a:cubicBezTo>
                  <a:cubicBezTo>
                    <a:pt x="70" y="16"/>
                    <a:pt x="88" y="34"/>
                    <a:pt x="88" y="56"/>
                  </a:cubicBezTo>
                  <a:cubicBezTo>
                    <a:pt x="88" y="78"/>
                    <a:pt x="70" y="96"/>
                    <a:pt x="48" y="96"/>
                  </a:cubicBezTo>
                  <a:cubicBezTo>
                    <a:pt x="26" y="96"/>
                    <a:pt x="8" y="78"/>
                    <a:pt x="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6080126" y="3322638"/>
              <a:ext cx="93663" cy="139700"/>
            </a:xfrm>
            <a:custGeom>
              <a:avLst/>
              <a:gdLst>
                <a:gd name="T0" fmla="*/ 20 w 24"/>
                <a:gd name="T1" fmla="*/ 28 h 36"/>
                <a:gd name="T2" fmla="*/ 8 w 24"/>
                <a:gd name="T3" fmla="*/ 28 h 36"/>
                <a:gd name="T4" fmla="*/ 8 w 24"/>
                <a:gd name="T5" fmla="*/ 4 h 36"/>
                <a:gd name="T6" fmla="*/ 4 w 24"/>
                <a:gd name="T7" fmla="*/ 0 h 36"/>
                <a:gd name="T8" fmla="*/ 0 w 24"/>
                <a:gd name="T9" fmla="*/ 4 h 36"/>
                <a:gd name="T10" fmla="*/ 0 w 24"/>
                <a:gd name="T11" fmla="*/ 32 h 36"/>
                <a:gd name="T12" fmla="*/ 4 w 24"/>
                <a:gd name="T13" fmla="*/ 36 h 36"/>
                <a:gd name="T14" fmla="*/ 20 w 24"/>
                <a:gd name="T15" fmla="*/ 36 h 36"/>
                <a:gd name="T16" fmla="*/ 24 w 24"/>
                <a:gd name="T17" fmla="*/ 32 h 36"/>
                <a:gd name="T18" fmla="*/ 20 w 24"/>
                <a:gd name="T1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6">
                  <a:moveTo>
                    <a:pt x="20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6"/>
                    <a:pt x="24" y="34"/>
                    <a:pt x="24" y="32"/>
                  </a:cubicBezTo>
                  <a:cubicBezTo>
                    <a:pt x="24" y="30"/>
                    <a:pt x="22" y="28"/>
                    <a:pt x="2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" name="Triangle 9"/>
          <p:cNvSpPr/>
          <p:nvPr/>
        </p:nvSpPr>
        <p:spPr>
          <a:xfrm rot="5400000">
            <a:off x="3541558" y="867760"/>
            <a:ext cx="1595670" cy="1075728"/>
          </a:xfrm>
          <a:prstGeom prst="triangle">
            <a:avLst>
              <a:gd name="adj" fmla="val 49285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0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5513" y="794977"/>
            <a:ext cx="863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Nunito" charset="0"/>
                <a:cs typeface="Nunito" charset="0"/>
              </a:rPr>
              <a:t>SHORT AWESOME TEXT </a:t>
            </a:r>
          </a:p>
        </p:txBody>
      </p:sp>
      <p:grpSp>
        <p:nvGrpSpPr>
          <p:cNvPr id="5" name="Group 4"/>
          <p:cNvGrpSpPr/>
          <p:nvPr/>
        </p:nvGrpSpPr>
        <p:grpSpPr>
          <a:xfrm rot="16200000">
            <a:off x="1495804" y="2249259"/>
            <a:ext cx="852494" cy="1162891"/>
            <a:chOff x="9918988" y="355852"/>
            <a:chExt cx="852494" cy="1162891"/>
          </a:xfrm>
        </p:grpSpPr>
        <p:sp>
          <p:nvSpPr>
            <p:cNvPr id="6" name="Triangle 5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30897" y="2646209"/>
            <a:ext cx="289804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0896" y="2243023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0" name="Group 9"/>
          <p:cNvGrpSpPr/>
          <p:nvPr/>
        </p:nvGrpSpPr>
        <p:grpSpPr>
          <a:xfrm rot="16200000">
            <a:off x="1495806" y="4494998"/>
            <a:ext cx="852494" cy="1162891"/>
            <a:chOff x="9918988" y="355852"/>
            <a:chExt cx="852494" cy="1162891"/>
          </a:xfrm>
        </p:grpSpPr>
        <p:sp>
          <p:nvSpPr>
            <p:cNvPr id="11" name="Triangle 10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30899" y="4891948"/>
            <a:ext cx="289804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30898" y="4488762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42073" y="4865305"/>
            <a:ext cx="420688" cy="422275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40601" y="2606737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6305295" y="1799958"/>
            <a:ext cx="5175504" cy="1948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 rot="16200000">
            <a:off x="6990851" y="2249259"/>
            <a:ext cx="852494" cy="1162891"/>
            <a:chOff x="9918988" y="355852"/>
            <a:chExt cx="852494" cy="1162891"/>
          </a:xfrm>
        </p:grpSpPr>
        <p:sp>
          <p:nvSpPr>
            <p:cNvPr id="26" name="Triangle 25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225944" y="2646209"/>
            <a:ext cx="289804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25943" y="2243023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31" name="Group 30"/>
          <p:cNvGrpSpPr/>
          <p:nvPr/>
        </p:nvGrpSpPr>
        <p:grpSpPr>
          <a:xfrm rot="16200000">
            <a:off x="6990853" y="4494998"/>
            <a:ext cx="852494" cy="1162891"/>
            <a:chOff x="9918988" y="355852"/>
            <a:chExt cx="852494" cy="1162891"/>
          </a:xfrm>
        </p:grpSpPr>
        <p:sp>
          <p:nvSpPr>
            <p:cNvPr id="32" name="Triangle 31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225946" y="4891948"/>
            <a:ext cx="289804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25945" y="4488762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037120" y="4865305"/>
            <a:ext cx="420688" cy="422275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35648" y="2606737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41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449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" grpId="0"/>
      <p:bldP spid="14" grpId="0"/>
      <p:bldP spid="29" grpId="0"/>
      <p:bldP spid="30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80799" y="6356350"/>
            <a:ext cx="567267" cy="383117"/>
          </a:xfrm>
          <a:prstGeom prst="rect">
            <a:avLst/>
          </a:prstGeom>
        </p:spPr>
        <p:txBody>
          <a:bodyPr/>
          <a:lstStyle/>
          <a:p>
            <a:fld id="{8963C5DB-771A-8B45-BB45-E8D0C80068B3}" type="slidenum">
              <a:rPr lang="en-US" smtClean="0"/>
              <a:t>22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111067" y="0"/>
            <a:ext cx="40809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559454" y="2736502"/>
            <a:ext cx="31971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One Images &amp; Short Description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2685" y="2136337"/>
            <a:ext cx="3226365" cy="227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</a:t>
            </a:r>
          </a:p>
          <a:p>
            <a:pPr algn="just">
              <a:lnSpc>
                <a:spcPct val="150000"/>
              </a:lnSpc>
            </a:pPr>
            <a:endParaRPr lang="en-US" sz="1200" dirty="0"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ibero.Maecenas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Sed</a:t>
            </a:r>
            <a:r>
              <a:rPr lang="en-US" sz="1200" dirty="0">
                <a:ea typeface="Lora" charset="0"/>
                <a:cs typeface="Lora" charset="0"/>
              </a:rPr>
              <a:t> id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mollis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endParaRPr lang="en-US" sz="1200" dirty="0">
              <a:ea typeface="Lora" charset="0"/>
              <a:cs typeface="Lora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F740F8-A45E-4070-96CC-A856175D2F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096" b="20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72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ED9F572-0EFD-495D-A048-72B68CB18E2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871" r="21871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0B01B7E-F0C4-492F-B5BC-6FD52DE1C39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1869" r="21869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854569" y="1496636"/>
            <a:ext cx="3488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Two Images &amp; Short Description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4569" y="4389309"/>
            <a:ext cx="6423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</a:t>
            </a:r>
          </a:p>
          <a:p>
            <a:pPr algn="just">
              <a:lnSpc>
                <a:spcPct val="150000"/>
              </a:lnSpc>
            </a:pPr>
            <a:endParaRPr lang="en-US" sz="1200" dirty="0"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ibero.Maecenas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Sed</a:t>
            </a:r>
            <a:r>
              <a:rPr lang="en-US" sz="1200" dirty="0">
                <a:ea typeface="Lora" charset="0"/>
                <a:cs typeface="Lora" charset="0"/>
              </a:rPr>
              <a:t> id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mollis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0424" y="1275952"/>
            <a:ext cx="2972857" cy="21591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/>
          <p:cNvSpPr/>
          <p:nvPr/>
        </p:nvSpPr>
        <p:spPr>
          <a:xfrm rot="16200000" flipH="1">
            <a:off x="9767770" y="1593079"/>
            <a:ext cx="591954" cy="399068"/>
          </a:xfrm>
          <a:prstGeom prst="triangle">
            <a:avLst>
              <a:gd name="adj" fmla="val 4928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0F38ABF-40F9-4D31-9EBE-9F43360860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1314" r="11314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89C9C29-3460-48B4-9A1E-1D3C546C51C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8390" r="18390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6605884" y="1639339"/>
            <a:ext cx="4661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ea typeface="Nunito" charset="0"/>
                <a:cs typeface="Nunito" charset="0"/>
              </a:rPr>
              <a:t>Two Images &amp; Short Description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9460" y="3521916"/>
            <a:ext cx="4627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Sed</a:t>
            </a:r>
            <a:r>
              <a:rPr lang="en-US" sz="1200" dirty="0">
                <a:ea typeface="Lora" charset="0"/>
                <a:cs typeface="Lora" charset="0"/>
              </a:rPr>
              <a:t> id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mollis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1104" y="2442336"/>
            <a:ext cx="2972857" cy="21591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/>
          <p:cNvSpPr/>
          <p:nvPr/>
        </p:nvSpPr>
        <p:spPr>
          <a:xfrm rot="5400000">
            <a:off x="1272631" y="2759463"/>
            <a:ext cx="591954" cy="399068"/>
          </a:xfrm>
          <a:prstGeom prst="triangle">
            <a:avLst>
              <a:gd name="adj" fmla="val 4928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13514" y="0"/>
            <a:ext cx="83784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077E31E-3D25-463E-BFBF-24F4215B9C4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538" b="11538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4E1705B-5291-4338-9912-ADAB4C71987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8390" r="18390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7038893" y="1675902"/>
            <a:ext cx="4008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Two Images &amp; Short Description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942" y="1932272"/>
            <a:ext cx="2972857" cy="21591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/>
          <p:cNvSpPr/>
          <p:nvPr/>
        </p:nvSpPr>
        <p:spPr>
          <a:xfrm rot="5400000">
            <a:off x="461469" y="2249399"/>
            <a:ext cx="591954" cy="399068"/>
          </a:xfrm>
          <a:prstGeom prst="triangle">
            <a:avLst>
              <a:gd name="adj" fmla="val 4928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19460" y="3214269"/>
            <a:ext cx="4627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Donec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fringilla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pulvinar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maximus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libero.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Lora" charset="0"/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id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mollis</a:t>
            </a:r>
            <a:r>
              <a:rPr lang="en-US" sz="1200" dirty="0">
                <a:solidFill>
                  <a:schemeClr val="bg1"/>
                </a:solidFill>
                <a:latin typeface="Lora" charset="0"/>
                <a:ea typeface="Lora" charset="0"/>
                <a:cs typeface="Lora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9585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716594"/>
            <a:ext cx="12191999" cy="3141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74500" y="4594799"/>
            <a:ext cx="3208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Nunito" charset="0"/>
                <a:cs typeface="Nunito" charset="0"/>
              </a:rPr>
              <a:t>Two Images &amp; Short Description Here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74500" y="1015771"/>
            <a:ext cx="2371134" cy="1722134"/>
            <a:chOff x="631042" y="1164935"/>
            <a:chExt cx="2972857" cy="2159160"/>
          </a:xfrm>
        </p:grpSpPr>
        <p:sp>
          <p:nvSpPr>
            <p:cNvPr id="8" name="Rectangle 7"/>
            <p:cNvSpPr/>
            <p:nvPr/>
          </p:nvSpPr>
          <p:spPr>
            <a:xfrm>
              <a:off x="631042" y="1164935"/>
              <a:ext cx="2972857" cy="215916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 rot="5400000">
              <a:off x="712569" y="1482062"/>
              <a:ext cx="591954" cy="399068"/>
            </a:xfrm>
            <a:prstGeom prst="triangle">
              <a:avLst>
                <a:gd name="adj" fmla="val 49285"/>
              </a:avLst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90040" y="1015771"/>
            <a:ext cx="2649795" cy="2002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D2E9EAC-AA78-4AE4-9DF7-04BF40E127A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0535" r="20535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DC0BCC8-3E49-414C-8432-623CD35CE1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7862" r="27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244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42633" y="0"/>
            <a:ext cx="46493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0B086DF-4152-4F94-BBAB-189B0D0A2C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8390" r="18390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4361A69-DC27-46EF-BA59-D4AECD4705D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26653" b="26653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23B0678-A9F6-4FF3-B212-DBED06939C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23752" b="2375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794549" y="1299211"/>
            <a:ext cx="3187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Three Images &amp; Short Description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629" y="3318030"/>
            <a:ext cx="3148798" cy="2002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</a:p>
          <a:p>
            <a:pPr algn="just">
              <a:lnSpc>
                <a:spcPct val="150000"/>
              </a:lnSpc>
            </a:pPr>
            <a:endParaRPr lang="en-US" sz="1200" dirty="0"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Sed</a:t>
            </a:r>
            <a:r>
              <a:rPr lang="en-US" sz="1200" dirty="0">
                <a:ea typeface="Lora" charset="0"/>
                <a:cs typeface="Lora" charset="0"/>
              </a:rPr>
              <a:t> id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mollis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485546" y="2156757"/>
            <a:ext cx="2711444" cy="1969298"/>
            <a:chOff x="4077923" y="2398091"/>
            <a:chExt cx="2972857" cy="2159160"/>
          </a:xfrm>
        </p:grpSpPr>
        <p:sp>
          <p:nvSpPr>
            <p:cNvPr id="8" name="Rectangle 7"/>
            <p:cNvSpPr/>
            <p:nvPr/>
          </p:nvSpPr>
          <p:spPr>
            <a:xfrm>
              <a:off x="4077923" y="2398091"/>
              <a:ext cx="2972857" cy="215916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 rot="5400000">
              <a:off x="4159450" y="2715218"/>
              <a:ext cx="591954" cy="399068"/>
            </a:xfrm>
            <a:prstGeom prst="triangle">
              <a:avLst>
                <a:gd name="adj" fmla="val 49285"/>
              </a:avLst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7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462798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2631053-6775-45F3-90A7-1E7BC49B5DE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8390" r="1839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3B85C7F-239F-4C6C-8304-A13861AA90C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6269" r="26269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375AE80-B849-4BDC-8B92-DD6274789C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5535" b="5535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724438" y="1114863"/>
            <a:ext cx="3283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Three Images &amp; Short Description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3942" y="4048026"/>
            <a:ext cx="2649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Lorem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ipsum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amet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,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consectetur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adipiscing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elit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.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Donec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fringilla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,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metus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nec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pulvinar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molestie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,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odio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ipsum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varius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leo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,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maximus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commodo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nulla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libero.Maecenas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pellentesque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ac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orci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lobortis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. In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efficitur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sodales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est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,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eu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facilisis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sz="1200" dirty="0" err="1">
                <a:latin typeface="Lora" charset="0"/>
                <a:ea typeface="Lora" charset="0"/>
                <a:cs typeface="Lora" charset="0"/>
              </a:rPr>
              <a:t>urna</a:t>
            </a:r>
            <a:r>
              <a:rPr lang="en-US" sz="1200" dirty="0">
                <a:latin typeface="Lora" charset="0"/>
                <a:ea typeface="Lora" charset="0"/>
                <a:cs typeface="Lora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32875" y="1290700"/>
            <a:ext cx="2972857" cy="21591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/>
          <p:cNvSpPr/>
          <p:nvPr/>
        </p:nvSpPr>
        <p:spPr>
          <a:xfrm rot="16200000" flipH="1">
            <a:off x="10210221" y="1607827"/>
            <a:ext cx="591954" cy="399068"/>
          </a:xfrm>
          <a:prstGeom prst="triangle">
            <a:avLst>
              <a:gd name="adj" fmla="val 4928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C641847-A92D-4AB1-A17D-059709231A0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8390" r="18390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B2D96C9-AEBA-4A08-B21C-9139564CB3A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1874" r="21874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4368802-8B86-41C8-AFE8-E498DAE109F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4203" b="4203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7455257" y="1591355"/>
            <a:ext cx="3812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ea typeface="Nunito" charset="0"/>
                <a:cs typeface="Nunito" charset="0"/>
              </a:rPr>
              <a:t>Three Images &amp; Short Description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6508" y="3894138"/>
            <a:ext cx="3941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4902" y="778717"/>
            <a:ext cx="2972857" cy="21591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/>
          <p:cNvSpPr/>
          <p:nvPr/>
        </p:nvSpPr>
        <p:spPr>
          <a:xfrm rot="16200000" flipH="1">
            <a:off x="6502248" y="1095844"/>
            <a:ext cx="591954" cy="399068"/>
          </a:xfrm>
          <a:prstGeom prst="triangle">
            <a:avLst>
              <a:gd name="adj" fmla="val 4928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6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16200000">
            <a:off x="5494232" y="710562"/>
            <a:ext cx="852494" cy="1162891"/>
            <a:chOff x="9918988" y="355852"/>
            <a:chExt cx="852494" cy="1162891"/>
          </a:xfrm>
        </p:grpSpPr>
        <p:sp>
          <p:nvSpPr>
            <p:cNvPr id="7" name="Triangle 6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29324" y="1124177"/>
            <a:ext cx="4158893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9324" y="720991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1" name="Group 10"/>
          <p:cNvGrpSpPr/>
          <p:nvPr/>
        </p:nvGrpSpPr>
        <p:grpSpPr>
          <a:xfrm rot="16200000">
            <a:off x="5494232" y="2152948"/>
            <a:ext cx="852494" cy="1162891"/>
            <a:chOff x="9918988" y="355852"/>
            <a:chExt cx="852494" cy="1162891"/>
          </a:xfrm>
        </p:grpSpPr>
        <p:sp>
          <p:nvSpPr>
            <p:cNvPr id="12" name="Triangle 11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29324" y="2566563"/>
            <a:ext cx="4158893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9324" y="2163377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40499" y="2523255"/>
            <a:ext cx="420688" cy="422275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39029" y="1068040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 rot="16200000">
            <a:off x="5494232" y="3595684"/>
            <a:ext cx="852494" cy="1162891"/>
            <a:chOff x="9918988" y="355852"/>
            <a:chExt cx="852494" cy="1162891"/>
          </a:xfrm>
        </p:grpSpPr>
        <p:sp>
          <p:nvSpPr>
            <p:cNvPr id="24" name="Triangle 23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29324" y="4009299"/>
            <a:ext cx="4158893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29324" y="3606113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28" name="Group 27"/>
          <p:cNvGrpSpPr/>
          <p:nvPr/>
        </p:nvGrpSpPr>
        <p:grpSpPr>
          <a:xfrm rot="16200000">
            <a:off x="5494232" y="5027922"/>
            <a:ext cx="852494" cy="1162891"/>
            <a:chOff x="9918988" y="355852"/>
            <a:chExt cx="852494" cy="1162891"/>
          </a:xfrm>
        </p:grpSpPr>
        <p:sp>
          <p:nvSpPr>
            <p:cNvPr id="29" name="Triangle 28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729324" y="5441537"/>
            <a:ext cx="4158893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29324" y="5038351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504427" y="5484401"/>
            <a:ext cx="529751" cy="266107"/>
            <a:chOff x="5567364" y="4362450"/>
            <a:chExt cx="341313" cy="171450"/>
          </a:xfrm>
          <a:solidFill>
            <a:schemeClr val="bg1"/>
          </a:solidFill>
        </p:grpSpPr>
        <p:sp>
          <p:nvSpPr>
            <p:cNvPr id="34" name="Freeform 201"/>
            <p:cNvSpPr>
              <a:spLocks noEditPoints="1"/>
            </p:cNvSpPr>
            <p:nvPr/>
          </p:nvSpPr>
          <p:spPr bwMode="auto">
            <a:xfrm>
              <a:off x="5567364" y="4362450"/>
              <a:ext cx="341313" cy="171450"/>
            </a:xfrm>
            <a:custGeom>
              <a:avLst/>
              <a:gdLst>
                <a:gd name="T0" fmla="*/ 98 w 128"/>
                <a:gd name="T1" fmla="*/ 0 h 64"/>
                <a:gd name="T2" fmla="*/ 30 w 128"/>
                <a:gd name="T3" fmla="*/ 0 h 64"/>
                <a:gd name="T4" fmla="*/ 0 w 128"/>
                <a:gd name="T5" fmla="*/ 32 h 64"/>
                <a:gd name="T6" fmla="*/ 30 w 128"/>
                <a:gd name="T7" fmla="*/ 64 h 64"/>
                <a:gd name="T8" fmla="*/ 98 w 128"/>
                <a:gd name="T9" fmla="*/ 64 h 64"/>
                <a:gd name="T10" fmla="*/ 128 w 128"/>
                <a:gd name="T11" fmla="*/ 32 h 64"/>
                <a:gd name="T12" fmla="*/ 98 w 128"/>
                <a:gd name="T13" fmla="*/ 0 h 64"/>
                <a:gd name="T14" fmla="*/ 8 w 128"/>
                <a:gd name="T15" fmla="*/ 32 h 64"/>
                <a:gd name="T16" fmla="*/ 30 w 128"/>
                <a:gd name="T17" fmla="*/ 8 h 64"/>
                <a:gd name="T18" fmla="*/ 62 w 128"/>
                <a:gd name="T19" fmla="*/ 8 h 64"/>
                <a:gd name="T20" fmla="*/ 62 w 128"/>
                <a:gd name="T21" fmla="*/ 56 h 64"/>
                <a:gd name="T22" fmla="*/ 30 w 128"/>
                <a:gd name="T23" fmla="*/ 56 h 64"/>
                <a:gd name="T24" fmla="*/ 8 w 128"/>
                <a:gd name="T25" fmla="*/ 32 h 64"/>
                <a:gd name="T26" fmla="*/ 98 w 128"/>
                <a:gd name="T27" fmla="*/ 56 h 64"/>
                <a:gd name="T28" fmla="*/ 67 w 128"/>
                <a:gd name="T29" fmla="*/ 56 h 64"/>
                <a:gd name="T30" fmla="*/ 67 w 128"/>
                <a:gd name="T31" fmla="*/ 8 h 64"/>
                <a:gd name="T32" fmla="*/ 98 w 128"/>
                <a:gd name="T33" fmla="*/ 8 h 64"/>
                <a:gd name="T34" fmla="*/ 120 w 128"/>
                <a:gd name="T35" fmla="*/ 32 h 64"/>
                <a:gd name="T36" fmla="*/ 98 w 12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64">
                  <a:moveTo>
                    <a:pt x="98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0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114" y="64"/>
                    <a:pt x="128" y="50"/>
                    <a:pt x="128" y="32"/>
                  </a:cubicBezTo>
                  <a:cubicBezTo>
                    <a:pt x="128" y="14"/>
                    <a:pt x="114" y="0"/>
                    <a:pt x="98" y="0"/>
                  </a:cubicBezTo>
                  <a:close/>
                  <a:moveTo>
                    <a:pt x="8" y="32"/>
                  </a:moveTo>
                  <a:cubicBezTo>
                    <a:pt x="8" y="19"/>
                    <a:pt x="18" y="8"/>
                    <a:pt x="30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21"/>
                    <a:pt x="60" y="43"/>
                    <a:pt x="62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8" y="45"/>
                    <a:pt x="8" y="32"/>
                  </a:cubicBezTo>
                  <a:close/>
                  <a:moveTo>
                    <a:pt x="98" y="56"/>
                  </a:moveTo>
                  <a:cubicBezTo>
                    <a:pt x="67" y="56"/>
                    <a:pt x="67" y="56"/>
                    <a:pt x="67" y="56"/>
                  </a:cubicBezTo>
                  <a:cubicBezTo>
                    <a:pt x="64" y="44"/>
                    <a:pt x="64" y="20"/>
                    <a:pt x="6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10" y="8"/>
                    <a:pt x="120" y="19"/>
                    <a:pt x="120" y="32"/>
                  </a:cubicBezTo>
                  <a:cubicBezTo>
                    <a:pt x="120" y="45"/>
                    <a:pt x="110" y="56"/>
                    <a:pt x="9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Freeform 202"/>
            <p:cNvSpPr>
              <a:spLocks/>
            </p:cNvSpPr>
            <p:nvPr/>
          </p:nvSpPr>
          <p:spPr bwMode="auto">
            <a:xfrm>
              <a:off x="5603876" y="4400550"/>
              <a:ext cx="53975" cy="52388"/>
            </a:xfrm>
            <a:custGeom>
              <a:avLst/>
              <a:gdLst>
                <a:gd name="T0" fmla="*/ 18 w 20"/>
                <a:gd name="T1" fmla="*/ 0 h 20"/>
                <a:gd name="T2" fmla="*/ 0 w 20"/>
                <a:gd name="T3" fmla="*/ 18 h 20"/>
                <a:gd name="T4" fmla="*/ 2 w 20"/>
                <a:gd name="T5" fmla="*/ 20 h 20"/>
                <a:gd name="T6" fmla="*/ 4 w 20"/>
                <a:gd name="T7" fmla="*/ 18 h 20"/>
                <a:gd name="T8" fmla="*/ 18 w 20"/>
                <a:gd name="T9" fmla="*/ 4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3" y="20"/>
                    <a:pt x="4" y="19"/>
                    <a:pt x="4" y="18"/>
                  </a:cubicBezTo>
                  <a:cubicBezTo>
                    <a:pt x="4" y="10"/>
                    <a:pt x="10" y="4"/>
                    <a:pt x="18" y="4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6" name="Freeform 203"/>
            <p:cNvSpPr>
              <a:spLocks/>
            </p:cNvSpPr>
            <p:nvPr/>
          </p:nvSpPr>
          <p:spPr bwMode="auto">
            <a:xfrm>
              <a:off x="5818189" y="4441825"/>
              <a:ext cx="52388" cy="53975"/>
            </a:xfrm>
            <a:custGeom>
              <a:avLst/>
              <a:gdLst>
                <a:gd name="T0" fmla="*/ 18 w 20"/>
                <a:gd name="T1" fmla="*/ 0 h 20"/>
                <a:gd name="T2" fmla="*/ 16 w 20"/>
                <a:gd name="T3" fmla="*/ 2 h 20"/>
                <a:gd name="T4" fmla="*/ 2 w 20"/>
                <a:gd name="T5" fmla="*/ 16 h 20"/>
                <a:gd name="T6" fmla="*/ 0 w 20"/>
                <a:gd name="T7" fmla="*/ 18 h 20"/>
                <a:gd name="T8" fmla="*/ 2 w 20"/>
                <a:gd name="T9" fmla="*/ 20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17" y="0"/>
                    <a:pt x="16" y="1"/>
                    <a:pt x="16" y="2"/>
                  </a:cubicBezTo>
                  <a:cubicBezTo>
                    <a:pt x="16" y="10"/>
                    <a:pt x="10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12" y="20"/>
                    <a:pt x="20" y="1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19948" y="4067959"/>
            <a:ext cx="498709" cy="218340"/>
            <a:chOff x="1482726" y="5056188"/>
            <a:chExt cx="319088" cy="139700"/>
          </a:xfrm>
          <a:solidFill>
            <a:schemeClr val="bg1"/>
          </a:solidFill>
        </p:grpSpPr>
        <p:sp>
          <p:nvSpPr>
            <p:cNvPr id="38" name="Freeform 259"/>
            <p:cNvSpPr>
              <a:spLocks noEditPoints="1"/>
            </p:cNvSpPr>
            <p:nvPr/>
          </p:nvSpPr>
          <p:spPr bwMode="auto">
            <a:xfrm>
              <a:off x="1482726" y="5056188"/>
              <a:ext cx="319088" cy="139700"/>
            </a:xfrm>
            <a:custGeom>
              <a:avLst/>
              <a:gdLst>
                <a:gd name="T0" fmla="*/ 94 w 120"/>
                <a:gd name="T1" fmla="*/ 0 h 52"/>
                <a:gd name="T2" fmla="*/ 70 w 120"/>
                <a:gd name="T3" fmla="*/ 15 h 52"/>
                <a:gd name="T4" fmla="*/ 60 w 120"/>
                <a:gd name="T5" fmla="*/ 12 h 52"/>
                <a:gd name="T6" fmla="*/ 50 w 120"/>
                <a:gd name="T7" fmla="*/ 15 h 52"/>
                <a:gd name="T8" fmla="*/ 26 w 120"/>
                <a:gd name="T9" fmla="*/ 0 h 52"/>
                <a:gd name="T10" fmla="*/ 0 w 120"/>
                <a:gd name="T11" fmla="*/ 26 h 52"/>
                <a:gd name="T12" fmla="*/ 26 w 120"/>
                <a:gd name="T13" fmla="*/ 52 h 52"/>
                <a:gd name="T14" fmla="*/ 52 w 120"/>
                <a:gd name="T15" fmla="*/ 26 h 52"/>
                <a:gd name="T16" fmla="*/ 51 w 120"/>
                <a:gd name="T17" fmla="*/ 19 h 52"/>
                <a:gd name="T18" fmla="*/ 60 w 120"/>
                <a:gd name="T19" fmla="*/ 16 h 52"/>
                <a:gd name="T20" fmla="*/ 69 w 120"/>
                <a:gd name="T21" fmla="*/ 19 h 52"/>
                <a:gd name="T22" fmla="*/ 68 w 120"/>
                <a:gd name="T23" fmla="*/ 26 h 52"/>
                <a:gd name="T24" fmla="*/ 94 w 120"/>
                <a:gd name="T25" fmla="*/ 52 h 52"/>
                <a:gd name="T26" fmla="*/ 120 w 120"/>
                <a:gd name="T27" fmla="*/ 26 h 52"/>
                <a:gd name="T28" fmla="*/ 94 w 120"/>
                <a:gd name="T29" fmla="*/ 0 h 52"/>
                <a:gd name="T30" fmla="*/ 26 w 120"/>
                <a:gd name="T31" fmla="*/ 44 h 52"/>
                <a:gd name="T32" fmla="*/ 8 w 120"/>
                <a:gd name="T33" fmla="*/ 26 h 52"/>
                <a:gd name="T34" fmla="*/ 26 w 120"/>
                <a:gd name="T35" fmla="*/ 8 h 52"/>
                <a:gd name="T36" fmla="*/ 44 w 120"/>
                <a:gd name="T37" fmla="*/ 26 h 52"/>
                <a:gd name="T38" fmla="*/ 26 w 120"/>
                <a:gd name="T39" fmla="*/ 44 h 52"/>
                <a:gd name="T40" fmla="*/ 94 w 120"/>
                <a:gd name="T41" fmla="*/ 44 h 52"/>
                <a:gd name="T42" fmla="*/ 76 w 120"/>
                <a:gd name="T43" fmla="*/ 26 h 52"/>
                <a:gd name="T44" fmla="*/ 94 w 120"/>
                <a:gd name="T45" fmla="*/ 8 h 52"/>
                <a:gd name="T46" fmla="*/ 112 w 120"/>
                <a:gd name="T47" fmla="*/ 26 h 52"/>
                <a:gd name="T48" fmla="*/ 94 w 120"/>
                <a:gd name="T4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52">
                  <a:moveTo>
                    <a:pt x="94" y="0"/>
                  </a:moveTo>
                  <a:cubicBezTo>
                    <a:pt x="84" y="0"/>
                    <a:pt x="75" y="6"/>
                    <a:pt x="70" y="15"/>
                  </a:cubicBezTo>
                  <a:cubicBezTo>
                    <a:pt x="68" y="13"/>
                    <a:pt x="64" y="12"/>
                    <a:pt x="60" y="12"/>
                  </a:cubicBezTo>
                  <a:cubicBezTo>
                    <a:pt x="56" y="12"/>
                    <a:pt x="52" y="13"/>
                    <a:pt x="50" y="15"/>
                  </a:cubicBezTo>
                  <a:cubicBezTo>
                    <a:pt x="45" y="6"/>
                    <a:pt x="3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24"/>
                    <a:pt x="52" y="21"/>
                    <a:pt x="51" y="19"/>
                  </a:cubicBezTo>
                  <a:cubicBezTo>
                    <a:pt x="53" y="17"/>
                    <a:pt x="56" y="16"/>
                    <a:pt x="60" y="16"/>
                  </a:cubicBezTo>
                  <a:cubicBezTo>
                    <a:pt x="64" y="16"/>
                    <a:pt x="67" y="17"/>
                    <a:pt x="69" y="19"/>
                  </a:cubicBezTo>
                  <a:cubicBezTo>
                    <a:pt x="68" y="21"/>
                    <a:pt x="68" y="24"/>
                    <a:pt x="68" y="26"/>
                  </a:cubicBezTo>
                  <a:cubicBezTo>
                    <a:pt x="68" y="40"/>
                    <a:pt x="80" y="52"/>
                    <a:pt x="94" y="52"/>
                  </a:cubicBezTo>
                  <a:cubicBezTo>
                    <a:pt x="108" y="52"/>
                    <a:pt x="120" y="40"/>
                    <a:pt x="120" y="26"/>
                  </a:cubicBezTo>
                  <a:cubicBezTo>
                    <a:pt x="120" y="12"/>
                    <a:pt x="108" y="0"/>
                    <a:pt x="94" y="0"/>
                  </a:cubicBezTo>
                  <a:close/>
                  <a:moveTo>
                    <a:pt x="26" y="44"/>
                  </a:moveTo>
                  <a:cubicBezTo>
                    <a:pt x="16" y="44"/>
                    <a:pt x="8" y="3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36" y="8"/>
                    <a:pt x="44" y="16"/>
                    <a:pt x="44" y="26"/>
                  </a:cubicBezTo>
                  <a:cubicBezTo>
                    <a:pt x="44" y="36"/>
                    <a:pt x="36" y="44"/>
                    <a:pt x="26" y="44"/>
                  </a:cubicBezTo>
                  <a:close/>
                  <a:moveTo>
                    <a:pt x="94" y="44"/>
                  </a:moveTo>
                  <a:cubicBezTo>
                    <a:pt x="84" y="44"/>
                    <a:pt x="76" y="36"/>
                    <a:pt x="76" y="26"/>
                  </a:cubicBezTo>
                  <a:cubicBezTo>
                    <a:pt x="76" y="16"/>
                    <a:pt x="84" y="8"/>
                    <a:pt x="94" y="8"/>
                  </a:cubicBezTo>
                  <a:cubicBezTo>
                    <a:pt x="104" y="8"/>
                    <a:pt x="112" y="16"/>
                    <a:pt x="112" y="26"/>
                  </a:cubicBezTo>
                  <a:cubicBezTo>
                    <a:pt x="112" y="36"/>
                    <a:pt x="104" y="44"/>
                    <a:pt x="9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9" name="Freeform 260"/>
            <p:cNvSpPr>
              <a:spLocks/>
            </p:cNvSpPr>
            <p:nvPr/>
          </p:nvSpPr>
          <p:spPr bwMode="auto">
            <a:xfrm>
              <a:off x="1519238" y="5094288"/>
              <a:ext cx="42863" cy="42863"/>
            </a:xfrm>
            <a:custGeom>
              <a:avLst/>
              <a:gdLst>
                <a:gd name="T0" fmla="*/ 14 w 16"/>
                <a:gd name="T1" fmla="*/ 0 h 16"/>
                <a:gd name="T2" fmla="*/ 12 w 16"/>
                <a:gd name="T3" fmla="*/ 0 h 16"/>
                <a:gd name="T4" fmla="*/ 0 w 16"/>
                <a:gd name="T5" fmla="*/ 12 h 16"/>
                <a:gd name="T6" fmla="*/ 0 w 16"/>
                <a:gd name="T7" fmla="*/ 14 h 16"/>
                <a:gd name="T8" fmla="*/ 2 w 16"/>
                <a:gd name="T9" fmla="*/ 16 h 16"/>
                <a:gd name="T10" fmla="*/ 3 w 16"/>
                <a:gd name="T11" fmla="*/ 16 h 16"/>
                <a:gd name="T12" fmla="*/ 4 w 16"/>
                <a:gd name="T13" fmla="*/ 14 h 16"/>
                <a:gd name="T14" fmla="*/ 4 w 16"/>
                <a:gd name="T15" fmla="*/ 12 h 16"/>
                <a:gd name="T16" fmla="*/ 12 w 16"/>
                <a:gd name="T17" fmla="*/ 4 h 16"/>
                <a:gd name="T18" fmla="*/ 14 w 16"/>
                <a:gd name="T19" fmla="*/ 4 h 16"/>
                <a:gd name="T20" fmla="*/ 16 w 16"/>
                <a:gd name="T21" fmla="*/ 3 h 16"/>
                <a:gd name="T22" fmla="*/ 14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0" name="Freeform 261"/>
            <p:cNvSpPr>
              <a:spLocks/>
            </p:cNvSpPr>
            <p:nvPr/>
          </p:nvSpPr>
          <p:spPr bwMode="auto">
            <a:xfrm>
              <a:off x="1701801" y="5094288"/>
              <a:ext cx="41275" cy="42863"/>
            </a:xfrm>
            <a:custGeom>
              <a:avLst/>
              <a:gdLst>
                <a:gd name="T0" fmla="*/ 14 w 16"/>
                <a:gd name="T1" fmla="*/ 0 h 16"/>
                <a:gd name="T2" fmla="*/ 12 w 16"/>
                <a:gd name="T3" fmla="*/ 0 h 16"/>
                <a:gd name="T4" fmla="*/ 0 w 16"/>
                <a:gd name="T5" fmla="*/ 12 h 16"/>
                <a:gd name="T6" fmla="*/ 0 w 16"/>
                <a:gd name="T7" fmla="*/ 14 h 16"/>
                <a:gd name="T8" fmla="*/ 2 w 16"/>
                <a:gd name="T9" fmla="*/ 16 h 16"/>
                <a:gd name="T10" fmla="*/ 3 w 16"/>
                <a:gd name="T11" fmla="*/ 16 h 16"/>
                <a:gd name="T12" fmla="*/ 4 w 16"/>
                <a:gd name="T13" fmla="*/ 14 h 16"/>
                <a:gd name="T14" fmla="*/ 4 w 16"/>
                <a:gd name="T15" fmla="*/ 12 h 16"/>
                <a:gd name="T16" fmla="*/ 12 w 16"/>
                <a:gd name="T17" fmla="*/ 4 h 16"/>
                <a:gd name="T18" fmla="*/ 14 w 16"/>
                <a:gd name="T19" fmla="*/ 4 h 16"/>
                <a:gd name="T20" fmla="*/ 16 w 16"/>
                <a:gd name="T21" fmla="*/ 3 h 16"/>
                <a:gd name="T22" fmla="*/ 14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0" y="0"/>
            <a:ext cx="40809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04406" y="1568155"/>
            <a:ext cx="302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Nunito" charset="0"/>
                <a:cs typeface="Nunito" charset="0"/>
              </a:rPr>
              <a:t>SHORT AWESOME TEXT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4406" y="3266039"/>
            <a:ext cx="330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Donec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fringilla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pulvinar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libero.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id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mollis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20882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26" grpId="0"/>
      <p:bldP spid="27" grpId="0"/>
      <p:bldP spid="31" grpId="0"/>
      <p:bldP spid="32" grpId="0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CEA557A-E255-42F3-AA4A-38DA96D57F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481" b="1248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1674907"/>
            <a:ext cx="2972857" cy="35081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5031" y="4387102"/>
            <a:ext cx="267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Nunito" charset="0"/>
                <a:cs typeface="Nunito" charset="0"/>
              </a:rPr>
              <a:t>HOTEL BLISS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546946"/>
            <a:ext cx="4195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Donec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fringilla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pulvinar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libero.Maecenas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id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mollis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C4605-6935-481E-9E1E-329D347EDADC}"/>
              </a:ext>
            </a:extLst>
          </p:cNvPr>
          <p:cNvSpPr txBox="1"/>
          <p:nvPr/>
        </p:nvSpPr>
        <p:spPr>
          <a:xfrm>
            <a:off x="2891113" y="4006608"/>
            <a:ext cx="176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a typeface="Nunito" charset="0"/>
                <a:cs typeface="Nunito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952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TextBox 8"/>
          <p:cNvSpPr txBox="1"/>
          <p:nvPr/>
        </p:nvSpPr>
        <p:spPr>
          <a:xfrm>
            <a:off x="712681" y="4148359"/>
            <a:ext cx="3196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SHORT </a:t>
            </a:r>
          </a:p>
          <a:p>
            <a:r>
              <a:rPr lang="en-US" sz="2800" dirty="0">
                <a:ea typeface="Nunito" charset="0"/>
                <a:cs typeface="Nunito" charset="0"/>
              </a:rPr>
              <a:t>AWESOME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1197" y="4148359"/>
            <a:ext cx="6264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Donec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metus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nec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pulvinar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molestie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odio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varius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maximus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libero.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>
                  <a:lumMod val="50000"/>
                </a:schemeClr>
              </a:solidFill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id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mollis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, Maecenas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id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mollis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,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80933" y="7398"/>
            <a:ext cx="4080933" cy="3429000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0"/>
          <p:cNvSpPr>
            <a:spLocks noEditPoints="1"/>
          </p:cNvSpPr>
          <p:nvPr/>
        </p:nvSpPr>
        <p:spPr bwMode="auto">
          <a:xfrm>
            <a:off x="5829423" y="643159"/>
            <a:ext cx="583954" cy="583954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4797147" y="1917335"/>
            <a:ext cx="2648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4348" y="1514149"/>
            <a:ext cx="2074105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3E9ADA5-195D-4518-95A7-A959745E4C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387" r="5387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DA9E493-8979-4A49-9268-0E63479C4C6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920" r="59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18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5513" y="727448"/>
            <a:ext cx="863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Nunito" charset="0"/>
                <a:cs typeface="Nunito" charset="0"/>
              </a:rPr>
              <a:t>SHORT AWESOME TEXT </a:t>
            </a:r>
          </a:p>
        </p:txBody>
      </p:sp>
      <p:grpSp>
        <p:nvGrpSpPr>
          <p:cNvPr id="5" name="Group 4"/>
          <p:cNvGrpSpPr/>
          <p:nvPr/>
        </p:nvGrpSpPr>
        <p:grpSpPr>
          <a:xfrm rot="16200000">
            <a:off x="1124468" y="1895624"/>
            <a:ext cx="852494" cy="1162891"/>
            <a:chOff x="9918988" y="355852"/>
            <a:chExt cx="852494" cy="1162891"/>
          </a:xfrm>
        </p:grpSpPr>
        <p:sp>
          <p:nvSpPr>
            <p:cNvPr id="6" name="Triangle 5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59561" y="2156545"/>
            <a:ext cx="348609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9560" y="1753359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0" name="Group 9"/>
          <p:cNvGrpSpPr/>
          <p:nvPr/>
        </p:nvGrpSpPr>
        <p:grpSpPr>
          <a:xfrm rot="16200000">
            <a:off x="1124468" y="3599656"/>
            <a:ext cx="852494" cy="1162891"/>
            <a:chOff x="9918988" y="355852"/>
            <a:chExt cx="852494" cy="1162891"/>
          </a:xfrm>
        </p:grpSpPr>
        <p:sp>
          <p:nvSpPr>
            <p:cNvPr id="11" name="Triangle 10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59561" y="3860577"/>
            <a:ext cx="348609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9560" y="3457391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70735" y="3969963"/>
            <a:ext cx="420688" cy="422275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69265" y="2253102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2" name="Group 21"/>
          <p:cNvGrpSpPr/>
          <p:nvPr/>
        </p:nvGrpSpPr>
        <p:grpSpPr>
          <a:xfrm rot="16200000">
            <a:off x="1124468" y="5063814"/>
            <a:ext cx="852494" cy="1162891"/>
            <a:chOff x="9918988" y="355852"/>
            <a:chExt cx="852494" cy="1162891"/>
          </a:xfrm>
        </p:grpSpPr>
        <p:sp>
          <p:nvSpPr>
            <p:cNvPr id="23" name="Triangle 22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359561" y="5324735"/>
            <a:ext cx="348609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59560" y="4921549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150184" y="5536089"/>
            <a:ext cx="498709" cy="218340"/>
            <a:chOff x="1482726" y="5056188"/>
            <a:chExt cx="319088" cy="139700"/>
          </a:xfrm>
          <a:solidFill>
            <a:schemeClr val="bg1"/>
          </a:solidFill>
        </p:grpSpPr>
        <p:sp>
          <p:nvSpPr>
            <p:cNvPr id="28" name="Freeform 259"/>
            <p:cNvSpPr>
              <a:spLocks noEditPoints="1"/>
            </p:cNvSpPr>
            <p:nvPr/>
          </p:nvSpPr>
          <p:spPr bwMode="auto">
            <a:xfrm>
              <a:off x="1482726" y="5056188"/>
              <a:ext cx="319088" cy="139700"/>
            </a:xfrm>
            <a:custGeom>
              <a:avLst/>
              <a:gdLst>
                <a:gd name="T0" fmla="*/ 94 w 120"/>
                <a:gd name="T1" fmla="*/ 0 h 52"/>
                <a:gd name="T2" fmla="*/ 70 w 120"/>
                <a:gd name="T3" fmla="*/ 15 h 52"/>
                <a:gd name="T4" fmla="*/ 60 w 120"/>
                <a:gd name="T5" fmla="*/ 12 h 52"/>
                <a:gd name="T6" fmla="*/ 50 w 120"/>
                <a:gd name="T7" fmla="*/ 15 h 52"/>
                <a:gd name="T8" fmla="*/ 26 w 120"/>
                <a:gd name="T9" fmla="*/ 0 h 52"/>
                <a:gd name="T10" fmla="*/ 0 w 120"/>
                <a:gd name="T11" fmla="*/ 26 h 52"/>
                <a:gd name="T12" fmla="*/ 26 w 120"/>
                <a:gd name="T13" fmla="*/ 52 h 52"/>
                <a:gd name="T14" fmla="*/ 52 w 120"/>
                <a:gd name="T15" fmla="*/ 26 h 52"/>
                <a:gd name="T16" fmla="*/ 51 w 120"/>
                <a:gd name="T17" fmla="*/ 19 h 52"/>
                <a:gd name="T18" fmla="*/ 60 w 120"/>
                <a:gd name="T19" fmla="*/ 16 h 52"/>
                <a:gd name="T20" fmla="*/ 69 w 120"/>
                <a:gd name="T21" fmla="*/ 19 h 52"/>
                <a:gd name="T22" fmla="*/ 68 w 120"/>
                <a:gd name="T23" fmla="*/ 26 h 52"/>
                <a:gd name="T24" fmla="*/ 94 w 120"/>
                <a:gd name="T25" fmla="*/ 52 h 52"/>
                <a:gd name="T26" fmla="*/ 120 w 120"/>
                <a:gd name="T27" fmla="*/ 26 h 52"/>
                <a:gd name="T28" fmla="*/ 94 w 120"/>
                <a:gd name="T29" fmla="*/ 0 h 52"/>
                <a:gd name="T30" fmla="*/ 26 w 120"/>
                <a:gd name="T31" fmla="*/ 44 h 52"/>
                <a:gd name="T32" fmla="*/ 8 w 120"/>
                <a:gd name="T33" fmla="*/ 26 h 52"/>
                <a:gd name="T34" fmla="*/ 26 w 120"/>
                <a:gd name="T35" fmla="*/ 8 h 52"/>
                <a:gd name="T36" fmla="*/ 44 w 120"/>
                <a:gd name="T37" fmla="*/ 26 h 52"/>
                <a:gd name="T38" fmla="*/ 26 w 120"/>
                <a:gd name="T39" fmla="*/ 44 h 52"/>
                <a:gd name="T40" fmla="*/ 94 w 120"/>
                <a:gd name="T41" fmla="*/ 44 h 52"/>
                <a:gd name="T42" fmla="*/ 76 w 120"/>
                <a:gd name="T43" fmla="*/ 26 h 52"/>
                <a:gd name="T44" fmla="*/ 94 w 120"/>
                <a:gd name="T45" fmla="*/ 8 h 52"/>
                <a:gd name="T46" fmla="*/ 112 w 120"/>
                <a:gd name="T47" fmla="*/ 26 h 52"/>
                <a:gd name="T48" fmla="*/ 94 w 120"/>
                <a:gd name="T4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52">
                  <a:moveTo>
                    <a:pt x="94" y="0"/>
                  </a:moveTo>
                  <a:cubicBezTo>
                    <a:pt x="84" y="0"/>
                    <a:pt x="75" y="6"/>
                    <a:pt x="70" y="15"/>
                  </a:cubicBezTo>
                  <a:cubicBezTo>
                    <a:pt x="68" y="13"/>
                    <a:pt x="64" y="12"/>
                    <a:pt x="60" y="12"/>
                  </a:cubicBezTo>
                  <a:cubicBezTo>
                    <a:pt x="56" y="12"/>
                    <a:pt x="52" y="13"/>
                    <a:pt x="50" y="15"/>
                  </a:cubicBezTo>
                  <a:cubicBezTo>
                    <a:pt x="45" y="6"/>
                    <a:pt x="3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24"/>
                    <a:pt x="52" y="21"/>
                    <a:pt x="51" y="19"/>
                  </a:cubicBezTo>
                  <a:cubicBezTo>
                    <a:pt x="53" y="17"/>
                    <a:pt x="56" y="16"/>
                    <a:pt x="60" y="16"/>
                  </a:cubicBezTo>
                  <a:cubicBezTo>
                    <a:pt x="64" y="16"/>
                    <a:pt x="67" y="17"/>
                    <a:pt x="69" y="19"/>
                  </a:cubicBezTo>
                  <a:cubicBezTo>
                    <a:pt x="68" y="21"/>
                    <a:pt x="68" y="24"/>
                    <a:pt x="68" y="26"/>
                  </a:cubicBezTo>
                  <a:cubicBezTo>
                    <a:pt x="68" y="40"/>
                    <a:pt x="80" y="52"/>
                    <a:pt x="94" y="52"/>
                  </a:cubicBezTo>
                  <a:cubicBezTo>
                    <a:pt x="108" y="52"/>
                    <a:pt x="120" y="40"/>
                    <a:pt x="120" y="26"/>
                  </a:cubicBezTo>
                  <a:cubicBezTo>
                    <a:pt x="120" y="12"/>
                    <a:pt x="108" y="0"/>
                    <a:pt x="94" y="0"/>
                  </a:cubicBezTo>
                  <a:close/>
                  <a:moveTo>
                    <a:pt x="26" y="44"/>
                  </a:moveTo>
                  <a:cubicBezTo>
                    <a:pt x="16" y="44"/>
                    <a:pt x="8" y="3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36" y="8"/>
                    <a:pt x="44" y="16"/>
                    <a:pt x="44" y="26"/>
                  </a:cubicBezTo>
                  <a:cubicBezTo>
                    <a:pt x="44" y="36"/>
                    <a:pt x="36" y="44"/>
                    <a:pt x="26" y="44"/>
                  </a:cubicBezTo>
                  <a:close/>
                  <a:moveTo>
                    <a:pt x="94" y="44"/>
                  </a:moveTo>
                  <a:cubicBezTo>
                    <a:pt x="84" y="44"/>
                    <a:pt x="76" y="36"/>
                    <a:pt x="76" y="26"/>
                  </a:cubicBezTo>
                  <a:cubicBezTo>
                    <a:pt x="76" y="16"/>
                    <a:pt x="84" y="8"/>
                    <a:pt x="94" y="8"/>
                  </a:cubicBezTo>
                  <a:cubicBezTo>
                    <a:pt x="104" y="8"/>
                    <a:pt x="112" y="16"/>
                    <a:pt x="112" y="26"/>
                  </a:cubicBezTo>
                  <a:cubicBezTo>
                    <a:pt x="112" y="36"/>
                    <a:pt x="104" y="44"/>
                    <a:pt x="9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Freeform 260"/>
            <p:cNvSpPr>
              <a:spLocks/>
            </p:cNvSpPr>
            <p:nvPr/>
          </p:nvSpPr>
          <p:spPr bwMode="auto">
            <a:xfrm>
              <a:off x="1519238" y="5094288"/>
              <a:ext cx="42863" cy="42863"/>
            </a:xfrm>
            <a:custGeom>
              <a:avLst/>
              <a:gdLst>
                <a:gd name="T0" fmla="*/ 14 w 16"/>
                <a:gd name="T1" fmla="*/ 0 h 16"/>
                <a:gd name="T2" fmla="*/ 12 w 16"/>
                <a:gd name="T3" fmla="*/ 0 h 16"/>
                <a:gd name="T4" fmla="*/ 0 w 16"/>
                <a:gd name="T5" fmla="*/ 12 h 16"/>
                <a:gd name="T6" fmla="*/ 0 w 16"/>
                <a:gd name="T7" fmla="*/ 14 h 16"/>
                <a:gd name="T8" fmla="*/ 2 w 16"/>
                <a:gd name="T9" fmla="*/ 16 h 16"/>
                <a:gd name="T10" fmla="*/ 3 w 16"/>
                <a:gd name="T11" fmla="*/ 16 h 16"/>
                <a:gd name="T12" fmla="*/ 4 w 16"/>
                <a:gd name="T13" fmla="*/ 14 h 16"/>
                <a:gd name="T14" fmla="*/ 4 w 16"/>
                <a:gd name="T15" fmla="*/ 12 h 16"/>
                <a:gd name="T16" fmla="*/ 12 w 16"/>
                <a:gd name="T17" fmla="*/ 4 h 16"/>
                <a:gd name="T18" fmla="*/ 14 w 16"/>
                <a:gd name="T19" fmla="*/ 4 h 16"/>
                <a:gd name="T20" fmla="*/ 16 w 16"/>
                <a:gd name="T21" fmla="*/ 3 h 16"/>
                <a:gd name="T22" fmla="*/ 14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" name="Freeform 261"/>
            <p:cNvSpPr>
              <a:spLocks/>
            </p:cNvSpPr>
            <p:nvPr/>
          </p:nvSpPr>
          <p:spPr bwMode="auto">
            <a:xfrm>
              <a:off x="1701801" y="5094288"/>
              <a:ext cx="41275" cy="42863"/>
            </a:xfrm>
            <a:custGeom>
              <a:avLst/>
              <a:gdLst>
                <a:gd name="T0" fmla="*/ 14 w 16"/>
                <a:gd name="T1" fmla="*/ 0 h 16"/>
                <a:gd name="T2" fmla="*/ 12 w 16"/>
                <a:gd name="T3" fmla="*/ 0 h 16"/>
                <a:gd name="T4" fmla="*/ 0 w 16"/>
                <a:gd name="T5" fmla="*/ 12 h 16"/>
                <a:gd name="T6" fmla="*/ 0 w 16"/>
                <a:gd name="T7" fmla="*/ 14 h 16"/>
                <a:gd name="T8" fmla="*/ 2 w 16"/>
                <a:gd name="T9" fmla="*/ 16 h 16"/>
                <a:gd name="T10" fmla="*/ 3 w 16"/>
                <a:gd name="T11" fmla="*/ 16 h 16"/>
                <a:gd name="T12" fmla="*/ 4 w 16"/>
                <a:gd name="T13" fmla="*/ 14 h 16"/>
                <a:gd name="T14" fmla="*/ 4 w 16"/>
                <a:gd name="T15" fmla="*/ 12 h 16"/>
                <a:gd name="T16" fmla="*/ 12 w 16"/>
                <a:gd name="T17" fmla="*/ 4 h 16"/>
                <a:gd name="T18" fmla="*/ 14 w 16"/>
                <a:gd name="T19" fmla="*/ 4 h 16"/>
                <a:gd name="T20" fmla="*/ 16 w 16"/>
                <a:gd name="T21" fmla="*/ 3 h 16"/>
                <a:gd name="T22" fmla="*/ 14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rot="16200000">
            <a:off x="6759612" y="1895624"/>
            <a:ext cx="852494" cy="1162891"/>
            <a:chOff x="9918988" y="355852"/>
            <a:chExt cx="852494" cy="1162891"/>
          </a:xfrm>
        </p:grpSpPr>
        <p:sp>
          <p:nvSpPr>
            <p:cNvPr id="32" name="Triangle 31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994705" y="2156545"/>
            <a:ext cx="348609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94704" y="1753359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36" name="Group 35"/>
          <p:cNvGrpSpPr/>
          <p:nvPr/>
        </p:nvGrpSpPr>
        <p:grpSpPr>
          <a:xfrm rot="16200000">
            <a:off x="6759612" y="3599656"/>
            <a:ext cx="852494" cy="1162891"/>
            <a:chOff x="9918988" y="355852"/>
            <a:chExt cx="852494" cy="1162891"/>
          </a:xfrm>
        </p:grpSpPr>
        <p:sp>
          <p:nvSpPr>
            <p:cNvPr id="37" name="Triangle 36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994705" y="3860577"/>
            <a:ext cx="348609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94704" y="3457391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805879" y="3969963"/>
            <a:ext cx="420688" cy="422275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804409" y="2253102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46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8" name="Group 47"/>
          <p:cNvGrpSpPr/>
          <p:nvPr/>
        </p:nvGrpSpPr>
        <p:grpSpPr>
          <a:xfrm rot="16200000">
            <a:off x="6759612" y="5063814"/>
            <a:ext cx="852494" cy="1162891"/>
            <a:chOff x="9918988" y="355852"/>
            <a:chExt cx="852494" cy="1162891"/>
          </a:xfrm>
        </p:grpSpPr>
        <p:sp>
          <p:nvSpPr>
            <p:cNvPr id="49" name="Triangle 48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994705" y="5324735"/>
            <a:ext cx="348609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94704" y="4921549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785328" y="5536089"/>
            <a:ext cx="498709" cy="218340"/>
            <a:chOff x="1482726" y="5056188"/>
            <a:chExt cx="319088" cy="139700"/>
          </a:xfrm>
          <a:solidFill>
            <a:schemeClr val="bg1"/>
          </a:solidFill>
        </p:grpSpPr>
        <p:sp>
          <p:nvSpPr>
            <p:cNvPr id="54" name="Freeform 259"/>
            <p:cNvSpPr>
              <a:spLocks noEditPoints="1"/>
            </p:cNvSpPr>
            <p:nvPr/>
          </p:nvSpPr>
          <p:spPr bwMode="auto">
            <a:xfrm>
              <a:off x="1482726" y="5056188"/>
              <a:ext cx="319088" cy="139700"/>
            </a:xfrm>
            <a:custGeom>
              <a:avLst/>
              <a:gdLst>
                <a:gd name="T0" fmla="*/ 94 w 120"/>
                <a:gd name="T1" fmla="*/ 0 h 52"/>
                <a:gd name="T2" fmla="*/ 70 w 120"/>
                <a:gd name="T3" fmla="*/ 15 h 52"/>
                <a:gd name="T4" fmla="*/ 60 w 120"/>
                <a:gd name="T5" fmla="*/ 12 h 52"/>
                <a:gd name="T6" fmla="*/ 50 w 120"/>
                <a:gd name="T7" fmla="*/ 15 h 52"/>
                <a:gd name="T8" fmla="*/ 26 w 120"/>
                <a:gd name="T9" fmla="*/ 0 h 52"/>
                <a:gd name="T10" fmla="*/ 0 w 120"/>
                <a:gd name="T11" fmla="*/ 26 h 52"/>
                <a:gd name="T12" fmla="*/ 26 w 120"/>
                <a:gd name="T13" fmla="*/ 52 h 52"/>
                <a:gd name="T14" fmla="*/ 52 w 120"/>
                <a:gd name="T15" fmla="*/ 26 h 52"/>
                <a:gd name="T16" fmla="*/ 51 w 120"/>
                <a:gd name="T17" fmla="*/ 19 h 52"/>
                <a:gd name="T18" fmla="*/ 60 w 120"/>
                <a:gd name="T19" fmla="*/ 16 h 52"/>
                <a:gd name="T20" fmla="*/ 69 w 120"/>
                <a:gd name="T21" fmla="*/ 19 h 52"/>
                <a:gd name="T22" fmla="*/ 68 w 120"/>
                <a:gd name="T23" fmla="*/ 26 h 52"/>
                <a:gd name="T24" fmla="*/ 94 w 120"/>
                <a:gd name="T25" fmla="*/ 52 h 52"/>
                <a:gd name="T26" fmla="*/ 120 w 120"/>
                <a:gd name="T27" fmla="*/ 26 h 52"/>
                <a:gd name="T28" fmla="*/ 94 w 120"/>
                <a:gd name="T29" fmla="*/ 0 h 52"/>
                <a:gd name="T30" fmla="*/ 26 w 120"/>
                <a:gd name="T31" fmla="*/ 44 h 52"/>
                <a:gd name="T32" fmla="*/ 8 w 120"/>
                <a:gd name="T33" fmla="*/ 26 h 52"/>
                <a:gd name="T34" fmla="*/ 26 w 120"/>
                <a:gd name="T35" fmla="*/ 8 h 52"/>
                <a:gd name="T36" fmla="*/ 44 w 120"/>
                <a:gd name="T37" fmla="*/ 26 h 52"/>
                <a:gd name="T38" fmla="*/ 26 w 120"/>
                <a:gd name="T39" fmla="*/ 44 h 52"/>
                <a:gd name="T40" fmla="*/ 94 w 120"/>
                <a:gd name="T41" fmla="*/ 44 h 52"/>
                <a:gd name="T42" fmla="*/ 76 w 120"/>
                <a:gd name="T43" fmla="*/ 26 h 52"/>
                <a:gd name="T44" fmla="*/ 94 w 120"/>
                <a:gd name="T45" fmla="*/ 8 h 52"/>
                <a:gd name="T46" fmla="*/ 112 w 120"/>
                <a:gd name="T47" fmla="*/ 26 h 52"/>
                <a:gd name="T48" fmla="*/ 94 w 120"/>
                <a:gd name="T4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52">
                  <a:moveTo>
                    <a:pt x="94" y="0"/>
                  </a:moveTo>
                  <a:cubicBezTo>
                    <a:pt x="84" y="0"/>
                    <a:pt x="75" y="6"/>
                    <a:pt x="70" y="15"/>
                  </a:cubicBezTo>
                  <a:cubicBezTo>
                    <a:pt x="68" y="13"/>
                    <a:pt x="64" y="12"/>
                    <a:pt x="60" y="12"/>
                  </a:cubicBezTo>
                  <a:cubicBezTo>
                    <a:pt x="56" y="12"/>
                    <a:pt x="52" y="13"/>
                    <a:pt x="50" y="15"/>
                  </a:cubicBezTo>
                  <a:cubicBezTo>
                    <a:pt x="45" y="6"/>
                    <a:pt x="3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24"/>
                    <a:pt x="52" y="21"/>
                    <a:pt x="51" y="19"/>
                  </a:cubicBezTo>
                  <a:cubicBezTo>
                    <a:pt x="53" y="17"/>
                    <a:pt x="56" y="16"/>
                    <a:pt x="60" y="16"/>
                  </a:cubicBezTo>
                  <a:cubicBezTo>
                    <a:pt x="64" y="16"/>
                    <a:pt x="67" y="17"/>
                    <a:pt x="69" y="19"/>
                  </a:cubicBezTo>
                  <a:cubicBezTo>
                    <a:pt x="68" y="21"/>
                    <a:pt x="68" y="24"/>
                    <a:pt x="68" y="26"/>
                  </a:cubicBezTo>
                  <a:cubicBezTo>
                    <a:pt x="68" y="40"/>
                    <a:pt x="80" y="52"/>
                    <a:pt x="94" y="52"/>
                  </a:cubicBezTo>
                  <a:cubicBezTo>
                    <a:pt x="108" y="52"/>
                    <a:pt x="120" y="40"/>
                    <a:pt x="120" y="26"/>
                  </a:cubicBezTo>
                  <a:cubicBezTo>
                    <a:pt x="120" y="12"/>
                    <a:pt x="108" y="0"/>
                    <a:pt x="94" y="0"/>
                  </a:cubicBezTo>
                  <a:close/>
                  <a:moveTo>
                    <a:pt x="26" y="44"/>
                  </a:moveTo>
                  <a:cubicBezTo>
                    <a:pt x="16" y="44"/>
                    <a:pt x="8" y="3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36" y="8"/>
                    <a:pt x="44" y="16"/>
                    <a:pt x="44" y="26"/>
                  </a:cubicBezTo>
                  <a:cubicBezTo>
                    <a:pt x="44" y="36"/>
                    <a:pt x="36" y="44"/>
                    <a:pt x="26" y="44"/>
                  </a:cubicBezTo>
                  <a:close/>
                  <a:moveTo>
                    <a:pt x="94" y="44"/>
                  </a:moveTo>
                  <a:cubicBezTo>
                    <a:pt x="84" y="44"/>
                    <a:pt x="76" y="36"/>
                    <a:pt x="76" y="26"/>
                  </a:cubicBezTo>
                  <a:cubicBezTo>
                    <a:pt x="76" y="16"/>
                    <a:pt x="84" y="8"/>
                    <a:pt x="94" y="8"/>
                  </a:cubicBezTo>
                  <a:cubicBezTo>
                    <a:pt x="104" y="8"/>
                    <a:pt x="112" y="16"/>
                    <a:pt x="112" y="26"/>
                  </a:cubicBezTo>
                  <a:cubicBezTo>
                    <a:pt x="112" y="36"/>
                    <a:pt x="104" y="44"/>
                    <a:pt x="9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5" name="Freeform 260"/>
            <p:cNvSpPr>
              <a:spLocks/>
            </p:cNvSpPr>
            <p:nvPr/>
          </p:nvSpPr>
          <p:spPr bwMode="auto">
            <a:xfrm>
              <a:off x="1519238" y="5094288"/>
              <a:ext cx="42863" cy="42863"/>
            </a:xfrm>
            <a:custGeom>
              <a:avLst/>
              <a:gdLst>
                <a:gd name="T0" fmla="*/ 14 w 16"/>
                <a:gd name="T1" fmla="*/ 0 h 16"/>
                <a:gd name="T2" fmla="*/ 12 w 16"/>
                <a:gd name="T3" fmla="*/ 0 h 16"/>
                <a:gd name="T4" fmla="*/ 0 w 16"/>
                <a:gd name="T5" fmla="*/ 12 h 16"/>
                <a:gd name="T6" fmla="*/ 0 w 16"/>
                <a:gd name="T7" fmla="*/ 14 h 16"/>
                <a:gd name="T8" fmla="*/ 2 w 16"/>
                <a:gd name="T9" fmla="*/ 16 h 16"/>
                <a:gd name="T10" fmla="*/ 3 w 16"/>
                <a:gd name="T11" fmla="*/ 16 h 16"/>
                <a:gd name="T12" fmla="*/ 4 w 16"/>
                <a:gd name="T13" fmla="*/ 14 h 16"/>
                <a:gd name="T14" fmla="*/ 4 w 16"/>
                <a:gd name="T15" fmla="*/ 12 h 16"/>
                <a:gd name="T16" fmla="*/ 12 w 16"/>
                <a:gd name="T17" fmla="*/ 4 h 16"/>
                <a:gd name="T18" fmla="*/ 14 w 16"/>
                <a:gd name="T19" fmla="*/ 4 h 16"/>
                <a:gd name="T20" fmla="*/ 16 w 16"/>
                <a:gd name="T21" fmla="*/ 3 h 16"/>
                <a:gd name="T22" fmla="*/ 14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6" name="Freeform 261"/>
            <p:cNvSpPr>
              <a:spLocks/>
            </p:cNvSpPr>
            <p:nvPr/>
          </p:nvSpPr>
          <p:spPr bwMode="auto">
            <a:xfrm>
              <a:off x="1701801" y="5094288"/>
              <a:ext cx="41275" cy="42863"/>
            </a:xfrm>
            <a:custGeom>
              <a:avLst/>
              <a:gdLst>
                <a:gd name="T0" fmla="*/ 14 w 16"/>
                <a:gd name="T1" fmla="*/ 0 h 16"/>
                <a:gd name="T2" fmla="*/ 12 w 16"/>
                <a:gd name="T3" fmla="*/ 0 h 16"/>
                <a:gd name="T4" fmla="*/ 0 w 16"/>
                <a:gd name="T5" fmla="*/ 12 h 16"/>
                <a:gd name="T6" fmla="*/ 0 w 16"/>
                <a:gd name="T7" fmla="*/ 14 h 16"/>
                <a:gd name="T8" fmla="*/ 2 w 16"/>
                <a:gd name="T9" fmla="*/ 16 h 16"/>
                <a:gd name="T10" fmla="*/ 3 w 16"/>
                <a:gd name="T11" fmla="*/ 16 h 16"/>
                <a:gd name="T12" fmla="*/ 4 w 16"/>
                <a:gd name="T13" fmla="*/ 14 h 16"/>
                <a:gd name="T14" fmla="*/ 4 w 16"/>
                <a:gd name="T15" fmla="*/ 12 h 16"/>
                <a:gd name="T16" fmla="*/ 12 w 16"/>
                <a:gd name="T17" fmla="*/ 4 h 16"/>
                <a:gd name="T18" fmla="*/ 14 w 16"/>
                <a:gd name="T19" fmla="*/ 4 h 16"/>
                <a:gd name="T20" fmla="*/ 16 w 16"/>
                <a:gd name="T21" fmla="*/ 3 h 16"/>
                <a:gd name="T22" fmla="*/ 14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6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" grpId="0"/>
      <p:bldP spid="14" grpId="0"/>
      <p:bldP spid="25" grpId="0"/>
      <p:bldP spid="26" grpId="0"/>
      <p:bldP spid="34" grpId="0"/>
      <p:bldP spid="35" grpId="0"/>
      <p:bldP spid="39" grpId="0"/>
      <p:bldP spid="4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2609" y="1149941"/>
            <a:ext cx="4943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SHORT AWESOME </a:t>
            </a:r>
          </a:p>
          <a:p>
            <a:r>
              <a:rPr lang="en-US" sz="2800" dirty="0">
                <a:ea typeface="Nunito" charset="0"/>
                <a:cs typeface="Nunito" charset="0"/>
              </a:rPr>
              <a:t>TEXT TAGLINE HERE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1406387" y="2743502"/>
            <a:ext cx="852494" cy="1162891"/>
            <a:chOff x="9918988" y="355852"/>
            <a:chExt cx="852494" cy="1162891"/>
          </a:xfrm>
        </p:grpSpPr>
        <p:sp>
          <p:nvSpPr>
            <p:cNvPr id="10" name="Triangle 9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68912" y="3153874"/>
            <a:ext cx="2798116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8912" y="2750688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1387121" y="4596482"/>
            <a:ext cx="852494" cy="1162891"/>
            <a:chOff x="9918988" y="355852"/>
            <a:chExt cx="852494" cy="1162891"/>
          </a:xfrm>
        </p:grpSpPr>
        <p:sp>
          <p:nvSpPr>
            <p:cNvPr id="15" name="Triangle 14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49646" y="5006854"/>
            <a:ext cx="2817387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9646" y="4603668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433388" y="4966789"/>
            <a:ext cx="420688" cy="422275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51184" y="3100980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74D8DFA-65ED-4E1F-9834-8630CC808E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282" b="7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19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933799A-C1F5-4334-A51C-9D5E50B8EA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89684" y="4932357"/>
            <a:ext cx="6246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  <a:ea typeface="Nunito" charset="0"/>
                <a:cs typeface="Nunito" charset="0"/>
              </a:rPr>
              <a:t>BREAK </a:t>
            </a:r>
            <a:r>
              <a:rPr lang="en-US" sz="6600" dirty="0">
                <a:solidFill>
                  <a:schemeClr val="bg1"/>
                </a:solidFill>
                <a:ea typeface="Nunito" charset="0"/>
                <a:cs typeface="Nunito" charset="0"/>
              </a:rPr>
              <a:t>SLIDES</a:t>
            </a:r>
          </a:p>
        </p:txBody>
      </p:sp>
      <p:sp>
        <p:nvSpPr>
          <p:cNvPr id="42" name="Triangle 41"/>
          <p:cNvSpPr/>
          <p:nvPr/>
        </p:nvSpPr>
        <p:spPr>
          <a:xfrm rot="5400000">
            <a:off x="7476319" y="5228558"/>
            <a:ext cx="605232" cy="408020"/>
          </a:xfrm>
          <a:prstGeom prst="triangle">
            <a:avLst>
              <a:gd name="adj" fmla="val 4928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16200000">
            <a:off x="7030813" y="717130"/>
            <a:ext cx="852494" cy="1162891"/>
            <a:chOff x="9918988" y="355852"/>
            <a:chExt cx="852494" cy="1162891"/>
          </a:xfrm>
        </p:grpSpPr>
        <p:sp>
          <p:nvSpPr>
            <p:cNvPr id="8" name="Triangle 7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265906" y="1121693"/>
            <a:ext cx="348609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65905" y="718507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5856689" y="2169635"/>
            <a:ext cx="852494" cy="1162891"/>
            <a:chOff x="9918988" y="355852"/>
            <a:chExt cx="852494" cy="1162891"/>
          </a:xfrm>
        </p:grpSpPr>
        <p:sp>
          <p:nvSpPr>
            <p:cNvPr id="13" name="Triangle 12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091782" y="2574198"/>
            <a:ext cx="348609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1781" y="2171012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902956" y="2539942"/>
            <a:ext cx="420688" cy="422275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75610" y="1074608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5" name="Group 24"/>
          <p:cNvGrpSpPr/>
          <p:nvPr/>
        </p:nvGrpSpPr>
        <p:grpSpPr>
          <a:xfrm rot="16200000">
            <a:off x="4667864" y="3633793"/>
            <a:ext cx="852494" cy="1162891"/>
            <a:chOff x="9918988" y="355852"/>
            <a:chExt cx="852494" cy="1162891"/>
          </a:xfrm>
        </p:grpSpPr>
        <p:sp>
          <p:nvSpPr>
            <p:cNvPr id="26" name="Triangle 25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02957" y="4038356"/>
            <a:ext cx="348609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02956" y="3635170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30" name="Group 29"/>
          <p:cNvGrpSpPr/>
          <p:nvPr/>
        </p:nvGrpSpPr>
        <p:grpSpPr>
          <a:xfrm rot="16200000">
            <a:off x="3543030" y="5072244"/>
            <a:ext cx="852494" cy="1162891"/>
            <a:chOff x="9918988" y="355852"/>
            <a:chExt cx="852494" cy="1162891"/>
          </a:xfrm>
        </p:grpSpPr>
        <p:sp>
          <p:nvSpPr>
            <p:cNvPr id="31" name="Triangle 30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778123" y="5476807"/>
            <a:ext cx="348609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78122" y="5073621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553225" y="5528723"/>
            <a:ext cx="529751" cy="266107"/>
            <a:chOff x="5567364" y="4362450"/>
            <a:chExt cx="341313" cy="171450"/>
          </a:xfrm>
          <a:solidFill>
            <a:schemeClr val="bg1"/>
          </a:solidFill>
        </p:grpSpPr>
        <p:sp>
          <p:nvSpPr>
            <p:cNvPr id="36" name="Freeform 201"/>
            <p:cNvSpPr>
              <a:spLocks noEditPoints="1"/>
            </p:cNvSpPr>
            <p:nvPr/>
          </p:nvSpPr>
          <p:spPr bwMode="auto">
            <a:xfrm>
              <a:off x="5567364" y="4362450"/>
              <a:ext cx="341313" cy="171450"/>
            </a:xfrm>
            <a:custGeom>
              <a:avLst/>
              <a:gdLst>
                <a:gd name="T0" fmla="*/ 98 w 128"/>
                <a:gd name="T1" fmla="*/ 0 h 64"/>
                <a:gd name="T2" fmla="*/ 30 w 128"/>
                <a:gd name="T3" fmla="*/ 0 h 64"/>
                <a:gd name="T4" fmla="*/ 0 w 128"/>
                <a:gd name="T5" fmla="*/ 32 h 64"/>
                <a:gd name="T6" fmla="*/ 30 w 128"/>
                <a:gd name="T7" fmla="*/ 64 h 64"/>
                <a:gd name="T8" fmla="*/ 98 w 128"/>
                <a:gd name="T9" fmla="*/ 64 h 64"/>
                <a:gd name="T10" fmla="*/ 128 w 128"/>
                <a:gd name="T11" fmla="*/ 32 h 64"/>
                <a:gd name="T12" fmla="*/ 98 w 128"/>
                <a:gd name="T13" fmla="*/ 0 h 64"/>
                <a:gd name="T14" fmla="*/ 8 w 128"/>
                <a:gd name="T15" fmla="*/ 32 h 64"/>
                <a:gd name="T16" fmla="*/ 30 w 128"/>
                <a:gd name="T17" fmla="*/ 8 h 64"/>
                <a:gd name="T18" fmla="*/ 62 w 128"/>
                <a:gd name="T19" fmla="*/ 8 h 64"/>
                <a:gd name="T20" fmla="*/ 62 w 128"/>
                <a:gd name="T21" fmla="*/ 56 h 64"/>
                <a:gd name="T22" fmla="*/ 30 w 128"/>
                <a:gd name="T23" fmla="*/ 56 h 64"/>
                <a:gd name="T24" fmla="*/ 8 w 128"/>
                <a:gd name="T25" fmla="*/ 32 h 64"/>
                <a:gd name="T26" fmla="*/ 98 w 128"/>
                <a:gd name="T27" fmla="*/ 56 h 64"/>
                <a:gd name="T28" fmla="*/ 67 w 128"/>
                <a:gd name="T29" fmla="*/ 56 h 64"/>
                <a:gd name="T30" fmla="*/ 67 w 128"/>
                <a:gd name="T31" fmla="*/ 8 h 64"/>
                <a:gd name="T32" fmla="*/ 98 w 128"/>
                <a:gd name="T33" fmla="*/ 8 h 64"/>
                <a:gd name="T34" fmla="*/ 120 w 128"/>
                <a:gd name="T35" fmla="*/ 32 h 64"/>
                <a:gd name="T36" fmla="*/ 98 w 12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64">
                  <a:moveTo>
                    <a:pt x="98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0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114" y="64"/>
                    <a:pt x="128" y="50"/>
                    <a:pt x="128" y="32"/>
                  </a:cubicBezTo>
                  <a:cubicBezTo>
                    <a:pt x="128" y="14"/>
                    <a:pt x="114" y="0"/>
                    <a:pt x="98" y="0"/>
                  </a:cubicBezTo>
                  <a:close/>
                  <a:moveTo>
                    <a:pt x="8" y="32"/>
                  </a:moveTo>
                  <a:cubicBezTo>
                    <a:pt x="8" y="19"/>
                    <a:pt x="18" y="8"/>
                    <a:pt x="30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21"/>
                    <a:pt x="60" y="43"/>
                    <a:pt x="62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8" y="45"/>
                    <a:pt x="8" y="32"/>
                  </a:cubicBezTo>
                  <a:close/>
                  <a:moveTo>
                    <a:pt x="98" y="56"/>
                  </a:moveTo>
                  <a:cubicBezTo>
                    <a:pt x="67" y="56"/>
                    <a:pt x="67" y="56"/>
                    <a:pt x="67" y="56"/>
                  </a:cubicBezTo>
                  <a:cubicBezTo>
                    <a:pt x="64" y="44"/>
                    <a:pt x="64" y="20"/>
                    <a:pt x="6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10" y="8"/>
                    <a:pt x="120" y="19"/>
                    <a:pt x="120" y="32"/>
                  </a:cubicBezTo>
                  <a:cubicBezTo>
                    <a:pt x="120" y="45"/>
                    <a:pt x="110" y="56"/>
                    <a:pt x="9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7" name="Freeform 202"/>
            <p:cNvSpPr>
              <a:spLocks/>
            </p:cNvSpPr>
            <p:nvPr/>
          </p:nvSpPr>
          <p:spPr bwMode="auto">
            <a:xfrm>
              <a:off x="5603876" y="4400550"/>
              <a:ext cx="53975" cy="52388"/>
            </a:xfrm>
            <a:custGeom>
              <a:avLst/>
              <a:gdLst>
                <a:gd name="T0" fmla="*/ 18 w 20"/>
                <a:gd name="T1" fmla="*/ 0 h 20"/>
                <a:gd name="T2" fmla="*/ 0 w 20"/>
                <a:gd name="T3" fmla="*/ 18 h 20"/>
                <a:gd name="T4" fmla="*/ 2 w 20"/>
                <a:gd name="T5" fmla="*/ 20 h 20"/>
                <a:gd name="T6" fmla="*/ 4 w 20"/>
                <a:gd name="T7" fmla="*/ 18 h 20"/>
                <a:gd name="T8" fmla="*/ 18 w 20"/>
                <a:gd name="T9" fmla="*/ 4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3" y="20"/>
                    <a:pt x="4" y="19"/>
                    <a:pt x="4" y="18"/>
                  </a:cubicBezTo>
                  <a:cubicBezTo>
                    <a:pt x="4" y="10"/>
                    <a:pt x="10" y="4"/>
                    <a:pt x="18" y="4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8" name="Freeform 203"/>
            <p:cNvSpPr>
              <a:spLocks/>
            </p:cNvSpPr>
            <p:nvPr/>
          </p:nvSpPr>
          <p:spPr bwMode="auto">
            <a:xfrm>
              <a:off x="5818189" y="4441825"/>
              <a:ext cx="52388" cy="53975"/>
            </a:xfrm>
            <a:custGeom>
              <a:avLst/>
              <a:gdLst>
                <a:gd name="T0" fmla="*/ 18 w 20"/>
                <a:gd name="T1" fmla="*/ 0 h 20"/>
                <a:gd name="T2" fmla="*/ 16 w 20"/>
                <a:gd name="T3" fmla="*/ 2 h 20"/>
                <a:gd name="T4" fmla="*/ 2 w 20"/>
                <a:gd name="T5" fmla="*/ 16 h 20"/>
                <a:gd name="T6" fmla="*/ 0 w 20"/>
                <a:gd name="T7" fmla="*/ 18 h 20"/>
                <a:gd name="T8" fmla="*/ 2 w 20"/>
                <a:gd name="T9" fmla="*/ 20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17" y="0"/>
                    <a:pt x="16" y="1"/>
                    <a:pt x="16" y="2"/>
                  </a:cubicBezTo>
                  <a:cubicBezTo>
                    <a:pt x="16" y="10"/>
                    <a:pt x="10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12" y="20"/>
                    <a:pt x="20" y="1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693580" y="4106068"/>
            <a:ext cx="498709" cy="218340"/>
            <a:chOff x="1482726" y="5056188"/>
            <a:chExt cx="319088" cy="139700"/>
          </a:xfrm>
          <a:solidFill>
            <a:schemeClr val="bg1"/>
          </a:solidFill>
        </p:grpSpPr>
        <p:sp>
          <p:nvSpPr>
            <p:cNvPr id="40" name="Freeform 259"/>
            <p:cNvSpPr>
              <a:spLocks noEditPoints="1"/>
            </p:cNvSpPr>
            <p:nvPr/>
          </p:nvSpPr>
          <p:spPr bwMode="auto">
            <a:xfrm>
              <a:off x="1482726" y="5056188"/>
              <a:ext cx="319088" cy="139700"/>
            </a:xfrm>
            <a:custGeom>
              <a:avLst/>
              <a:gdLst>
                <a:gd name="T0" fmla="*/ 94 w 120"/>
                <a:gd name="T1" fmla="*/ 0 h 52"/>
                <a:gd name="T2" fmla="*/ 70 w 120"/>
                <a:gd name="T3" fmla="*/ 15 h 52"/>
                <a:gd name="T4" fmla="*/ 60 w 120"/>
                <a:gd name="T5" fmla="*/ 12 h 52"/>
                <a:gd name="T6" fmla="*/ 50 w 120"/>
                <a:gd name="T7" fmla="*/ 15 h 52"/>
                <a:gd name="T8" fmla="*/ 26 w 120"/>
                <a:gd name="T9" fmla="*/ 0 h 52"/>
                <a:gd name="T10" fmla="*/ 0 w 120"/>
                <a:gd name="T11" fmla="*/ 26 h 52"/>
                <a:gd name="T12" fmla="*/ 26 w 120"/>
                <a:gd name="T13" fmla="*/ 52 h 52"/>
                <a:gd name="T14" fmla="*/ 52 w 120"/>
                <a:gd name="T15" fmla="*/ 26 h 52"/>
                <a:gd name="T16" fmla="*/ 51 w 120"/>
                <a:gd name="T17" fmla="*/ 19 h 52"/>
                <a:gd name="T18" fmla="*/ 60 w 120"/>
                <a:gd name="T19" fmla="*/ 16 h 52"/>
                <a:gd name="T20" fmla="*/ 69 w 120"/>
                <a:gd name="T21" fmla="*/ 19 h 52"/>
                <a:gd name="T22" fmla="*/ 68 w 120"/>
                <a:gd name="T23" fmla="*/ 26 h 52"/>
                <a:gd name="T24" fmla="*/ 94 w 120"/>
                <a:gd name="T25" fmla="*/ 52 h 52"/>
                <a:gd name="T26" fmla="*/ 120 w 120"/>
                <a:gd name="T27" fmla="*/ 26 h 52"/>
                <a:gd name="T28" fmla="*/ 94 w 120"/>
                <a:gd name="T29" fmla="*/ 0 h 52"/>
                <a:gd name="T30" fmla="*/ 26 w 120"/>
                <a:gd name="T31" fmla="*/ 44 h 52"/>
                <a:gd name="T32" fmla="*/ 8 w 120"/>
                <a:gd name="T33" fmla="*/ 26 h 52"/>
                <a:gd name="T34" fmla="*/ 26 w 120"/>
                <a:gd name="T35" fmla="*/ 8 h 52"/>
                <a:gd name="T36" fmla="*/ 44 w 120"/>
                <a:gd name="T37" fmla="*/ 26 h 52"/>
                <a:gd name="T38" fmla="*/ 26 w 120"/>
                <a:gd name="T39" fmla="*/ 44 h 52"/>
                <a:gd name="T40" fmla="*/ 94 w 120"/>
                <a:gd name="T41" fmla="*/ 44 h 52"/>
                <a:gd name="T42" fmla="*/ 76 w 120"/>
                <a:gd name="T43" fmla="*/ 26 h 52"/>
                <a:gd name="T44" fmla="*/ 94 w 120"/>
                <a:gd name="T45" fmla="*/ 8 h 52"/>
                <a:gd name="T46" fmla="*/ 112 w 120"/>
                <a:gd name="T47" fmla="*/ 26 h 52"/>
                <a:gd name="T48" fmla="*/ 94 w 120"/>
                <a:gd name="T4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52">
                  <a:moveTo>
                    <a:pt x="94" y="0"/>
                  </a:moveTo>
                  <a:cubicBezTo>
                    <a:pt x="84" y="0"/>
                    <a:pt x="75" y="6"/>
                    <a:pt x="70" y="15"/>
                  </a:cubicBezTo>
                  <a:cubicBezTo>
                    <a:pt x="68" y="13"/>
                    <a:pt x="64" y="12"/>
                    <a:pt x="60" y="12"/>
                  </a:cubicBezTo>
                  <a:cubicBezTo>
                    <a:pt x="56" y="12"/>
                    <a:pt x="52" y="13"/>
                    <a:pt x="50" y="15"/>
                  </a:cubicBezTo>
                  <a:cubicBezTo>
                    <a:pt x="45" y="6"/>
                    <a:pt x="3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24"/>
                    <a:pt x="52" y="21"/>
                    <a:pt x="51" y="19"/>
                  </a:cubicBezTo>
                  <a:cubicBezTo>
                    <a:pt x="53" y="17"/>
                    <a:pt x="56" y="16"/>
                    <a:pt x="60" y="16"/>
                  </a:cubicBezTo>
                  <a:cubicBezTo>
                    <a:pt x="64" y="16"/>
                    <a:pt x="67" y="17"/>
                    <a:pt x="69" y="19"/>
                  </a:cubicBezTo>
                  <a:cubicBezTo>
                    <a:pt x="68" y="21"/>
                    <a:pt x="68" y="24"/>
                    <a:pt x="68" y="26"/>
                  </a:cubicBezTo>
                  <a:cubicBezTo>
                    <a:pt x="68" y="40"/>
                    <a:pt x="80" y="52"/>
                    <a:pt x="94" y="52"/>
                  </a:cubicBezTo>
                  <a:cubicBezTo>
                    <a:pt x="108" y="52"/>
                    <a:pt x="120" y="40"/>
                    <a:pt x="120" y="26"/>
                  </a:cubicBezTo>
                  <a:cubicBezTo>
                    <a:pt x="120" y="12"/>
                    <a:pt x="108" y="0"/>
                    <a:pt x="94" y="0"/>
                  </a:cubicBezTo>
                  <a:close/>
                  <a:moveTo>
                    <a:pt x="26" y="44"/>
                  </a:moveTo>
                  <a:cubicBezTo>
                    <a:pt x="16" y="44"/>
                    <a:pt x="8" y="3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36" y="8"/>
                    <a:pt x="44" y="16"/>
                    <a:pt x="44" y="26"/>
                  </a:cubicBezTo>
                  <a:cubicBezTo>
                    <a:pt x="44" y="36"/>
                    <a:pt x="36" y="44"/>
                    <a:pt x="26" y="44"/>
                  </a:cubicBezTo>
                  <a:close/>
                  <a:moveTo>
                    <a:pt x="94" y="44"/>
                  </a:moveTo>
                  <a:cubicBezTo>
                    <a:pt x="84" y="44"/>
                    <a:pt x="76" y="36"/>
                    <a:pt x="76" y="26"/>
                  </a:cubicBezTo>
                  <a:cubicBezTo>
                    <a:pt x="76" y="16"/>
                    <a:pt x="84" y="8"/>
                    <a:pt x="94" y="8"/>
                  </a:cubicBezTo>
                  <a:cubicBezTo>
                    <a:pt x="104" y="8"/>
                    <a:pt x="112" y="16"/>
                    <a:pt x="112" y="26"/>
                  </a:cubicBezTo>
                  <a:cubicBezTo>
                    <a:pt x="112" y="36"/>
                    <a:pt x="104" y="44"/>
                    <a:pt x="9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1" name="Freeform 260"/>
            <p:cNvSpPr>
              <a:spLocks/>
            </p:cNvSpPr>
            <p:nvPr/>
          </p:nvSpPr>
          <p:spPr bwMode="auto">
            <a:xfrm>
              <a:off x="1519238" y="5094288"/>
              <a:ext cx="42863" cy="42863"/>
            </a:xfrm>
            <a:custGeom>
              <a:avLst/>
              <a:gdLst>
                <a:gd name="T0" fmla="*/ 14 w 16"/>
                <a:gd name="T1" fmla="*/ 0 h 16"/>
                <a:gd name="T2" fmla="*/ 12 w 16"/>
                <a:gd name="T3" fmla="*/ 0 h 16"/>
                <a:gd name="T4" fmla="*/ 0 w 16"/>
                <a:gd name="T5" fmla="*/ 12 h 16"/>
                <a:gd name="T6" fmla="*/ 0 w 16"/>
                <a:gd name="T7" fmla="*/ 14 h 16"/>
                <a:gd name="T8" fmla="*/ 2 w 16"/>
                <a:gd name="T9" fmla="*/ 16 h 16"/>
                <a:gd name="T10" fmla="*/ 3 w 16"/>
                <a:gd name="T11" fmla="*/ 16 h 16"/>
                <a:gd name="T12" fmla="*/ 4 w 16"/>
                <a:gd name="T13" fmla="*/ 14 h 16"/>
                <a:gd name="T14" fmla="*/ 4 w 16"/>
                <a:gd name="T15" fmla="*/ 12 h 16"/>
                <a:gd name="T16" fmla="*/ 12 w 16"/>
                <a:gd name="T17" fmla="*/ 4 h 16"/>
                <a:gd name="T18" fmla="*/ 14 w 16"/>
                <a:gd name="T19" fmla="*/ 4 h 16"/>
                <a:gd name="T20" fmla="*/ 16 w 16"/>
                <a:gd name="T21" fmla="*/ 3 h 16"/>
                <a:gd name="T22" fmla="*/ 14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2" name="Freeform 261"/>
            <p:cNvSpPr>
              <a:spLocks/>
            </p:cNvSpPr>
            <p:nvPr/>
          </p:nvSpPr>
          <p:spPr bwMode="auto">
            <a:xfrm>
              <a:off x="1701801" y="5094288"/>
              <a:ext cx="41275" cy="42863"/>
            </a:xfrm>
            <a:custGeom>
              <a:avLst/>
              <a:gdLst>
                <a:gd name="T0" fmla="*/ 14 w 16"/>
                <a:gd name="T1" fmla="*/ 0 h 16"/>
                <a:gd name="T2" fmla="*/ 12 w 16"/>
                <a:gd name="T3" fmla="*/ 0 h 16"/>
                <a:gd name="T4" fmla="*/ 0 w 16"/>
                <a:gd name="T5" fmla="*/ 12 h 16"/>
                <a:gd name="T6" fmla="*/ 0 w 16"/>
                <a:gd name="T7" fmla="*/ 14 h 16"/>
                <a:gd name="T8" fmla="*/ 2 w 16"/>
                <a:gd name="T9" fmla="*/ 16 h 16"/>
                <a:gd name="T10" fmla="*/ 3 w 16"/>
                <a:gd name="T11" fmla="*/ 16 h 16"/>
                <a:gd name="T12" fmla="*/ 4 w 16"/>
                <a:gd name="T13" fmla="*/ 14 h 16"/>
                <a:gd name="T14" fmla="*/ 4 w 16"/>
                <a:gd name="T15" fmla="*/ 12 h 16"/>
                <a:gd name="T16" fmla="*/ 12 w 16"/>
                <a:gd name="T17" fmla="*/ 4 h 16"/>
                <a:gd name="T18" fmla="*/ 14 w 16"/>
                <a:gd name="T19" fmla="*/ 4 h 16"/>
                <a:gd name="T20" fmla="*/ 16 w 16"/>
                <a:gd name="T21" fmla="*/ 3 h 16"/>
                <a:gd name="T22" fmla="*/ 14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pic>
        <p:nvPicPr>
          <p:cNvPr id="45" name="Picture Placeholder 44">
            <a:extLst>
              <a:ext uri="{FF2B5EF4-FFF2-40B4-BE49-F238E27FC236}">
                <a16:creationId xmlns:a16="http://schemas.microsoft.com/office/drawing/2014/main" id="{DFF7499D-8A2A-4FD9-99C0-FA28375927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908" r="149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68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28" grpId="0"/>
      <p:bldP spid="29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E9858A7-CD65-407E-A47B-35709904A9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013" r="15013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7225133" y="2123268"/>
            <a:ext cx="4969790" cy="473473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3714" y="1315958"/>
            <a:ext cx="3470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SHORT </a:t>
            </a:r>
          </a:p>
          <a:p>
            <a:r>
              <a:rPr lang="en-US" sz="2800" dirty="0">
                <a:ea typeface="Nunito" charset="0"/>
                <a:cs typeface="Nunito" charset="0"/>
              </a:rPr>
              <a:t>AWESOME TEXT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3713" y="2599620"/>
            <a:ext cx="4718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endParaRPr lang="en-US" sz="1200" dirty="0"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 </a:t>
            </a: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9292979" y="3328206"/>
            <a:ext cx="852494" cy="1162891"/>
            <a:chOff x="9918988" y="355852"/>
            <a:chExt cx="852494" cy="1162891"/>
          </a:xfrm>
        </p:grpSpPr>
        <p:sp>
          <p:nvSpPr>
            <p:cNvPr id="31" name="Triangle 30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383900" y="5119997"/>
            <a:ext cx="2670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3900" y="4716811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9477131" y="3611956"/>
            <a:ext cx="484188" cy="301625"/>
            <a:chOff x="8308975" y="-595313"/>
            <a:chExt cx="484188" cy="301625"/>
          </a:xfrm>
          <a:solidFill>
            <a:schemeClr val="accent1"/>
          </a:solidFill>
        </p:grpSpPr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8308975" y="-595313"/>
              <a:ext cx="484188" cy="301625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8491538" y="-504825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/>
          </p:nvSpPr>
          <p:spPr bwMode="auto">
            <a:xfrm>
              <a:off x="8445500" y="-549275"/>
              <a:ext cx="211138" cy="209550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16200000">
            <a:off x="1586448" y="4712547"/>
            <a:ext cx="852494" cy="1162891"/>
            <a:chOff x="9918988" y="355852"/>
            <a:chExt cx="852494" cy="1162891"/>
          </a:xfrm>
        </p:grpSpPr>
        <p:sp>
          <p:nvSpPr>
            <p:cNvPr id="42" name="Triangle 41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821541" y="4973468"/>
            <a:ext cx="2670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21540" y="4570282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631245" y="5070025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47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5" name="L-Shape 24"/>
          <p:cNvSpPr/>
          <p:nvPr/>
        </p:nvSpPr>
        <p:spPr>
          <a:xfrm rot="5400000">
            <a:off x="0" y="0"/>
            <a:ext cx="601476" cy="601476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2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3" grpId="0"/>
      <p:bldP spid="34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Custom 234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FC3903"/>
      </a:accent1>
      <a:accent2>
        <a:srgbClr val="FC3903"/>
      </a:accent2>
      <a:accent3>
        <a:srgbClr val="FC3903"/>
      </a:accent3>
      <a:accent4>
        <a:srgbClr val="FC3903"/>
      </a:accent4>
      <a:accent5>
        <a:srgbClr val="FC3903"/>
      </a:accent5>
      <a:accent6>
        <a:srgbClr val="FC3903"/>
      </a:accent6>
      <a:hlink>
        <a:srgbClr val="FC3903"/>
      </a:hlink>
      <a:folHlink>
        <a:srgbClr val="FC3903"/>
      </a:folHlink>
    </a:clrScheme>
    <a:fontScheme name="Custom 10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4734</TotalTime>
  <Words>1917</Words>
  <Application>Microsoft Office PowerPoint</Application>
  <PresentationFormat>Widescreen</PresentationFormat>
  <Paragraphs>176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Lora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218</cp:revision>
  <dcterms:created xsi:type="dcterms:W3CDTF">2017-04-05T13:25:54Z</dcterms:created>
  <dcterms:modified xsi:type="dcterms:W3CDTF">2021-03-09T06:41:32Z</dcterms:modified>
</cp:coreProperties>
</file>