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4" r:id="rId16"/>
    <p:sldId id="275" r:id="rId17"/>
    <p:sldId id="278" r:id="rId18"/>
    <p:sldId id="280" r:id="rId19"/>
    <p:sldId id="282" r:id="rId20"/>
    <p:sldId id="283" r:id="rId21"/>
    <p:sldId id="284" r:id="rId22"/>
    <p:sldId id="286" r:id="rId23"/>
    <p:sldId id="290" r:id="rId24"/>
    <p:sldId id="335" r:id="rId2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8" autoAdjust="0"/>
    <p:restoredTop sz="94638" autoAdjust="0"/>
  </p:normalViewPr>
  <p:slideViewPr>
    <p:cSldViewPr snapToGrid="0" showGuides="1">
      <p:cViewPr varScale="1">
        <p:scale>
          <a:sx n="122" d="100"/>
          <a:sy n="122" d="100"/>
        </p:scale>
        <p:origin x="9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5" d="100"/>
          <a:sy n="115" d="100"/>
        </p:scale>
        <p:origin x="478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ABEE0D-231D-4BA3-AD2B-753328CABF5C}" type="datetimeFigureOut">
              <a:rPr lang="en-US" smtClean="0"/>
              <a:t>3/9/2021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3386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381000" y="685800"/>
            <a:ext cx="6096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12">
    <p:spTree>
      <p:nvGrpSpPr>
        <p:cNvPr id="1" name=""/>
        <p:cNvGrpSpPr/>
        <p:nvPr/>
      </p:nvGrpSpPr>
      <p:grpSpPr>
        <a:xfrm>
          <a:off x="0" y="0"/>
          <a:ext cx="0" cy="0"/>
          <a:chOff x="0" y="0"/>
          <a:chExt cx="0" cy="0"/>
        </a:xfrm>
      </p:grpSpPr>
      <p:sp>
        <p:nvSpPr>
          <p:cNvPr id="12" name="图片占位符 7"/>
          <p:cNvSpPr>
            <a:spLocks noGrp="1"/>
          </p:cNvSpPr>
          <p:nvPr>
            <p:ph type="pic" sz="quarter" idx="10"/>
          </p:nvPr>
        </p:nvSpPr>
        <p:spPr>
          <a:xfrm>
            <a:off x="2453146" y="1266068"/>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3" name="图片占位符 7"/>
          <p:cNvSpPr>
            <a:spLocks noGrp="1"/>
          </p:cNvSpPr>
          <p:nvPr>
            <p:ph type="pic" sz="quarter" idx="11"/>
          </p:nvPr>
        </p:nvSpPr>
        <p:spPr>
          <a:xfrm>
            <a:off x="4328512" y="18545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4" name="图片占位符 7"/>
          <p:cNvSpPr>
            <a:spLocks noGrp="1"/>
          </p:cNvSpPr>
          <p:nvPr>
            <p:ph type="pic" sz="quarter" idx="12"/>
          </p:nvPr>
        </p:nvSpPr>
        <p:spPr>
          <a:xfrm>
            <a:off x="6203878" y="1147534"/>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dirty="0"/>
          </a:p>
        </p:txBody>
      </p:sp>
      <p:sp>
        <p:nvSpPr>
          <p:cNvPr id="15" name="图片占位符 7"/>
          <p:cNvSpPr>
            <a:spLocks noGrp="1"/>
          </p:cNvSpPr>
          <p:nvPr>
            <p:ph type="pic" sz="quarter" idx="13"/>
          </p:nvPr>
        </p:nvSpPr>
        <p:spPr>
          <a:xfrm>
            <a:off x="8079247" y="1676700"/>
            <a:ext cx="1659608" cy="3855966"/>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14745925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13">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5132070" y="0"/>
            <a:ext cx="6222458"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986156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14">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720438" y="0"/>
            <a:ext cx="6222458" cy="6858000"/>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Lst>
            <a:ahLst/>
            <a:cxnLst>
              <a:cxn ang="0">
                <a:pos x="connsiteX0" y="connsiteY0"/>
              </a:cxn>
              <a:cxn ang="0">
                <a:pos x="connsiteX1" y="connsiteY1"/>
              </a:cxn>
              <a:cxn ang="0">
                <a:pos x="connsiteX2" y="connsiteY2"/>
              </a:cxn>
              <a:cxn ang="0">
                <a:pos x="connsiteX3" y="connsiteY3"/>
              </a:cxn>
            </a:cxnLst>
            <a:rect l="l" t="t" r="r" b="b"/>
            <a:pathLst>
              <a:path w="12444916" h="13743980">
                <a:moveTo>
                  <a:pt x="3520440" y="0"/>
                </a:moveTo>
                <a:lnTo>
                  <a:pt x="12444916" y="0"/>
                </a:lnTo>
                <a:lnTo>
                  <a:pt x="8878756" y="13743980"/>
                </a:lnTo>
                <a:lnTo>
                  <a:pt x="0" y="1374398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7311299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15">
    <p:spTree>
      <p:nvGrpSpPr>
        <p:cNvPr id="1" name=""/>
        <p:cNvGrpSpPr/>
        <p:nvPr/>
      </p:nvGrpSpPr>
      <p:grpSpPr>
        <a:xfrm>
          <a:off x="0" y="0"/>
          <a:ext cx="0" cy="0"/>
          <a:chOff x="0" y="0"/>
          <a:chExt cx="0" cy="0"/>
        </a:xfrm>
      </p:grpSpPr>
      <p:sp>
        <p:nvSpPr>
          <p:cNvPr id="15" name="自由: 形状 14"/>
          <p:cNvSpPr>
            <a:spLocks noGrp="1"/>
          </p:cNvSpPr>
          <p:nvPr>
            <p:ph type="pic" sz="quarter" idx="10"/>
          </p:nvPr>
        </p:nvSpPr>
        <p:spPr>
          <a:xfrm>
            <a:off x="916664"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6" name="自由: 形状 15"/>
          <p:cNvSpPr>
            <a:spLocks noGrp="1"/>
          </p:cNvSpPr>
          <p:nvPr>
            <p:ph type="pic" sz="quarter" idx="11"/>
          </p:nvPr>
        </p:nvSpPr>
        <p:spPr>
          <a:xfrm>
            <a:off x="2820210"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7" name="自由: 形状 16"/>
          <p:cNvSpPr>
            <a:spLocks noGrp="1"/>
          </p:cNvSpPr>
          <p:nvPr>
            <p:ph type="pic" sz="quarter" idx="12"/>
          </p:nvPr>
        </p:nvSpPr>
        <p:spPr>
          <a:xfrm>
            <a:off x="4723757"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8" name="自由: 形状 17"/>
          <p:cNvSpPr>
            <a:spLocks noGrp="1"/>
          </p:cNvSpPr>
          <p:nvPr>
            <p:ph type="pic" sz="quarter" idx="13"/>
          </p:nvPr>
        </p:nvSpPr>
        <p:spPr>
          <a:xfrm>
            <a:off x="6627303"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9" name="自由: 形状 18"/>
          <p:cNvSpPr>
            <a:spLocks noGrp="1"/>
          </p:cNvSpPr>
          <p:nvPr>
            <p:ph type="pic" sz="quarter" idx="14"/>
          </p:nvPr>
        </p:nvSpPr>
        <p:spPr>
          <a:xfrm>
            <a:off x="8538927" y="1663987"/>
            <a:ext cx="2726869" cy="3530027"/>
          </a:xfrm>
          <a:custGeom>
            <a:avLst/>
            <a:gdLst>
              <a:gd name="connsiteX0" fmla="*/ 3520440 w 12444916"/>
              <a:gd name="connsiteY0" fmla="*/ 0 h 13743980"/>
              <a:gd name="connsiteX1" fmla="*/ 12444916 w 12444916"/>
              <a:gd name="connsiteY1" fmla="*/ 0 h 13743980"/>
              <a:gd name="connsiteX2" fmla="*/ 8878756 w 12444916"/>
              <a:gd name="connsiteY2" fmla="*/ 13743980 h 13743980"/>
              <a:gd name="connsiteX3" fmla="*/ 0 w 12444916"/>
              <a:gd name="connsiteY3" fmla="*/ 13743980 h 13743980"/>
              <a:gd name="connsiteX0" fmla="*/ 3520440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3520440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32776 w 13054169"/>
              <a:gd name="connsiteY0" fmla="*/ 0 h 13743980"/>
              <a:gd name="connsiteX1" fmla="*/ 13054169 w 13054169"/>
              <a:gd name="connsiteY1" fmla="*/ 54554 h 13743980"/>
              <a:gd name="connsiteX2" fmla="*/ 8878756 w 13054169"/>
              <a:gd name="connsiteY2" fmla="*/ 13743980 h 13743980"/>
              <a:gd name="connsiteX3" fmla="*/ 0 w 13054169"/>
              <a:gd name="connsiteY3" fmla="*/ 13743980 h 13743980"/>
              <a:gd name="connsiteX4" fmla="*/ 4332776 w 13054169"/>
              <a:gd name="connsiteY4" fmla="*/ 0 h 13743980"/>
              <a:gd name="connsiteX0" fmla="*/ 4366621 w 13054169"/>
              <a:gd name="connsiteY0" fmla="*/ 0 h 13689426"/>
              <a:gd name="connsiteX1" fmla="*/ 13054169 w 13054169"/>
              <a:gd name="connsiteY1" fmla="*/ 0 h 13689426"/>
              <a:gd name="connsiteX2" fmla="*/ 8878756 w 13054169"/>
              <a:gd name="connsiteY2" fmla="*/ 13689426 h 13689426"/>
              <a:gd name="connsiteX3" fmla="*/ 0 w 13054169"/>
              <a:gd name="connsiteY3" fmla="*/ 13689426 h 13689426"/>
              <a:gd name="connsiteX4" fmla="*/ 4366621 w 13054169"/>
              <a:gd name="connsiteY4" fmla="*/ 0 h 13689426"/>
              <a:gd name="connsiteX0" fmla="*/ 4366621 w 13121863"/>
              <a:gd name="connsiteY0" fmla="*/ 0 h 13689426"/>
              <a:gd name="connsiteX1" fmla="*/ 13121863 w 13121863"/>
              <a:gd name="connsiteY1" fmla="*/ 0 h 13689426"/>
              <a:gd name="connsiteX2" fmla="*/ 8878756 w 13121863"/>
              <a:gd name="connsiteY2" fmla="*/ 13689426 h 13689426"/>
              <a:gd name="connsiteX3" fmla="*/ 0 w 13121863"/>
              <a:gd name="connsiteY3" fmla="*/ 13689426 h 13689426"/>
              <a:gd name="connsiteX4" fmla="*/ 4366621 w 13121863"/>
              <a:gd name="connsiteY4" fmla="*/ 0 h 13689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1863" h="13689426">
                <a:moveTo>
                  <a:pt x="4366621" y="0"/>
                </a:moveTo>
                <a:lnTo>
                  <a:pt x="13121863" y="0"/>
                </a:lnTo>
                <a:lnTo>
                  <a:pt x="8878756" y="13689426"/>
                </a:lnTo>
                <a:lnTo>
                  <a:pt x="0" y="13689426"/>
                </a:lnTo>
                <a:lnTo>
                  <a:pt x="4366621" y="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9627203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16">
    <p:spTree>
      <p:nvGrpSpPr>
        <p:cNvPr id="1" name=""/>
        <p:cNvGrpSpPr/>
        <p:nvPr/>
      </p:nvGrpSpPr>
      <p:grpSpPr>
        <a:xfrm>
          <a:off x="0" y="0"/>
          <a:ext cx="0" cy="0"/>
          <a:chOff x="0" y="0"/>
          <a:chExt cx="0" cy="0"/>
        </a:xfrm>
      </p:grpSpPr>
      <p:sp>
        <p:nvSpPr>
          <p:cNvPr id="9" name="自由: 形状 8"/>
          <p:cNvSpPr>
            <a:spLocks noGrp="1"/>
          </p:cNvSpPr>
          <p:nvPr>
            <p:ph type="pic" sz="quarter" idx="10"/>
          </p:nvPr>
        </p:nvSpPr>
        <p:spPr>
          <a:xfrm>
            <a:off x="4565151" y="636128"/>
            <a:ext cx="3061890" cy="3551794"/>
          </a:xfrm>
          <a:custGeom>
            <a:avLst/>
            <a:gdLst>
              <a:gd name="connsiteX0" fmla="*/ 3061890 w 6123780"/>
              <a:gd name="connsiteY0" fmla="*/ 0 h 7103588"/>
              <a:gd name="connsiteX1" fmla="*/ 6123780 w 6123780"/>
              <a:gd name="connsiteY1" fmla="*/ 1756056 h 7103588"/>
              <a:gd name="connsiteX2" fmla="*/ 6123780 w 6123780"/>
              <a:gd name="connsiteY2" fmla="*/ 5347532 h 7103588"/>
              <a:gd name="connsiteX3" fmla="*/ 3061890 w 6123780"/>
              <a:gd name="connsiteY3" fmla="*/ 7103588 h 7103588"/>
              <a:gd name="connsiteX4" fmla="*/ 0 w 6123780"/>
              <a:gd name="connsiteY4" fmla="*/ 5347532 h 7103588"/>
              <a:gd name="connsiteX5" fmla="*/ 0 w 6123780"/>
              <a:gd name="connsiteY5" fmla="*/ 1756056 h 710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3780" h="7103588">
                <a:moveTo>
                  <a:pt x="3061890" y="0"/>
                </a:moveTo>
                <a:lnTo>
                  <a:pt x="6123780" y="1756056"/>
                </a:lnTo>
                <a:lnTo>
                  <a:pt x="6123780" y="5347532"/>
                </a:lnTo>
                <a:lnTo>
                  <a:pt x="3061890" y="7103588"/>
                </a:lnTo>
                <a:lnTo>
                  <a:pt x="0" y="5347532"/>
                </a:lnTo>
                <a:lnTo>
                  <a:pt x="0" y="1756056"/>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15253909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23">
    <p:spTree>
      <p:nvGrpSpPr>
        <p:cNvPr id="1" name=""/>
        <p:cNvGrpSpPr/>
        <p:nvPr/>
      </p:nvGrpSpPr>
      <p:grpSpPr>
        <a:xfrm>
          <a:off x="0" y="0"/>
          <a:ext cx="0" cy="0"/>
          <a:chOff x="0" y="0"/>
          <a:chExt cx="0" cy="0"/>
        </a:xfrm>
      </p:grpSpPr>
      <p:sp>
        <p:nvSpPr>
          <p:cNvPr id="5" name="图片占位符 7"/>
          <p:cNvSpPr>
            <a:spLocks noGrp="1"/>
          </p:cNvSpPr>
          <p:nvPr>
            <p:ph type="pic" sz="quarter" idx="10"/>
          </p:nvPr>
        </p:nvSpPr>
        <p:spPr>
          <a:xfrm>
            <a:off x="0"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71842789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25">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6098116" y="0"/>
            <a:ext cx="6093884"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97024973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27">
    <p:spTree>
      <p:nvGrpSpPr>
        <p:cNvPr id="1" name=""/>
        <p:cNvGrpSpPr/>
        <p:nvPr/>
      </p:nvGrpSpPr>
      <p:grpSpPr>
        <a:xfrm>
          <a:off x="0" y="0"/>
          <a:ext cx="0" cy="0"/>
          <a:chOff x="0" y="0"/>
          <a:chExt cx="0" cy="0"/>
        </a:xfrm>
      </p:grpSpPr>
      <p:pic>
        <p:nvPicPr>
          <p:cNvPr id="4" name="photo-1429637119272-20043840c013-filtered.jpeg"/>
          <p:cNvPicPr>
            <a:picLocks noChangeAspect="1"/>
          </p:cNvPicPr>
          <p:nvPr userDrawn="1"/>
        </p:nvPicPr>
        <p:blipFill>
          <a:blip r:embed="rId2"/>
          <a:srcRect l="8309" r="8309"/>
          <a:stretch>
            <a:fillRect/>
          </a:stretch>
        </p:blipFill>
        <p:spPr>
          <a:xfrm>
            <a:off x="552737" y="4396877"/>
            <a:ext cx="3053022" cy="1777440"/>
          </a:xfrm>
          <a:prstGeom prst="rect">
            <a:avLst/>
          </a:prstGeom>
          <a:ln w="12700">
            <a:miter lim="400000"/>
          </a:ln>
        </p:spPr>
      </p:pic>
      <p:sp>
        <p:nvSpPr>
          <p:cNvPr id="6" name="图片占位符 7"/>
          <p:cNvSpPr>
            <a:spLocks noGrp="1"/>
          </p:cNvSpPr>
          <p:nvPr>
            <p:ph type="pic" sz="quarter" idx="10"/>
          </p:nvPr>
        </p:nvSpPr>
        <p:spPr>
          <a:xfrm>
            <a:off x="552737" y="4396877"/>
            <a:ext cx="3053022" cy="177744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6" name="自由: 形状 15"/>
          <p:cNvSpPr>
            <a:spLocks noGrp="1"/>
          </p:cNvSpPr>
          <p:nvPr>
            <p:ph type="pic" sz="quarter" idx="11"/>
          </p:nvPr>
        </p:nvSpPr>
        <p:spPr>
          <a:xfrm>
            <a:off x="5875481" y="138"/>
            <a:ext cx="6323498" cy="6858547"/>
          </a:xfrm>
          <a:custGeom>
            <a:avLst/>
            <a:gdLst>
              <a:gd name="connsiteX0" fmla="*/ 2861238 w 12646995"/>
              <a:gd name="connsiteY0" fmla="*/ 0 h 13717093"/>
              <a:gd name="connsiteX1" fmla="*/ 12646995 w 12646995"/>
              <a:gd name="connsiteY1" fmla="*/ 0 h 13717093"/>
              <a:gd name="connsiteX2" fmla="*/ 12646995 w 12646995"/>
              <a:gd name="connsiteY2" fmla="*/ 13715725 h 13717093"/>
              <a:gd name="connsiteX3" fmla="*/ 9903599 w 12646995"/>
              <a:gd name="connsiteY3" fmla="*/ 13715725 h 13717093"/>
              <a:gd name="connsiteX4" fmla="*/ 9904299 w 12646995"/>
              <a:gd name="connsiteY4" fmla="*/ 13717093 h 13717093"/>
              <a:gd name="connsiteX5" fmla="*/ 9902895 w 12646995"/>
              <a:gd name="connsiteY5" fmla="*/ 13715725 h 13717093"/>
              <a:gd name="connsiteX6" fmla="*/ 9899219 w 12646995"/>
              <a:gd name="connsiteY6" fmla="*/ 13715725 h 13717093"/>
              <a:gd name="connsiteX7" fmla="*/ 9885179 w 12646995"/>
              <a:gd name="connsiteY7" fmla="*/ 13698427 h 13717093"/>
              <a:gd name="connsiteX8" fmla="*/ 0 w 12646995"/>
              <a:gd name="connsiteY8" fmla="*/ 4047523 h 137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6995" h="13717093">
                <a:moveTo>
                  <a:pt x="2861238" y="0"/>
                </a:moveTo>
                <a:lnTo>
                  <a:pt x="12646995" y="0"/>
                </a:lnTo>
                <a:lnTo>
                  <a:pt x="12646995" y="13715725"/>
                </a:lnTo>
                <a:lnTo>
                  <a:pt x="9903599" y="13715725"/>
                </a:lnTo>
                <a:lnTo>
                  <a:pt x="9904299" y="13717093"/>
                </a:lnTo>
                <a:lnTo>
                  <a:pt x="9902895" y="13715725"/>
                </a:lnTo>
                <a:lnTo>
                  <a:pt x="9899219" y="13715725"/>
                </a:lnTo>
                <a:lnTo>
                  <a:pt x="9885179" y="13698427"/>
                </a:lnTo>
                <a:lnTo>
                  <a:pt x="0" y="404752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8749761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28">
    <p:spTree>
      <p:nvGrpSpPr>
        <p:cNvPr id="1" name=""/>
        <p:cNvGrpSpPr/>
        <p:nvPr/>
      </p:nvGrpSpPr>
      <p:grpSpPr>
        <a:xfrm>
          <a:off x="0" y="0"/>
          <a:ext cx="0" cy="0"/>
          <a:chOff x="0" y="0"/>
          <a:chExt cx="0" cy="0"/>
        </a:xfrm>
      </p:grpSpPr>
      <p:sp>
        <p:nvSpPr>
          <p:cNvPr id="17" name="自由: 形状 16"/>
          <p:cNvSpPr>
            <a:spLocks noGrp="1"/>
          </p:cNvSpPr>
          <p:nvPr>
            <p:ph type="pic" sz="quarter" idx="12"/>
          </p:nvPr>
        </p:nvSpPr>
        <p:spPr>
          <a:xfrm>
            <a:off x="0" y="1"/>
            <a:ext cx="6287973" cy="6876081"/>
          </a:xfrm>
          <a:custGeom>
            <a:avLst/>
            <a:gdLst>
              <a:gd name="connsiteX0" fmla="*/ 9716878 w 12575945"/>
              <a:gd name="connsiteY0" fmla="*/ 0 h 13752161"/>
              <a:gd name="connsiteX1" fmla="*/ 9724571 w 12575945"/>
              <a:gd name="connsiteY1" fmla="*/ 1 h 13752161"/>
              <a:gd name="connsiteX2" fmla="*/ 9721372 w 12575945"/>
              <a:gd name="connsiteY2" fmla="*/ 6339 h 13752161"/>
              <a:gd name="connsiteX3" fmla="*/ 12575945 w 12575945"/>
              <a:gd name="connsiteY3" fmla="*/ 4032567 h 13752161"/>
              <a:gd name="connsiteX4" fmla="*/ 2840843 w 12575945"/>
              <a:gd name="connsiteY4" fmla="*/ 13637580 h 13752161"/>
              <a:gd name="connsiteX5" fmla="*/ 2801259 w 12575945"/>
              <a:gd name="connsiteY5" fmla="*/ 13716000 h 13752161"/>
              <a:gd name="connsiteX6" fmla="*/ 2761359 w 12575945"/>
              <a:gd name="connsiteY6" fmla="*/ 13716000 h 13752161"/>
              <a:gd name="connsiteX7" fmla="*/ 2724710 w 12575945"/>
              <a:gd name="connsiteY7" fmla="*/ 13752161 h 13752161"/>
              <a:gd name="connsiteX8" fmla="*/ 2742956 w 12575945"/>
              <a:gd name="connsiteY8" fmla="*/ 13716000 h 13752161"/>
              <a:gd name="connsiteX9" fmla="*/ 0 w 12575945"/>
              <a:gd name="connsiteY9" fmla="*/ 13716000 h 13752161"/>
              <a:gd name="connsiteX10" fmla="*/ 1 w 12575945"/>
              <a:gd name="connsiteY10" fmla="*/ 1 h 13752161"/>
              <a:gd name="connsiteX11" fmla="*/ 9664034 w 12575945"/>
              <a:gd name="connsiteY11" fmla="*/ 1 h 1375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75945" h="13752161">
                <a:moveTo>
                  <a:pt x="9716878" y="0"/>
                </a:moveTo>
                <a:lnTo>
                  <a:pt x="9724571" y="1"/>
                </a:lnTo>
                <a:lnTo>
                  <a:pt x="9721372" y="6339"/>
                </a:lnTo>
                <a:lnTo>
                  <a:pt x="12575945" y="4032567"/>
                </a:lnTo>
                <a:lnTo>
                  <a:pt x="2840843" y="13637580"/>
                </a:lnTo>
                <a:lnTo>
                  <a:pt x="2801259" y="13716000"/>
                </a:lnTo>
                <a:lnTo>
                  <a:pt x="2761359" y="13716000"/>
                </a:lnTo>
                <a:lnTo>
                  <a:pt x="2724710" y="13752161"/>
                </a:lnTo>
                <a:lnTo>
                  <a:pt x="2742956" y="13716000"/>
                </a:lnTo>
                <a:lnTo>
                  <a:pt x="0" y="13716000"/>
                </a:lnTo>
                <a:lnTo>
                  <a:pt x="1" y="1"/>
                </a:lnTo>
                <a:lnTo>
                  <a:pt x="9664034" y="1"/>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8" name="图片占位符 7"/>
          <p:cNvSpPr>
            <a:spLocks noGrp="1"/>
          </p:cNvSpPr>
          <p:nvPr>
            <p:ph type="pic" sz="quarter" idx="10"/>
          </p:nvPr>
        </p:nvSpPr>
        <p:spPr>
          <a:xfrm>
            <a:off x="8672270" y="4490011"/>
            <a:ext cx="3053022" cy="177744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75637650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29">
    <p:spTree>
      <p:nvGrpSpPr>
        <p:cNvPr id="1" name=""/>
        <p:cNvGrpSpPr/>
        <p:nvPr/>
      </p:nvGrpSpPr>
      <p:grpSpPr>
        <a:xfrm>
          <a:off x="0" y="0"/>
          <a:ext cx="0" cy="0"/>
          <a:chOff x="0" y="0"/>
          <a:chExt cx="0" cy="0"/>
        </a:xfrm>
      </p:grpSpPr>
      <p:sp>
        <p:nvSpPr>
          <p:cNvPr id="16" name="自由: 形状 15"/>
          <p:cNvSpPr>
            <a:spLocks noGrp="1"/>
          </p:cNvSpPr>
          <p:nvPr>
            <p:ph type="pic" sz="quarter" idx="10"/>
          </p:nvPr>
        </p:nvSpPr>
        <p:spPr>
          <a:xfrm>
            <a:off x="1" y="1206"/>
            <a:ext cx="6313572" cy="6856795"/>
          </a:xfrm>
          <a:custGeom>
            <a:avLst/>
            <a:gdLst>
              <a:gd name="connsiteX0" fmla="*/ 1177182 w 12627144"/>
              <a:gd name="connsiteY0" fmla="*/ 0 h 13713590"/>
              <a:gd name="connsiteX1" fmla="*/ 2758601 w 12627144"/>
              <a:gd name="connsiteY1" fmla="*/ 0 h 13713590"/>
              <a:gd name="connsiteX2" fmla="*/ 12627144 w 12627144"/>
              <a:gd name="connsiteY2" fmla="*/ 9684796 h 13713590"/>
              <a:gd name="connsiteX3" fmla="*/ 9773783 w 12627144"/>
              <a:gd name="connsiteY3" fmla="*/ 13713590 h 13713590"/>
              <a:gd name="connsiteX4" fmla="*/ 0 w 12627144"/>
              <a:gd name="connsiteY4" fmla="*/ 13713590 h 13713590"/>
              <a:gd name="connsiteX5" fmla="*/ 0 w 12627144"/>
              <a:gd name="connsiteY5" fmla="*/ 2355 h 1371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7144" h="13713590">
                <a:moveTo>
                  <a:pt x="1177182" y="0"/>
                </a:moveTo>
                <a:lnTo>
                  <a:pt x="2758601" y="0"/>
                </a:lnTo>
                <a:lnTo>
                  <a:pt x="12627144" y="9684796"/>
                </a:lnTo>
                <a:lnTo>
                  <a:pt x="9773783" y="13713590"/>
                </a:lnTo>
                <a:lnTo>
                  <a:pt x="0" y="13713590"/>
                </a:lnTo>
                <a:lnTo>
                  <a:pt x="0" y="2355"/>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238320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1">
    <p:spTree>
      <p:nvGrpSpPr>
        <p:cNvPr id="1" name=""/>
        <p:cNvGrpSpPr/>
        <p:nvPr/>
      </p:nvGrpSpPr>
      <p:grpSpPr>
        <a:xfrm>
          <a:off x="0" y="0"/>
          <a:ext cx="0" cy="0"/>
          <a:chOff x="0" y="0"/>
          <a:chExt cx="0" cy="0"/>
        </a:xfrm>
      </p:grpSpPr>
      <p:sp>
        <p:nvSpPr>
          <p:cNvPr id="9" name="图片占位符 8"/>
          <p:cNvSpPr>
            <a:spLocks noGrp="1"/>
          </p:cNvSpPr>
          <p:nvPr>
            <p:ph type="pic" sz="quarter" idx="10" hasCustomPrompt="1"/>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4000" h="13716000">
                <a:moveTo>
                  <a:pt x="0" y="0"/>
                </a:moveTo>
                <a:lnTo>
                  <a:pt x="24384000" y="0"/>
                </a:lnTo>
                <a:lnTo>
                  <a:pt x="24384000"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txBody>
          <a:bodyPr wrap="square">
            <a:noAutofit/>
          </a:bodyPr>
          <a:lstStyle>
            <a:lvl1pPr>
              <a:defRPr sz="1200">
                <a:solidFill>
                  <a:schemeClr val="accent5"/>
                </a:solidFill>
              </a:defRPr>
            </a:lvl1pPr>
          </a:lstStyle>
          <a:p>
            <a:r>
              <a:rPr lang="en-US" altLang="zh-CN" dirty="0"/>
              <a:t>Select and drag your image, drop into placeholder</a:t>
            </a:r>
            <a:endParaRPr lang="zh-CN" altLang="en-US" dirty="0"/>
          </a:p>
        </p:txBody>
      </p:sp>
    </p:spTree>
    <p:extLst>
      <p:ext uri="{BB962C8B-B14F-4D97-AF65-F5344CB8AC3E}">
        <p14:creationId xmlns:p14="http://schemas.microsoft.com/office/powerpoint/2010/main" val="358756461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31">
    <p:spTree>
      <p:nvGrpSpPr>
        <p:cNvPr id="1" name=""/>
        <p:cNvGrpSpPr/>
        <p:nvPr/>
      </p:nvGrpSpPr>
      <p:grpSpPr>
        <a:xfrm>
          <a:off x="0" y="0"/>
          <a:ext cx="0" cy="0"/>
          <a:chOff x="0" y="0"/>
          <a:chExt cx="0" cy="0"/>
        </a:xfrm>
      </p:grpSpPr>
      <p:sp>
        <p:nvSpPr>
          <p:cNvPr id="18" name="自由: 形状 17"/>
          <p:cNvSpPr>
            <a:spLocks noGrp="1"/>
          </p:cNvSpPr>
          <p:nvPr>
            <p:ph type="pic" sz="quarter" idx="10"/>
          </p:nvPr>
        </p:nvSpPr>
        <p:spPr>
          <a:xfrm>
            <a:off x="1926730" y="647766"/>
            <a:ext cx="8338543" cy="3960416"/>
          </a:xfrm>
          <a:custGeom>
            <a:avLst/>
            <a:gdLst>
              <a:gd name="connsiteX0" fmla="*/ 1270086 w 16677085"/>
              <a:gd name="connsiteY0" fmla="*/ 6962888 h 7920832"/>
              <a:gd name="connsiteX1" fmla="*/ 12910542 w 16677085"/>
              <a:gd name="connsiteY1" fmla="*/ 6962888 h 7920832"/>
              <a:gd name="connsiteX2" fmla="*/ 13389513 w 16677085"/>
              <a:gd name="connsiteY2" fmla="*/ 7441860 h 7920832"/>
              <a:gd name="connsiteX3" fmla="*/ 12910541 w 16677085"/>
              <a:gd name="connsiteY3" fmla="*/ 7920832 h 7920832"/>
              <a:gd name="connsiteX4" fmla="*/ 1270086 w 16677085"/>
              <a:gd name="connsiteY4" fmla="*/ 7920831 h 7920832"/>
              <a:gd name="connsiteX5" fmla="*/ 800844 w 16677085"/>
              <a:gd name="connsiteY5" fmla="*/ 7538389 h 7920832"/>
              <a:gd name="connsiteX6" fmla="*/ 791114 w 16677085"/>
              <a:gd name="connsiteY6" fmla="*/ 7441860 h 7920832"/>
              <a:gd name="connsiteX7" fmla="*/ 800844 w 16677085"/>
              <a:gd name="connsiteY7" fmla="*/ 7345330 h 7920832"/>
              <a:gd name="connsiteX8" fmla="*/ 1270086 w 16677085"/>
              <a:gd name="connsiteY8" fmla="*/ 6962888 h 7920832"/>
              <a:gd name="connsiteX9" fmla="*/ 3686714 w 16677085"/>
              <a:gd name="connsiteY9" fmla="*/ 5802409 h 7920832"/>
              <a:gd name="connsiteX10" fmla="*/ 15327169 w 16677085"/>
              <a:gd name="connsiteY10" fmla="*/ 5802409 h 7920832"/>
              <a:gd name="connsiteX11" fmla="*/ 15806141 w 16677085"/>
              <a:gd name="connsiteY11" fmla="*/ 6281381 h 7920832"/>
              <a:gd name="connsiteX12" fmla="*/ 15327169 w 16677085"/>
              <a:gd name="connsiteY12" fmla="*/ 6760353 h 7920832"/>
              <a:gd name="connsiteX13" fmla="*/ 3686714 w 16677085"/>
              <a:gd name="connsiteY13" fmla="*/ 6760352 h 7920832"/>
              <a:gd name="connsiteX14" fmla="*/ 3217474 w 16677085"/>
              <a:gd name="connsiteY14" fmla="*/ 6377910 h 7920832"/>
              <a:gd name="connsiteX15" fmla="*/ 3207742 w 16677085"/>
              <a:gd name="connsiteY15" fmla="*/ 6281381 h 7920832"/>
              <a:gd name="connsiteX16" fmla="*/ 3217474 w 16677085"/>
              <a:gd name="connsiteY16" fmla="*/ 6184852 h 7920832"/>
              <a:gd name="connsiteX17" fmla="*/ 3686714 w 16677085"/>
              <a:gd name="connsiteY17" fmla="*/ 5802409 h 7920832"/>
              <a:gd name="connsiteX18" fmla="*/ 1270087 w 16677085"/>
              <a:gd name="connsiteY18" fmla="*/ 4641927 h 7920832"/>
              <a:gd name="connsiteX19" fmla="*/ 12910542 w 16677085"/>
              <a:gd name="connsiteY19" fmla="*/ 4641927 h 7920832"/>
              <a:gd name="connsiteX20" fmla="*/ 13389513 w 16677085"/>
              <a:gd name="connsiteY20" fmla="*/ 5120899 h 7920832"/>
              <a:gd name="connsiteX21" fmla="*/ 12910541 w 16677085"/>
              <a:gd name="connsiteY21" fmla="*/ 5599871 h 7920832"/>
              <a:gd name="connsiteX22" fmla="*/ 1270087 w 16677085"/>
              <a:gd name="connsiteY22" fmla="*/ 5599870 h 7920832"/>
              <a:gd name="connsiteX23" fmla="*/ 800846 w 16677085"/>
              <a:gd name="connsiteY23" fmla="*/ 5217428 h 7920832"/>
              <a:gd name="connsiteX24" fmla="*/ 791115 w 16677085"/>
              <a:gd name="connsiteY24" fmla="*/ 5120899 h 7920832"/>
              <a:gd name="connsiteX25" fmla="*/ 800846 w 16677085"/>
              <a:gd name="connsiteY25" fmla="*/ 5024370 h 7920832"/>
              <a:gd name="connsiteX26" fmla="*/ 1270087 w 16677085"/>
              <a:gd name="connsiteY26" fmla="*/ 4641927 h 7920832"/>
              <a:gd name="connsiteX27" fmla="*/ 478971 w 16677085"/>
              <a:gd name="connsiteY27" fmla="*/ 3481445 h 7920832"/>
              <a:gd name="connsiteX28" fmla="*/ 12119427 w 16677085"/>
              <a:gd name="connsiteY28" fmla="*/ 3481445 h 7920832"/>
              <a:gd name="connsiteX29" fmla="*/ 12598399 w 16677085"/>
              <a:gd name="connsiteY29" fmla="*/ 3960417 h 7920832"/>
              <a:gd name="connsiteX30" fmla="*/ 12598398 w 16677085"/>
              <a:gd name="connsiteY30" fmla="*/ 3960417 h 7920832"/>
              <a:gd name="connsiteX31" fmla="*/ 12119426 w 16677085"/>
              <a:gd name="connsiteY31" fmla="*/ 4439389 h 7920832"/>
              <a:gd name="connsiteX32" fmla="*/ 478971 w 16677085"/>
              <a:gd name="connsiteY32" fmla="*/ 4439388 h 7920832"/>
              <a:gd name="connsiteX33" fmla="*/ 9730 w 16677085"/>
              <a:gd name="connsiteY33" fmla="*/ 4056946 h 7920832"/>
              <a:gd name="connsiteX34" fmla="*/ 0 w 16677085"/>
              <a:gd name="connsiteY34" fmla="*/ 3960417 h 7920832"/>
              <a:gd name="connsiteX35" fmla="*/ 9730 w 16677085"/>
              <a:gd name="connsiteY35" fmla="*/ 3863888 h 7920832"/>
              <a:gd name="connsiteX36" fmla="*/ 478971 w 16677085"/>
              <a:gd name="connsiteY36" fmla="*/ 3481445 h 7920832"/>
              <a:gd name="connsiteX37" fmla="*/ 4557656 w 16677085"/>
              <a:gd name="connsiteY37" fmla="*/ 2320963 h 7920832"/>
              <a:gd name="connsiteX38" fmla="*/ 16198113 w 16677085"/>
              <a:gd name="connsiteY38" fmla="*/ 2320963 h 7920832"/>
              <a:gd name="connsiteX39" fmla="*/ 16677085 w 16677085"/>
              <a:gd name="connsiteY39" fmla="*/ 2799935 h 7920832"/>
              <a:gd name="connsiteX40" fmla="*/ 16198113 w 16677085"/>
              <a:gd name="connsiteY40" fmla="*/ 3278907 h 7920832"/>
              <a:gd name="connsiteX41" fmla="*/ 4557656 w 16677085"/>
              <a:gd name="connsiteY41" fmla="*/ 3278907 h 7920832"/>
              <a:gd name="connsiteX42" fmla="*/ 4088417 w 16677085"/>
              <a:gd name="connsiteY42" fmla="*/ 2896464 h 7920832"/>
              <a:gd name="connsiteX43" fmla="*/ 4078686 w 16677085"/>
              <a:gd name="connsiteY43" fmla="*/ 2799935 h 7920832"/>
              <a:gd name="connsiteX44" fmla="*/ 4088417 w 16677085"/>
              <a:gd name="connsiteY44" fmla="*/ 2703406 h 7920832"/>
              <a:gd name="connsiteX45" fmla="*/ 4557656 w 16677085"/>
              <a:gd name="connsiteY45" fmla="*/ 2320963 h 7920832"/>
              <a:gd name="connsiteX46" fmla="*/ 2090144 w 16677085"/>
              <a:gd name="connsiteY46" fmla="*/ 1160481 h 7920832"/>
              <a:gd name="connsiteX47" fmla="*/ 13730597 w 16677085"/>
              <a:gd name="connsiteY47" fmla="*/ 1160481 h 7920832"/>
              <a:gd name="connsiteX48" fmla="*/ 14209569 w 16677085"/>
              <a:gd name="connsiteY48" fmla="*/ 1639453 h 7920832"/>
              <a:gd name="connsiteX49" fmla="*/ 13730597 w 16677085"/>
              <a:gd name="connsiteY49" fmla="*/ 2118425 h 7920832"/>
              <a:gd name="connsiteX50" fmla="*/ 2090144 w 16677085"/>
              <a:gd name="connsiteY50" fmla="*/ 2118424 h 7920832"/>
              <a:gd name="connsiteX51" fmla="*/ 1620904 w 16677085"/>
              <a:gd name="connsiteY51" fmla="*/ 1735982 h 7920832"/>
              <a:gd name="connsiteX52" fmla="*/ 1611172 w 16677085"/>
              <a:gd name="connsiteY52" fmla="*/ 1639453 h 7920832"/>
              <a:gd name="connsiteX53" fmla="*/ 1620904 w 16677085"/>
              <a:gd name="connsiteY53" fmla="*/ 1542924 h 7920832"/>
              <a:gd name="connsiteX54" fmla="*/ 2090144 w 16677085"/>
              <a:gd name="connsiteY54" fmla="*/ 1160481 h 7920832"/>
              <a:gd name="connsiteX55" fmla="*/ 1313630 w 16677085"/>
              <a:gd name="connsiteY55" fmla="*/ 0 h 7920832"/>
              <a:gd name="connsiteX56" fmla="*/ 12954085 w 16677085"/>
              <a:gd name="connsiteY56" fmla="*/ 0 h 7920832"/>
              <a:gd name="connsiteX57" fmla="*/ 13433057 w 16677085"/>
              <a:gd name="connsiteY57" fmla="*/ 478972 h 7920832"/>
              <a:gd name="connsiteX58" fmla="*/ 13433055 w 16677085"/>
              <a:gd name="connsiteY58" fmla="*/ 478972 h 7920832"/>
              <a:gd name="connsiteX59" fmla="*/ 12954083 w 16677085"/>
              <a:gd name="connsiteY59" fmla="*/ 957943 h 7920832"/>
              <a:gd name="connsiteX60" fmla="*/ 1313630 w 16677085"/>
              <a:gd name="connsiteY60" fmla="*/ 957942 h 7920832"/>
              <a:gd name="connsiteX61" fmla="*/ 844388 w 16677085"/>
              <a:gd name="connsiteY61" fmla="*/ 575500 h 7920832"/>
              <a:gd name="connsiteX62" fmla="*/ 834656 w 16677085"/>
              <a:gd name="connsiteY62" fmla="*/ 478971 h 7920832"/>
              <a:gd name="connsiteX63" fmla="*/ 844388 w 16677085"/>
              <a:gd name="connsiteY63" fmla="*/ 382442 h 7920832"/>
              <a:gd name="connsiteX64" fmla="*/ 1313630 w 16677085"/>
              <a:gd name="connsiteY64" fmla="*/ 0 h 79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677085" h="7920832">
                <a:moveTo>
                  <a:pt x="1270086" y="6962888"/>
                </a:moveTo>
                <a:lnTo>
                  <a:pt x="12910542" y="6962888"/>
                </a:lnTo>
                <a:cubicBezTo>
                  <a:pt x="13175071" y="6962888"/>
                  <a:pt x="13389513" y="7177331"/>
                  <a:pt x="13389513" y="7441860"/>
                </a:cubicBezTo>
                <a:cubicBezTo>
                  <a:pt x="13389513" y="7706389"/>
                  <a:pt x="13175069" y="7920832"/>
                  <a:pt x="12910541" y="7920832"/>
                </a:cubicBezTo>
                <a:lnTo>
                  <a:pt x="1270086" y="7920831"/>
                </a:lnTo>
                <a:cubicBezTo>
                  <a:pt x="1038623" y="7920831"/>
                  <a:pt x="845508" y="7756648"/>
                  <a:pt x="800844" y="7538389"/>
                </a:cubicBezTo>
                <a:lnTo>
                  <a:pt x="791114" y="7441860"/>
                </a:lnTo>
                <a:lnTo>
                  <a:pt x="800844" y="7345330"/>
                </a:lnTo>
                <a:cubicBezTo>
                  <a:pt x="845508" y="7127071"/>
                  <a:pt x="1038623" y="6962888"/>
                  <a:pt x="1270086" y="6962888"/>
                </a:cubicBezTo>
                <a:close/>
                <a:moveTo>
                  <a:pt x="3686714" y="5802409"/>
                </a:moveTo>
                <a:lnTo>
                  <a:pt x="15327169" y="5802409"/>
                </a:lnTo>
                <a:cubicBezTo>
                  <a:pt x="15591699" y="5802409"/>
                  <a:pt x="15806141" y="6016852"/>
                  <a:pt x="15806141" y="6281381"/>
                </a:cubicBezTo>
                <a:cubicBezTo>
                  <a:pt x="15806141" y="6545910"/>
                  <a:pt x="15591697" y="6760353"/>
                  <a:pt x="15327169" y="6760353"/>
                </a:cubicBezTo>
                <a:lnTo>
                  <a:pt x="3686714" y="6760352"/>
                </a:lnTo>
                <a:cubicBezTo>
                  <a:pt x="3455251" y="6760352"/>
                  <a:pt x="3262136" y="6596169"/>
                  <a:pt x="3217474" y="6377910"/>
                </a:cubicBezTo>
                <a:lnTo>
                  <a:pt x="3207742" y="6281381"/>
                </a:lnTo>
                <a:lnTo>
                  <a:pt x="3217474" y="6184852"/>
                </a:lnTo>
                <a:cubicBezTo>
                  <a:pt x="3262136" y="5966592"/>
                  <a:pt x="3455251" y="5802409"/>
                  <a:pt x="3686714" y="5802409"/>
                </a:cubicBezTo>
                <a:close/>
                <a:moveTo>
                  <a:pt x="1270087" y="4641927"/>
                </a:moveTo>
                <a:lnTo>
                  <a:pt x="12910542" y="4641927"/>
                </a:lnTo>
                <a:cubicBezTo>
                  <a:pt x="13175071" y="4641927"/>
                  <a:pt x="13389513" y="4856370"/>
                  <a:pt x="13389513" y="5120899"/>
                </a:cubicBezTo>
                <a:cubicBezTo>
                  <a:pt x="13389513" y="5385428"/>
                  <a:pt x="13175069" y="5599871"/>
                  <a:pt x="12910541" y="5599871"/>
                </a:cubicBezTo>
                <a:lnTo>
                  <a:pt x="1270087" y="5599870"/>
                </a:lnTo>
                <a:cubicBezTo>
                  <a:pt x="1038625" y="5599870"/>
                  <a:pt x="845508" y="5435687"/>
                  <a:pt x="800846" y="5217428"/>
                </a:cubicBezTo>
                <a:lnTo>
                  <a:pt x="791115" y="5120899"/>
                </a:lnTo>
                <a:lnTo>
                  <a:pt x="800846" y="5024370"/>
                </a:lnTo>
                <a:cubicBezTo>
                  <a:pt x="845508" y="4806110"/>
                  <a:pt x="1038625" y="4641927"/>
                  <a:pt x="1270087" y="4641927"/>
                </a:cubicBezTo>
                <a:close/>
                <a:moveTo>
                  <a:pt x="478971" y="3481445"/>
                </a:moveTo>
                <a:lnTo>
                  <a:pt x="12119427" y="3481445"/>
                </a:lnTo>
                <a:cubicBezTo>
                  <a:pt x="12383956" y="3481445"/>
                  <a:pt x="12598399" y="3695889"/>
                  <a:pt x="12598399" y="3960417"/>
                </a:cubicBezTo>
                <a:lnTo>
                  <a:pt x="12598398" y="3960417"/>
                </a:lnTo>
                <a:cubicBezTo>
                  <a:pt x="12598398" y="4224947"/>
                  <a:pt x="12383955" y="4439389"/>
                  <a:pt x="12119426" y="4439389"/>
                </a:cubicBezTo>
                <a:lnTo>
                  <a:pt x="478971" y="4439388"/>
                </a:lnTo>
                <a:cubicBezTo>
                  <a:pt x="247508" y="4439388"/>
                  <a:pt x="54393" y="4275205"/>
                  <a:pt x="9730" y="4056946"/>
                </a:cubicBezTo>
                <a:lnTo>
                  <a:pt x="0" y="3960417"/>
                </a:lnTo>
                <a:lnTo>
                  <a:pt x="9730" y="3863888"/>
                </a:lnTo>
                <a:cubicBezTo>
                  <a:pt x="54393" y="3645628"/>
                  <a:pt x="247508" y="3481445"/>
                  <a:pt x="478971" y="3481445"/>
                </a:cubicBezTo>
                <a:close/>
                <a:moveTo>
                  <a:pt x="4557656" y="2320963"/>
                </a:moveTo>
                <a:lnTo>
                  <a:pt x="16198113" y="2320963"/>
                </a:lnTo>
                <a:cubicBezTo>
                  <a:pt x="16462641" y="2320963"/>
                  <a:pt x="16677085" y="2535406"/>
                  <a:pt x="16677085" y="2799935"/>
                </a:cubicBezTo>
                <a:cubicBezTo>
                  <a:pt x="16677085" y="3064464"/>
                  <a:pt x="16462641" y="3278907"/>
                  <a:pt x="16198113" y="3278907"/>
                </a:cubicBezTo>
                <a:lnTo>
                  <a:pt x="4557656" y="3278907"/>
                </a:lnTo>
                <a:cubicBezTo>
                  <a:pt x="4326195" y="3278907"/>
                  <a:pt x="4133079" y="3114723"/>
                  <a:pt x="4088417" y="2896464"/>
                </a:cubicBezTo>
                <a:lnTo>
                  <a:pt x="4078686" y="2799935"/>
                </a:lnTo>
                <a:lnTo>
                  <a:pt x="4088417" y="2703406"/>
                </a:lnTo>
                <a:cubicBezTo>
                  <a:pt x="4133079" y="2485146"/>
                  <a:pt x="4326195" y="2320963"/>
                  <a:pt x="4557656" y="2320963"/>
                </a:cubicBezTo>
                <a:close/>
                <a:moveTo>
                  <a:pt x="2090144" y="1160481"/>
                </a:moveTo>
                <a:lnTo>
                  <a:pt x="13730597" y="1160481"/>
                </a:lnTo>
                <a:cubicBezTo>
                  <a:pt x="13995127" y="1160481"/>
                  <a:pt x="14209569" y="1374924"/>
                  <a:pt x="14209569" y="1639453"/>
                </a:cubicBezTo>
                <a:cubicBezTo>
                  <a:pt x="14209569" y="1903982"/>
                  <a:pt x="13995125" y="2118425"/>
                  <a:pt x="13730597" y="2118425"/>
                </a:cubicBezTo>
                <a:lnTo>
                  <a:pt x="2090144" y="2118424"/>
                </a:lnTo>
                <a:cubicBezTo>
                  <a:pt x="1858680" y="2118424"/>
                  <a:pt x="1665565" y="1954241"/>
                  <a:pt x="1620904" y="1735982"/>
                </a:cubicBezTo>
                <a:lnTo>
                  <a:pt x="1611172" y="1639453"/>
                </a:lnTo>
                <a:lnTo>
                  <a:pt x="1620904" y="1542924"/>
                </a:lnTo>
                <a:cubicBezTo>
                  <a:pt x="1665565" y="1324664"/>
                  <a:pt x="1858680" y="1160481"/>
                  <a:pt x="2090144" y="1160481"/>
                </a:cubicBezTo>
                <a:close/>
                <a:moveTo>
                  <a:pt x="1313630" y="0"/>
                </a:moveTo>
                <a:lnTo>
                  <a:pt x="12954085" y="0"/>
                </a:lnTo>
                <a:cubicBezTo>
                  <a:pt x="13218613" y="0"/>
                  <a:pt x="13433057" y="214442"/>
                  <a:pt x="13433057" y="478972"/>
                </a:cubicBezTo>
                <a:lnTo>
                  <a:pt x="13433055" y="478972"/>
                </a:lnTo>
                <a:cubicBezTo>
                  <a:pt x="13433055" y="743500"/>
                  <a:pt x="13218613" y="957943"/>
                  <a:pt x="12954083" y="957943"/>
                </a:cubicBezTo>
                <a:lnTo>
                  <a:pt x="1313630" y="957942"/>
                </a:lnTo>
                <a:cubicBezTo>
                  <a:pt x="1082167" y="957942"/>
                  <a:pt x="889051" y="793760"/>
                  <a:pt x="844388" y="575500"/>
                </a:cubicBezTo>
                <a:lnTo>
                  <a:pt x="834656" y="478971"/>
                </a:lnTo>
                <a:lnTo>
                  <a:pt x="844388" y="382442"/>
                </a:lnTo>
                <a:cubicBezTo>
                  <a:pt x="889051" y="164182"/>
                  <a:pt x="1082167" y="0"/>
                  <a:pt x="1313630" y="0"/>
                </a:cubicBez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164654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35">
    <p:spTree>
      <p:nvGrpSpPr>
        <p:cNvPr id="1" name=""/>
        <p:cNvGrpSpPr/>
        <p:nvPr/>
      </p:nvGrpSpPr>
      <p:grpSpPr>
        <a:xfrm>
          <a:off x="0" y="0"/>
          <a:ext cx="0" cy="0"/>
          <a:chOff x="0" y="0"/>
          <a:chExt cx="0" cy="0"/>
        </a:xfrm>
      </p:grpSpPr>
      <p:sp>
        <p:nvSpPr>
          <p:cNvPr id="6" name="图片占位符 7"/>
          <p:cNvSpPr>
            <a:spLocks noGrp="1"/>
          </p:cNvSpPr>
          <p:nvPr>
            <p:ph type="pic" sz="quarter" idx="10"/>
          </p:nvPr>
        </p:nvSpPr>
        <p:spPr>
          <a:xfrm>
            <a:off x="0" y="3423311"/>
            <a:ext cx="12199486" cy="343468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25905335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2">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50618" y="353234"/>
            <a:ext cx="3890765" cy="3890765"/>
          </a:xfrm>
          <a:custGeom>
            <a:avLst/>
            <a:gdLst>
              <a:gd name="connsiteX0" fmla="*/ 3890765 w 7781529"/>
              <a:gd name="connsiteY0" fmla="*/ 0 h 7781529"/>
              <a:gd name="connsiteX1" fmla="*/ 7781529 w 7781529"/>
              <a:gd name="connsiteY1" fmla="*/ 3890765 h 7781529"/>
              <a:gd name="connsiteX2" fmla="*/ 3890765 w 7781529"/>
              <a:gd name="connsiteY2" fmla="*/ 7781529 h 7781529"/>
              <a:gd name="connsiteX3" fmla="*/ 0 w 7781529"/>
              <a:gd name="connsiteY3" fmla="*/ 3890765 h 7781529"/>
            </a:gdLst>
            <a:ahLst/>
            <a:cxnLst>
              <a:cxn ang="0">
                <a:pos x="connsiteX0" y="connsiteY0"/>
              </a:cxn>
              <a:cxn ang="0">
                <a:pos x="connsiteX1" y="connsiteY1"/>
              </a:cxn>
              <a:cxn ang="0">
                <a:pos x="connsiteX2" y="connsiteY2"/>
              </a:cxn>
              <a:cxn ang="0">
                <a:pos x="connsiteX3" y="connsiteY3"/>
              </a:cxn>
            </a:cxnLst>
            <a:rect l="l" t="t" r="r" b="b"/>
            <a:pathLst>
              <a:path w="7781529" h="7781529">
                <a:moveTo>
                  <a:pt x="3890765" y="0"/>
                </a:moveTo>
                <a:lnTo>
                  <a:pt x="7781529" y="3890765"/>
                </a:lnTo>
                <a:lnTo>
                  <a:pt x="3890765" y="7781529"/>
                </a:lnTo>
                <a:lnTo>
                  <a:pt x="0" y="3890765"/>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42213337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3">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802601" y="0"/>
            <a:ext cx="2586799"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551224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6">
    <p:spTree>
      <p:nvGrpSpPr>
        <p:cNvPr id="1" name=""/>
        <p:cNvGrpSpPr/>
        <p:nvPr/>
      </p:nvGrpSpPr>
      <p:grpSpPr>
        <a:xfrm>
          <a:off x="0" y="0"/>
          <a:ext cx="0" cy="0"/>
          <a:chOff x="0" y="0"/>
          <a:chExt cx="0" cy="0"/>
        </a:xfrm>
      </p:grpSpPr>
      <p:sp>
        <p:nvSpPr>
          <p:cNvPr id="8" name="自由: 形状 7"/>
          <p:cNvSpPr>
            <a:spLocks noGrp="1"/>
          </p:cNvSpPr>
          <p:nvPr>
            <p:ph type="pic" sz="quarter" idx="10"/>
          </p:nvPr>
        </p:nvSpPr>
        <p:spPr>
          <a:xfrm>
            <a:off x="4021138" y="417508"/>
            <a:ext cx="4149725" cy="3233925"/>
          </a:xfrm>
          <a:custGeom>
            <a:avLst/>
            <a:gdLst>
              <a:gd name="connsiteX0" fmla="*/ 4149724 w 8299449"/>
              <a:gd name="connsiteY0" fmla="*/ 0 h 6467850"/>
              <a:gd name="connsiteX1" fmla="*/ 8299449 w 8299449"/>
              <a:gd name="connsiteY1" fmla="*/ 6467850 h 6467850"/>
              <a:gd name="connsiteX2" fmla="*/ 0 w 8299449"/>
              <a:gd name="connsiteY2" fmla="*/ 6467850 h 6467850"/>
            </a:gdLst>
            <a:ahLst/>
            <a:cxnLst>
              <a:cxn ang="0">
                <a:pos x="connsiteX0" y="connsiteY0"/>
              </a:cxn>
              <a:cxn ang="0">
                <a:pos x="connsiteX1" y="connsiteY1"/>
              </a:cxn>
              <a:cxn ang="0">
                <a:pos x="connsiteX2" y="connsiteY2"/>
              </a:cxn>
            </a:cxnLst>
            <a:rect l="l" t="t" r="r" b="b"/>
            <a:pathLst>
              <a:path w="8299449" h="6467850">
                <a:moveTo>
                  <a:pt x="4149724" y="0"/>
                </a:moveTo>
                <a:lnTo>
                  <a:pt x="8299449" y="6467850"/>
                </a:lnTo>
                <a:lnTo>
                  <a:pt x="0" y="646785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2758338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8">
    <p:spTree>
      <p:nvGrpSpPr>
        <p:cNvPr id="1" name=""/>
        <p:cNvGrpSpPr/>
        <p:nvPr/>
      </p:nvGrpSpPr>
      <p:grpSpPr>
        <a:xfrm>
          <a:off x="0" y="0"/>
          <a:ext cx="0" cy="0"/>
          <a:chOff x="0" y="0"/>
          <a:chExt cx="0" cy="0"/>
        </a:xfrm>
      </p:grpSpPr>
      <p:sp>
        <p:nvSpPr>
          <p:cNvPr id="19" name="自由: 形状 18"/>
          <p:cNvSpPr>
            <a:spLocks noGrp="1"/>
          </p:cNvSpPr>
          <p:nvPr>
            <p:ph type="pic" sz="quarter" idx="10"/>
          </p:nvPr>
        </p:nvSpPr>
        <p:spPr>
          <a:xfrm>
            <a:off x="0" y="-6796"/>
            <a:ext cx="7839072" cy="6871593"/>
          </a:xfrm>
          <a:custGeom>
            <a:avLst/>
            <a:gdLst>
              <a:gd name="connsiteX0" fmla="*/ 4337134 w 15678144"/>
              <a:gd name="connsiteY0" fmla="*/ 0 h 13743185"/>
              <a:gd name="connsiteX1" fmla="*/ 8436281 w 15678144"/>
              <a:gd name="connsiteY1" fmla="*/ 8243546 h 13743185"/>
              <a:gd name="connsiteX2" fmla="*/ 10689849 w 15678144"/>
              <a:gd name="connsiteY2" fmla="*/ 3711532 h 13743185"/>
              <a:gd name="connsiteX3" fmla="*/ 15678144 w 15678144"/>
              <a:gd name="connsiteY3" fmla="*/ 13743185 h 13743185"/>
              <a:gd name="connsiteX4" fmla="*/ 5701557 w 15678144"/>
              <a:gd name="connsiteY4" fmla="*/ 13743185 h 13743185"/>
              <a:gd name="connsiteX5" fmla="*/ 5701628 w 15678144"/>
              <a:gd name="connsiteY5" fmla="*/ 13743039 h 13743185"/>
              <a:gd name="connsiteX6" fmla="*/ 0 w 15678144"/>
              <a:gd name="connsiteY6" fmla="*/ 13743039 h 13743185"/>
              <a:gd name="connsiteX7" fmla="*/ 0 w 15678144"/>
              <a:gd name="connsiteY7" fmla="*/ 8722140 h 137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144" h="13743185">
                <a:moveTo>
                  <a:pt x="4337134" y="0"/>
                </a:moveTo>
                <a:lnTo>
                  <a:pt x="8436281" y="8243546"/>
                </a:lnTo>
                <a:lnTo>
                  <a:pt x="10689849" y="3711532"/>
                </a:lnTo>
                <a:lnTo>
                  <a:pt x="15678144" y="13743185"/>
                </a:lnTo>
                <a:lnTo>
                  <a:pt x="5701557" y="13743185"/>
                </a:lnTo>
                <a:lnTo>
                  <a:pt x="5701628" y="13743039"/>
                </a:lnTo>
                <a:lnTo>
                  <a:pt x="0" y="13743039"/>
                </a:lnTo>
                <a:lnTo>
                  <a:pt x="0" y="872214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35813668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9">
    <p:spTree>
      <p:nvGrpSpPr>
        <p:cNvPr id="1" name=""/>
        <p:cNvGrpSpPr/>
        <p:nvPr/>
      </p:nvGrpSpPr>
      <p:grpSpPr>
        <a:xfrm>
          <a:off x="0" y="0"/>
          <a:ext cx="0" cy="0"/>
          <a:chOff x="0" y="0"/>
          <a:chExt cx="0" cy="0"/>
        </a:xfrm>
      </p:grpSpPr>
      <p:sp>
        <p:nvSpPr>
          <p:cNvPr id="16" name="自由: 形状 15"/>
          <p:cNvSpPr>
            <a:spLocks noGrp="1"/>
          </p:cNvSpPr>
          <p:nvPr>
            <p:ph type="pic" sz="quarter" idx="12"/>
          </p:nvPr>
        </p:nvSpPr>
        <p:spPr>
          <a:xfrm>
            <a:off x="5307476" y="1503"/>
            <a:ext cx="5005983" cy="4998542"/>
          </a:xfrm>
          <a:custGeom>
            <a:avLst/>
            <a:gdLst>
              <a:gd name="connsiteX0" fmla="*/ 0 w 10011965"/>
              <a:gd name="connsiteY0" fmla="*/ 0 h 9997083"/>
              <a:gd name="connsiteX1" fmla="*/ 10011965 w 10011965"/>
              <a:gd name="connsiteY1" fmla="*/ 0 h 9997083"/>
              <a:gd name="connsiteX2" fmla="*/ 5005983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0" y="0"/>
                </a:moveTo>
                <a:lnTo>
                  <a:pt x="10011965" y="0"/>
                </a:lnTo>
                <a:lnTo>
                  <a:pt x="5005983" y="999708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0" name="自由: 形状 9"/>
          <p:cNvSpPr>
            <a:spLocks noGrp="1"/>
          </p:cNvSpPr>
          <p:nvPr>
            <p:ph type="pic" sz="quarter" idx="10"/>
          </p:nvPr>
        </p:nvSpPr>
        <p:spPr>
          <a:xfrm>
            <a:off x="7199776" y="1859459"/>
            <a:ext cx="5005983" cy="4998542"/>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87772820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10">
    <p:spTree>
      <p:nvGrpSpPr>
        <p:cNvPr id="1" name=""/>
        <p:cNvGrpSpPr/>
        <p:nvPr/>
      </p:nvGrpSpPr>
      <p:grpSpPr>
        <a:xfrm>
          <a:off x="0" y="0"/>
          <a:ext cx="0" cy="0"/>
          <a:chOff x="0" y="0"/>
          <a:chExt cx="0" cy="0"/>
        </a:xfrm>
      </p:grpSpPr>
      <p:sp>
        <p:nvSpPr>
          <p:cNvPr id="10" name="自由: 形状 9"/>
          <p:cNvSpPr>
            <a:spLocks noGrp="1"/>
          </p:cNvSpPr>
          <p:nvPr>
            <p:ph type="pic" sz="quarter" idx="10"/>
          </p:nvPr>
        </p:nvSpPr>
        <p:spPr>
          <a:xfrm>
            <a:off x="0" y="1892093"/>
            <a:ext cx="4973300" cy="4965907"/>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1" name="自由: 形状 10"/>
          <p:cNvSpPr>
            <a:spLocks noGrp="1"/>
          </p:cNvSpPr>
          <p:nvPr>
            <p:ph type="pic" sz="quarter" idx="11"/>
          </p:nvPr>
        </p:nvSpPr>
        <p:spPr>
          <a:xfrm>
            <a:off x="4973300" y="3666149"/>
            <a:ext cx="3196603" cy="3191851"/>
          </a:xfrm>
          <a:custGeom>
            <a:avLst/>
            <a:gdLst>
              <a:gd name="connsiteX0" fmla="*/ 5005983 w 10011965"/>
              <a:gd name="connsiteY0" fmla="*/ 0 h 9997083"/>
              <a:gd name="connsiteX1" fmla="*/ 10011965 w 10011965"/>
              <a:gd name="connsiteY1" fmla="*/ 9997083 h 9997083"/>
              <a:gd name="connsiteX2" fmla="*/ 0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5005983" y="0"/>
                </a:moveTo>
                <a:lnTo>
                  <a:pt x="10011965" y="9997083"/>
                </a:lnTo>
                <a:lnTo>
                  <a:pt x="0" y="999708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2" name="自由: 形状 11"/>
          <p:cNvSpPr>
            <a:spLocks noGrp="1"/>
          </p:cNvSpPr>
          <p:nvPr>
            <p:ph type="pic" sz="quarter" idx="12"/>
          </p:nvPr>
        </p:nvSpPr>
        <p:spPr>
          <a:xfrm>
            <a:off x="2037476" y="-11982"/>
            <a:ext cx="5829299" cy="5820634"/>
          </a:xfrm>
          <a:custGeom>
            <a:avLst/>
            <a:gdLst>
              <a:gd name="connsiteX0" fmla="*/ 0 w 10011965"/>
              <a:gd name="connsiteY0" fmla="*/ 0 h 9997083"/>
              <a:gd name="connsiteX1" fmla="*/ 10011965 w 10011965"/>
              <a:gd name="connsiteY1" fmla="*/ 0 h 9997083"/>
              <a:gd name="connsiteX2" fmla="*/ 5005983 w 10011965"/>
              <a:gd name="connsiteY2" fmla="*/ 9997083 h 9997083"/>
            </a:gdLst>
            <a:ahLst/>
            <a:cxnLst>
              <a:cxn ang="0">
                <a:pos x="connsiteX0" y="connsiteY0"/>
              </a:cxn>
              <a:cxn ang="0">
                <a:pos x="connsiteX1" y="connsiteY1"/>
              </a:cxn>
              <a:cxn ang="0">
                <a:pos x="connsiteX2" y="connsiteY2"/>
              </a:cxn>
            </a:cxnLst>
            <a:rect l="l" t="t" r="r" b="b"/>
            <a:pathLst>
              <a:path w="10011965" h="9997083">
                <a:moveTo>
                  <a:pt x="0" y="0"/>
                </a:moveTo>
                <a:lnTo>
                  <a:pt x="10011965" y="0"/>
                </a:lnTo>
                <a:lnTo>
                  <a:pt x="5005983" y="9997083"/>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4131972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11">
    <p:spTree>
      <p:nvGrpSpPr>
        <p:cNvPr id="1" name=""/>
        <p:cNvGrpSpPr/>
        <p:nvPr/>
      </p:nvGrpSpPr>
      <p:grpSpPr>
        <a:xfrm>
          <a:off x="0" y="0"/>
          <a:ext cx="0" cy="0"/>
          <a:chOff x="0" y="0"/>
          <a:chExt cx="0" cy="0"/>
        </a:xfrm>
      </p:grpSpPr>
      <p:sp>
        <p:nvSpPr>
          <p:cNvPr id="15" name="自由: 形状 14"/>
          <p:cNvSpPr>
            <a:spLocks noGrp="1"/>
          </p:cNvSpPr>
          <p:nvPr>
            <p:ph type="pic" sz="quarter" idx="11"/>
          </p:nvPr>
        </p:nvSpPr>
        <p:spPr>
          <a:xfrm>
            <a:off x="0" y="2039574"/>
            <a:ext cx="12192000" cy="4818427"/>
          </a:xfrm>
          <a:custGeom>
            <a:avLst/>
            <a:gdLst>
              <a:gd name="connsiteX0" fmla="*/ 24384000 w 24384000"/>
              <a:gd name="connsiteY0" fmla="*/ 0 h 9636853"/>
              <a:gd name="connsiteX1" fmla="*/ 24384000 w 24384000"/>
              <a:gd name="connsiteY1" fmla="*/ 9636853 h 9636853"/>
              <a:gd name="connsiteX2" fmla="*/ 0 w 24384000"/>
              <a:gd name="connsiteY2" fmla="*/ 9636853 h 9636853"/>
              <a:gd name="connsiteX3" fmla="*/ 0 w 24384000"/>
              <a:gd name="connsiteY3" fmla="*/ 5600700 h 9636853"/>
            </a:gdLst>
            <a:ahLst/>
            <a:cxnLst>
              <a:cxn ang="0">
                <a:pos x="connsiteX0" y="connsiteY0"/>
              </a:cxn>
              <a:cxn ang="0">
                <a:pos x="connsiteX1" y="connsiteY1"/>
              </a:cxn>
              <a:cxn ang="0">
                <a:pos x="connsiteX2" y="connsiteY2"/>
              </a:cxn>
              <a:cxn ang="0">
                <a:pos x="connsiteX3" y="connsiteY3"/>
              </a:cxn>
            </a:cxnLst>
            <a:rect l="l" t="t" r="r" b="b"/>
            <a:pathLst>
              <a:path w="24384000" h="9636853">
                <a:moveTo>
                  <a:pt x="24384000" y="0"/>
                </a:moveTo>
                <a:lnTo>
                  <a:pt x="24384000" y="9636853"/>
                </a:lnTo>
                <a:lnTo>
                  <a:pt x="0" y="9636853"/>
                </a:lnTo>
                <a:lnTo>
                  <a:pt x="0" y="56007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2" name="自由: 形状 11"/>
          <p:cNvSpPr>
            <a:spLocks noGrp="1"/>
          </p:cNvSpPr>
          <p:nvPr>
            <p:ph type="pic" sz="quarter" idx="10"/>
          </p:nvPr>
        </p:nvSpPr>
        <p:spPr>
          <a:xfrm>
            <a:off x="0" y="-1"/>
            <a:ext cx="10629900" cy="2445036"/>
          </a:xfrm>
          <a:custGeom>
            <a:avLst/>
            <a:gdLst>
              <a:gd name="connsiteX0" fmla="*/ 0 w 21259800"/>
              <a:gd name="connsiteY0" fmla="*/ 0 h 4890071"/>
              <a:gd name="connsiteX1" fmla="*/ 21259800 w 21259800"/>
              <a:gd name="connsiteY1" fmla="*/ 0 h 4890071"/>
              <a:gd name="connsiteX2" fmla="*/ 0 w 21259800"/>
              <a:gd name="connsiteY2" fmla="*/ 4890071 h 4890071"/>
            </a:gdLst>
            <a:ahLst/>
            <a:cxnLst>
              <a:cxn ang="0">
                <a:pos x="connsiteX0" y="connsiteY0"/>
              </a:cxn>
              <a:cxn ang="0">
                <a:pos x="connsiteX1" y="connsiteY1"/>
              </a:cxn>
              <a:cxn ang="0">
                <a:pos x="connsiteX2" y="connsiteY2"/>
              </a:cxn>
            </a:cxnLst>
            <a:rect l="l" t="t" r="r" b="b"/>
            <a:pathLst>
              <a:path w="21259800" h="4890071">
                <a:moveTo>
                  <a:pt x="0" y="0"/>
                </a:moveTo>
                <a:lnTo>
                  <a:pt x="21259800" y="0"/>
                </a:lnTo>
                <a:lnTo>
                  <a:pt x="0" y="4890071"/>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4874843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endParaRPr dirty="0"/>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endParaRPr dirty="0"/>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1" r:id="rId15"/>
    <p:sldLayoutId id="2147483672" r:id="rId16"/>
    <p:sldLayoutId id="2147483673" r:id="rId17"/>
    <p:sldLayoutId id="2147483674" r:id="rId18"/>
    <p:sldLayoutId id="2147483688" r:id="rId19"/>
    <p:sldLayoutId id="2147483676" r:id="rId20"/>
    <p:sldLayoutId id="2147483679" r:id="rId21"/>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1.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593FB69-CC51-4EC6-9A51-C074A732D07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 r="6"/>
          <a:stretch>
            <a:fillRect/>
          </a:stretch>
        </p:blipFill>
        <p:spPr>
          <a:xfrm>
            <a:off x="0" y="0"/>
            <a:ext cx="12192000" cy="6858000"/>
          </a:xfrm>
        </p:spPr>
      </p:pic>
      <p:sp>
        <p:nvSpPr>
          <p:cNvPr id="6" name="Rectangle 5">
            <a:extLst>
              <a:ext uri="{FF2B5EF4-FFF2-40B4-BE49-F238E27FC236}">
                <a16:creationId xmlns:a16="http://schemas.microsoft.com/office/drawing/2014/main" id="{EC308C9E-89CD-40DF-B3AE-0D61AF2B80EE}"/>
              </a:ext>
            </a:extLst>
          </p:cNvPr>
          <p:cNvSpPr/>
          <p:nvPr/>
        </p:nvSpPr>
        <p:spPr>
          <a:xfrm>
            <a:off x="1" y="0"/>
            <a:ext cx="12192000" cy="6858000"/>
          </a:xfrm>
          <a:prstGeom prst="rect">
            <a:avLst/>
          </a:prstGeom>
          <a:blipFill dpi="0" rotWithShape="1">
            <a:blip r:embed="rId3">
              <a:alphaModFix amt="42000"/>
            </a:blip>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7" name="Group 6">
            <a:extLst>
              <a:ext uri="{FF2B5EF4-FFF2-40B4-BE49-F238E27FC236}">
                <a16:creationId xmlns:a16="http://schemas.microsoft.com/office/drawing/2014/main" id="{A2A93611-52C8-4E68-89E7-2278A854228D}"/>
              </a:ext>
            </a:extLst>
          </p:cNvPr>
          <p:cNvGrpSpPr/>
          <p:nvPr/>
        </p:nvGrpSpPr>
        <p:grpSpPr>
          <a:xfrm>
            <a:off x="3797454" y="2805395"/>
            <a:ext cx="4597092" cy="1247209"/>
            <a:chOff x="3797454" y="2809168"/>
            <a:chExt cx="4597092" cy="1247209"/>
          </a:xfrm>
        </p:grpSpPr>
        <p:sp>
          <p:nvSpPr>
            <p:cNvPr id="37" name="Shape 37"/>
            <p:cNvSpPr/>
            <p:nvPr/>
          </p:nvSpPr>
          <p:spPr>
            <a:xfrm>
              <a:off x="3812122" y="2809168"/>
              <a:ext cx="4570162" cy="78996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spcBef>
                  <a:spcPts val="2000"/>
                </a:spcBef>
                <a:defRPr sz="12000" cap="all">
                  <a:latin typeface="Lato Regular"/>
                  <a:ea typeface="Lato Regular"/>
                  <a:cs typeface="Lato Regular"/>
                  <a:sym typeface="Lato Regular"/>
                </a:defRPr>
              </a:lvl1pPr>
            </a:lstStyle>
            <a:p>
              <a:r>
                <a:rPr lang="en-US" sz="4800">
                  <a:solidFill>
                    <a:schemeClr val="bg1"/>
                  </a:solidFill>
                  <a:latin typeface="Calibri" panose="020F0502020204030204" pitchFamily="34" charset="0"/>
                  <a:cs typeface="Calibri" panose="020F0502020204030204" pitchFamily="34" charset="0"/>
                </a:rPr>
                <a:t>   LUXURY RESORT</a:t>
              </a:r>
              <a:endParaRPr sz="4800" dirty="0">
                <a:solidFill>
                  <a:schemeClr val="bg1"/>
                </a:solidFill>
                <a:latin typeface="Calibri" panose="020F0502020204030204" pitchFamily="34" charset="0"/>
                <a:cs typeface="Calibri" panose="020F0502020204030204" pitchFamily="34" charset="0"/>
              </a:endParaRPr>
            </a:p>
          </p:txBody>
        </p:sp>
        <p:sp>
          <p:nvSpPr>
            <p:cNvPr id="38" name="Shape 38"/>
            <p:cNvSpPr/>
            <p:nvPr/>
          </p:nvSpPr>
          <p:spPr>
            <a:xfrm>
              <a:off x="3797454" y="3820415"/>
              <a:ext cx="4597092"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latin typeface="Lato Regular"/>
                  <a:ea typeface="Lato Regular"/>
                  <a:cs typeface="Lato Regular"/>
                  <a:sym typeface="Lato Regular"/>
                </a:defRPr>
              </a:lvl1pPr>
            </a:lstStyle>
            <a:p>
              <a:r>
                <a:rPr sz="1200" dirty="0">
                  <a:solidFill>
                    <a:schemeClr val="bg1"/>
                  </a:solidFill>
                  <a:latin typeface="Calibri" panose="020F0502020204030204" pitchFamily="34" charset="0"/>
                  <a:cs typeface="Calibri" panose="020F0502020204030204" pitchFamily="34" charset="0"/>
                </a:rPr>
                <a:t>PowerPoint Presentation Template</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flipH="1">
            <a:off x="481537" y="561525"/>
            <a:ext cx="1" cy="3359401"/>
          </a:xfrm>
          <a:prstGeom prst="line">
            <a:avLst/>
          </a:prstGeom>
          <a:ln w="12700">
            <a:solidFill>
              <a:srgbClr val="53585F"/>
            </a:solidFill>
            <a:miter lim="400000"/>
          </a:ln>
        </p:spPr>
        <p:txBody>
          <a:bodyPr lIns="25400" tIns="25400" rIns="25400" bIns="25400" anchor="ctr"/>
          <a:lstStyle/>
          <a:p>
            <a:pPr>
              <a:defRPr sz="3200"/>
            </a:pPr>
            <a:endParaRPr sz="1600"/>
          </a:p>
        </p:txBody>
      </p:sp>
      <p:sp>
        <p:nvSpPr>
          <p:cNvPr id="123" name="Shape 123"/>
          <p:cNvSpPr/>
          <p:nvPr/>
        </p:nvSpPr>
        <p:spPr>
          <a:xfrm>
            <a:off x="9957788" y="811291"/>
            <a:ext cx="1" cy="3359401"/>
          </a:xfrm>
          <a:prstGeom prst="line">
            <a:avLst/>
          </a:prstGeom>
          <a:ln w="12700">
            <a:solidFill>
              <a:srgbClr val="53585F"/>
            </a:solidFill>
            <a:miter lim="400000"/>
          </a:ln>
        </p:spPr>
        <p:txBody>
          <a:bodyPr lIns="25400" tIns="25400" rIns="25400" bIns="25400" anchor="ctr"/>
          <a:lstStyle/>
          <a:p>
            <a:pPr>
              <a:defRPr sz="3200"/>
            </a:pPr>
            <a:endParaRPr sz="1600">
              <a:latin typeface="Calibri" panose="020F0502020204030204" pitchFamily="34" charset="0"/>
              <a:cs typeface="Calibri" panose="020F0502020204030204" pitchFamily="34" charset="0"/>
            </a:endParaRPr>
          </a:p>
        </p:txBody>
      </p:sp>
      <p:sp>
        <p:nvSpPr>
          <p:cNvPr id="124" name="Shape 124"/>
          <p:cNvSpPr/>
          <p:nvPr/>
        </p:nvSpPr>
        <p:spPr>
          <a:xfrm flipH="1">
            <a:off x="2153704" y="2800958"/>
            <a:ext cx="1" cy="3359401"/>
          </a:xfrm>
          <a:prstGeom prst="line">
            <a:avLst/>
          </a:prstGeom>
          <a:ln w="12700">
            <a:solidFill>
              <a:srgbClr val="53585F"/>
            </a:solidFill>
            <a:miter lim="400000"/>
          </a:ln>
        </p:spPr>
        <p:txBody>
          <a:bodyPr lIns="25400" tIns="25400" rIns="25400" bIns="25400" anchor="ctr"/>
          <a:lstStyle/>
          <a:p>
            <a:pPr>
              <a:defRPr sz="3200"/>
            </a:pPr>
            <a:endParaRPr sz="1600">
              <a:latin typeface="Calibri" panose="020F0502020204030204" pitchFamily="34" charset="0"/>
              <a:cs typeface="Calibri" panose="020F0502020204030204" pitchFamily="34" charset="0"/>
            </a:endParaRPr>
          </a:p>
        </p:txBody>
      </p:sp>
      <p:sp>
        <p:nvSpPr>
          <p:cNvPr id="125" name="Shape 125"/>
          <p:cNvSpPr/>
          <p:nvPr/>
        </p:nvSpPr>
        <p:spPr>
          <a:xfrm>
            <a:off x="11750671" y="3253924"/>
            <a:ext cx="1" cy="3359401"/>
          </a:xfrm>
          <a:prstGeom prst="line">
            <a:avLst/>
          </a:prstGeom>
          <a:ln w="12700">
            <a:solidFill>
              <a:srgbClr val="53585F"/>
            </a:solidFill>
            <a:miter lim="400000"/>
          </a:ln>
        </p:spPr>
        <p:txBody>
          <a:bodyPr lIns="25400" tIns="25400" rIns="25400" bIns="25400" anchor="ctr"/>
          <a:lstStyle/>
          <a:p>
            <a:pPr>
              <a:defRPr sz="3200"/>
            </a:pPr>
            <a:endParaRPr sz="1600">
              <a:latin typeface="Calibri" panose="020F0502020204030204" pitchFamily="34" charset="0"/>
              <a:cs typeface="Calibri" panose="020F0502020204030204" pitchFamily="34" charset="0"/>
            </a:endParaRPr>
          </a:p>
        </p:txBody>
      </p:sp>
      <p:sp>
        <p:nvSpPr>
          <p:cNvPr id="126" name="Shape 126"/>
          <p:cNvSpPr/>
          <p:nvPr/>
        </p:nvSpPr>
        <p:spPr>
          <a:xfrm>
            <a:off x="10055440" y="3657862"/>
            <a:ext cx="1597579" cy="279602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sp>
        <p:nvSpPr>
          <p:cNvPr id="127" name="Shape 127"/>
          <p:cNvSpPr/>
          <p:nvPr/>
        </p:nvSpPr>
        <p:spPr>
          <a:xfrm>
            <a:off x="592564" y="415465"/>
            <a:ext cx="1597579" cy="279602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sp>
        <p:nvSpPr>
          <p:cNvPr id="128" name="Shape 128"/>
          <p:cNvSpPr/>
          <p:nvPr/>
        </p:nvSpPr>
        <p:spPr>
          <a:xfrm>
            <a:off x="666883" y="3428999"/>
            <a:ext cx="1091646"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6000" cap="all" spc="300">
                <a:latin typeface="Lato Bold"/>
                <a:ea typeface="Lato Bold"/>
                <a:cs typeface="Lato Bold"/>
                <a:sym typeface="Lato Bold"/>
              </a:defRPr>
            </a:lvl1pPr>
          </a:lstStyle>
          <a:p>
            <a:r>
              <a:rPr sz="3000" dirty="0">
                <a:latin typeface="Calibri" panose="020F0502020204030204" pitchFamily="34" charset="0"/>
                <a:cs typeface="Calibri" panose="020F0502020204030204" pitchFamily="34" charset="0"/>
              </a:rPr>
              <a:t>FOUR</a:t>
            </a:r>
          </a:p>
        </p:txBody>
      </p:sp>
      <p:sp>
        <p:nvSpPr>
          <p:cNvPr id="129" name="Shape 129"/>
          <p:cNvSpPr/>
          <p:nvPr/>
        </p:nvSpPr>
        <p:spPr>
          <a:xfrm>
            <a:off x="10054381" y="3172519"/>
            <a:ext cx="1250342"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6000" cap="all" spc="300">
                <a:latin typeface="Lato Bold"/>
                <a:ea typeface="Lato Bold"/>
                <a:cs typeface="Lato Bold"/>
                <a:sym typeface="Lato Bold"/>
              </a:defRPr>
            </a:lvl1pPr>
          </a:lstStyle>
          <a:p>
            <a:r>
              <a:rPr sz="3000" dirty="0">
                <a:latin typeface="Calibri" panose="020F0502020204030204" pitchFamily="34" charset="0"/>
                <a:cs typeface="Calibri" panose="020F0502020204030204" pitchFamily="34" charset="0"/>
              </a:rPr>
              <a:t>HELLO</a:t>
            </a:r>
          </a:p>
        </p:txBody>
      </p:sp>
      <p:pic>
        <p:nvPicPr>
          <p:cNvPr id="7" name="Picture Placeholder 6">
            <a:extLst>
              <a:ext uri="{FF2B5EF4-FFF2-40B4-BE49-F238E27FC236}">
                <a16:creationId xmlns:a16="http://schemas.microsoft.com/office/drawing/2014/main" id="{5EBB743A-99C9-4DE7-8BE5-301A15389EF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853" r="33853"/>
          <a:stretch>
            <a:fillRect/>
          </a:stretch>
        </p:blipFill>
        <p:spPr/>
      </p:pic>
      <p:pic>
        <p:nvPicPr>
          <p:cNvPr id="9" name="Picture Placeholder 8">
            <a:extLst>
              <a:ext uri="{FF2B5EF4-FFF2-40B4-BE49-F238E27FC236}">
                <a16:creationId xmlns:a16="http://schemas.microsoft.com/office/drawing/2014/main" id="{097D2F56-8252-4618-9BF6-A89E5515142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5631" r="35631"/>
          <a:stretch>
            <a:fillRect/>
          </a:stretch>
        </p:blipFill>
        <p:spPr/>
      </p:pic>
      <p:pic>
        <p:nvPicPr>
          <p:cNvPr id="11" name="Picture Placeholder 10">
            <a:extLst>
              <a:ext uri="{FF2B5EF4-FFF2-40B4-BE49-F238E27FC236}">
                <a16:creationId xmlns:a16="http://schemas.microsoft.com/office/drawing/2014/main" id="{D3A1FE55-03D3-4B3F-AEFF-DC7A8A04D726}"/>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1319" r="21319"/>
          <a:stretch>
            <a:fillRect/>
          </a:stretch>
        </p:blipFill>
        <p:spPr/>
      </p:pic>
      <p:pic>
        <p:nvPicPr>
          <p:cNvPr id="13" name="Picture Placeholder 12">
            <a:extLst>
              <a:ext uri="{FF2B5EF4-FFF2-40B4-BE49-F238E27FC236}">
                <a16:creationId xmlns:a16="http://schemas.microsoft.com/office/drawing/2014/main" id="{2420F27D-D1B1-42C5-BB0B-39C81E9B1DF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33859" r="33859"/>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2482938" y="1578668"/>
            <a:ext cx="2574423"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solidFill>
                  <a:srgbClr val="A6AAA9"/>
                </a:solidFill>
                <a:latin typeface="Lato Semibold"/>
                <a:ea typeface="Lato Semibold"/>
                <a:cs typeface="Lato Semibold"/>
                <a:sym typeface="Lato Semibold"/>
              </a:defRPr>
            </a:lvl1pPr>
          </a:lstStyle>
          <a:p>
            <a:r>
              <a:rPr sz="6000">
                <a:latin typeface="Calibri" panose="020F0502020204030204" pitchFamily="34" charset="0"/>
                <a:cs typeface="Calibri" panose="020F0502020204030204" pitchFamily="34" charset="0"/>
              </a:rPr>
              <a:t>TREND</a:t>
            </a:r>
          </a:p>
        </p:txBody>
      </p:sp>
      <p:sp>
        <p:nvSpPr>
          <p:cNvPr id="133" name="Shape 133"/>
          <p:cNvSpPr/>
          <p:nvPr/>
        </p:nvSpPr>
        <p:spPr>
          <a:xfrm>
            <a:off x="2941641" y="2483905"/>
            <a:ext cx="2167260"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a:latin typeface="Calibri" panose="020F0502020204030204" pitchFamily="34" charset="0"/>
                <a:cs typeface="Calibri" panose="020F0502020204030204" pitchFamily="34" charset="0"/>
              </a:rPr>
              <a:t>title here</a:t>
            </a:r>
          </a:p>
        </p:txBody>
      </p:sp>
      <p:sp>
        <p:nvSpPr>
          <p:cNvPr id="134" name="Shape 134"/>
          <p:cNvSpPr/>
          <p:nvPr/>
        </p:nvSpPr>
        <p:spPr>
          <a:xfrm>
            <a:off x="909530" y="3108488"/>
            <a:ext cx="4185963" cy="1587229"/>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a:t>
            </a:r>
          </a:p>
        </p:txBody>
      </p:sp>
      <p:sp>
        <p:nvSpPr>
          <p:cNvPr id="135" name="Shape 135"/>
          <p:cNvSpPr/>
          <p:nvPr/>
        </p:nvSpPr>
        <p:spPr>
          <a:xfrm>
            <a:off x="2381894" y="5034774"/>
            <a:ext cx="2677022" cy="239846"/>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latin typeface="Calibri" panose="020F0502020204030204" pitchFamily="34" charset="0"/>
              <a:cs typeface="Calibri" panose="020F0502020204030204" pitchFamily="34" charset="0"/>
            </a:endParaRPr>
          </a:p>
        </p:txBody>
      </p:sp>
      <p:pic>
        <p:nvPicPr>
          <p:cNvPr id="4" name="Picture Placeholder 3">
            <a:extLst>
              <a:ext uri="{FF2B5EF4-FFF2-40B4-BE49-F238E27FC236}">
                <a16:creationId xmlns:a16="http://schemas.microsoft.com/office/drawing/2014/main" id="{E03FEB17-D297-4E74-A0B2-046DB56CD3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20" r="19720"/>
          <a:stretch>
            <a:fillRect/>
          </a:stretch>
        </p:blipFill>
        <p:spPr/>
      </p:pic>
      <p:sp>
        <p:nvSpPr>
          <p:cNvPr id="10" name="Shape 144"/>
          <p:cNvSpPr/>
          <p:nvPr/>
        </p:nvSpPr>
        <p:spPr>
          <a:xfrm>
            <a:off x="2521679" y="5061740"/>
            <a:ext cx="239745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Calibri" panose="020F0502020204030204" pitchFamily="34" charset="0"/>
                <a:cs typeface="Calibri" panose="020F0502020204030204" pitchFamily="34" charset="0"/>
              </a:rPr>
              <a:t>POWERPOINT TEMPLATE</a:t>
            </a:r>
            <a:endParaRPr sz="9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E587D63-9B2D-4B81-B504-1D2966649A1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41" r="19741"/>
          <a:stretch>
            <a:fillRect/>
          </a:stretch>
        </p:blipFill>
        <p:spPr/>
      </p:pic>
      <p:sp>
        <p:nvSpPr>
          <p:cNvPr id="11" name="Shape 132">
            <a:extLst>
              <a:ext uri="{FF2B5EF4-FFF2-40B4-BE49-F238E27FC236}">
                <a16:creationId xmlns:a16="http://schemas.microsoft.com/office/drawing/2014/main" id="{DFA3E85A-1D46-4571-A2B6-7412D862AE6A}"/>
              </a:ext>
            </a:extLst>
          </p:cNvPr>
          <p:cNvSpPr/>
          <p:nvPr/>
        </p:nvSpPr>
        <p:spPr>
          <a:xfrm>
            <a:off x="8215750" y="1614210"/>
            <a:ext cx="2574423"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solidFill>
                  <a:srgbClr val="A6AAA9"/>
                </a:solidFill>
                <a:latin typeface="Lato Semibold"/>
                <a:ea typeface="Lato Semibold"/>
                <a:cs typeface="Lato Semibold"/>
                <a:sym typeface="Lato Semibold"/>
              </a:defRPr>
            </a:lvl1pPr>
          </a:lstStyle>
          <a:p>
            <a:r>
              <a:rPr sz="6000" dirty="0">
                <a:latin typeface="Calibri" panose="020F0502020204030204" pitchFamily="34" charset="0"/>
                <a:cs typeface="Calibri" panose="020F0502020204030204" pitchFamily="34" charset="0"/>
              </a:rPr>
              <a:t>TREND</a:t>
            </a:r>
          </a:p>
        </p:txBody>
      </p:sp>
      <p:sp>
        <p:nvSpPr>
          <p:cNvPr id="12" name="Shape 133">
            <a:extLst>
              <a:ext uri="{FF2B5EF4-FFF2-40B4-BE49-F238E27FC236}">
                <a16:creationId xmlns:a16="http://schemas.microsoft.com/office/drawing/2014/main" id="{F69C910C-32B4-42FC-A2A5-F7BD0AF40515}"/>
              </a:ext>
            </a:extLst>
          </p:cNvPr>
          <p:cNvSpPr/>
          <p:nvPr/>
        </p:nvSpPr>
        <p:spPr>
          <a:xfrm>
            <a:off x="8622913" y="2588836"/>
            <a:ext cx="2167260"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a:latin typeface="Calibri" panose="020F0502020204030204" pitchFamily="34" charset="0"/>
                <a:cs typeface="Calibri" panose="020F0502020204030204" pitchFamily="34" charset="0"/>
              </a:rPr>
              <a:t>title here</a:t>
            </a:r>
          </a:p>
        </p:txBody>
      </p:sp>
      <p:sp>
        <p:nvSpPr>
          <p:cNvPr id="13" name="Shape 134">
            <a:extLst>
              <a:ext uri="{FF2B5EF4-FFF2-40B4-BE49-F238E27FC236}">
                <a16:creationId xmlns:a16="http://schemas.microsoft.com/office/drawing/2014/main" id="{E60D4F2C-C2B2-4584-8EBA-BCFFEDCB2E1A}"/>
              </a:ext>
            </a:extLst>
          </p:cNvPr>
          <p:cNvSpPr/>
          <p:nvPr/>
        </p:nvSpPr>
        <p:spPr>
          <a:xfrm>
            <a:off x="6590802" y="3213419"/>
            <a:ext cx="4185963" cy="1587229"/>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a:t>
            </a:r>
          </a:p>
        </p:txBody>
      </p:sp>
      <p:sp>
        <p:nvSpPr>
          <p:cNvPr id="14" name="Shape 135">
            <a:extLst>
              <a:ext uri="{FF2B5EF4-FFF2-40B4-BE49-F238E27FC236}">
                <a16:creationId xmlns:a16="http://schemas.microsoft.com/office/drawing/2014/main" id="{06EC4645-53DE-4C53-81D5-E8CA31FA3204}"/>
              </a:ext>
            </a:extLst>
          </p:cNvPr>
          <p:cNvSpPr/>
          <p:nvPr/>
        </p:nvSpPr>
        <p:spPr>
          <a:xfrm>
            <a:off x="8063166" y="5139705"/>
            <a:ext cx="2677022" cy="239846"/>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latin typeface="Calibri" panose="020F0502020204030204" pitchFamily="34" charset="0"/>
              <a:cs typeface="Calibri" panose="020F0502020204030204" pitchFamily="34" charset="0"/>
            </a:endParaRPr>
          </a:p>
        </p:txBody>
      </p:sp>
      <p:sp>
        <p:nvSpPr>
          <p:cNvPr id="15" name="Shape 144">
            <a:extLst>
              <a:ext uri="{FF2B5EF4-FFF2-40B4-BE49-F238E27FC236}">
                <a16:creationId xmlns:a16="http://schemas.microsoft.com/office/drawing/2014/main" id="{AA32FE16-B1AD-4E09-A9FE-5ECC9B00D406}"/>
              </a:ext>
            </a:extLst>
          </p:cNvPr>
          <p:cNvSpPr/>
          <p:nvPr/>
        </p:nvSpPr>
        <p:spPr>
          <a:xfrm>
            <a:off x="8202951" y="5166671"/>
            <a:ext cx="2397451"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900" dirty="0">
                <a:latin typeface="Calibri" panose="020F0502020204030204" pitchFamily="34" charset="0"/>
                <a:cs typeface="Calibri" panose="020F0502020204030204" pitchFamily="34" charset="0"/>
              </a:rPr>
              <a:t>POWERPOINT TEMPLATE</a:t>
            </a:r>
            <a:endParaRPr sz="9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2217191" y="5414499"/>
            <a:ext cx="7757615" cy="79547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a:t>
            </a:r>
          </a:p>
        </p:txBody>
      </p:sp>
      <p:sp>
        <p:nvSpPr>
          <p:cNvPr id="153" name="Shape 153"/>
          <p:cNvSpPr/>
          <p:nvPr/>
        </p:nvSpPr>
        <p:spPr>
          <a:xfrm>
            <a:off x="4628450" y="648027"/>
            <a:ext cx="2935099"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Bold"/>
                <a:ea typeface="Lato Bold"/>
                <a:cs typeface="Lato Bold"/>
                <a:sym typeface="Lato Bold"/>
              </a:defRPr>
            </a:lvl1pPr>
          </a:lstStyle>
          <a:p>
            <a:r>
              <a:rPr sz="3000">
                <a:latin typeface="Calibri" panose="020F0502020204030204" pitchFamily="34" charset="0"/>
                <a:cs typeface="Calibri" panose="020F0502020204030204" pitchFamily="34" charset="0"/>
              </a:rPr>
              <a:t>LAYOUT slides</a:t>
            </a:r>
          </a:p>
        </p:txBody>
      </p:sp>
      <p:pic>
        <p:nvPicPr>
          <p:cNvPr id="16" name="Picture Placeholder 15">
            <a:extLst>
              <a:ext uri="{FF2B5EF4-FFF2-40B4-BE49-F238E27FC236}">
                <a16:creationId xmlns:a16="http://schemas.microsoft.com/office/drawing/2014/main" id="{E2FE28AD-903D-4768-982D-03A669EBF03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44" r="1744"/>
          <a:stretch>
            <a:fillRect/>
          </a:stretch>
        </p:blipFill>
        <p:spPr/>
      </p:pic>
      <p:pic>
        <p:nvPicPr>
          <p:cNvPr id="14" name="Picture Placeholder 13">
            <a:extLst>
              <a:ext uri="{FF2B5EF4-FFF2-40B4-BE49-F238E27FC236}">
                <a16:creationId xmlns:a16="http://schemas.microsoft.com/office/drawing/2014/main" id="{449A74AC-26F3-476B-BFBB-6600F957F70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603" b="13603"/>
          <a:stretch>
            <a:fillRect/>
          </a:stretch>
        </p:blipFill>
        <p:spPr/>
      </p:pic>
      <p:pic>
        <p:nvPicPr>
          <p:cNvPr id="8" name="Picture Placeholder 7">
            <a:extLst>
              <a:ext uri="{FF2B5EF4-FFF2-40B4-BE49-F238E27FC236}">
                <a16:creationId xmlns:a16="http://schemas.microsoft.com/office/drawing/2014/main" id="{BA529792-5F65-4D4B-93E8-531DCA767F5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4266" r="24266"/>
          <a:stretch>
            <a:fillRect/>
          </a:stretch>
        </p:blipFill>
        <p:spPr/>
      </p:pic>
      <p:pic>
        <p:nvPicPr>
          <p:cNvPr id="10" name="Picture Placeholder 9">
            <a:extLst>
              <a:ext uri="{FF2B5EF4-FFF2-40B4-BE49-F238E27FC236}">
                <a16:creationId xmlns:a16="http://schemas.microsoft.com/office/drawing/2014/main" id="{2D832943-9C43-4506-BD98-80D0DA256E8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1063" r="21063"/>
          <a:stretch>
            <a:fillRect/>
          </a:stretch>
        </p:blipFill>
        <p:spPr/>
      </p:pic>
      <p:pic>
        <p:nvPicPr>
          <p:cNvPr id="12" name="Picture Placeholder 11">
            <a:extLst>
              <a:ext uri="{FF2B5EF4-FFF2-40B4-BE49-F238E27FC236}">
                <a16:creationId xmlns:a16="http://schemas.microsoft.com/office/drawing/2014/main" id="{7DEE0B00-79B1-41C8-87C7-11F19476397E}"/>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l="21046" r="2104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rot="1800000">
            <a:off x="4471586" y="528252"/>
            <a:ext cx="3248829" cy="3751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12700">
            <a:solidFill>
              <a:srgbClr val="C9C3BA"/>
            </a:solidFill>
            <a:miter lim="400000"/>
          </a:ln>
        </p:spPr>
        <p:txBody>
          <a:bodyPr lIns="25400" tIns="25400" rIns="25400" bIns="25400" anchor="ctr"/>
          <a:lstStyle/>
          <a:p>
            <a:pPr>
              <a:defRPr sz="4400">
                <a:solidFill>
                  <a:srgbClr val="FFFFFF"/>
                </a:solidFill>
                <a:effectLst>
                  <a:outerShdw blurRad="25400" dist="33948" dir="2700000" rotWithShape="0">
                    <a:srgbClr val="3B3936"/>
                  </a:outerShdw>
                </a:effectLst>
                <a:latin typeface="Palatino"/>
                <a:ea typeface="Palatino"/>
                <a:cs typeface="Palatino"/>
                <a:sym typeface="Palatino"/>
              </a:defRPr>
            </a:pPr>
            <a:endParaRPr sz="2200"/>
          </a:p>
        </p:txBody>
      </p:sp>
      <p:pic>
        <p:nvPicPr>
          <p:cNvPr id="4" name="Picture Placeholder 3">
            <a:extLst>
              <a:ext uri="{FF2B5EF4-FFF2-40B4-BE49-F238E27FC236}">
                <a16:creationId xmlns:a16="http://schemas.microsoft.com/office/drawing/2014/main" id="{BC65EAF0-73DF-4E06-965F-F77A2E8F1E2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472" b="9472"/>
          <a:stretch>
            <a:fillRect/>
          </a:stretch>
        </p:blipFill>
        <p:spPr/>
      </p:pic>
      <p:sp>
        <p:nvSpPr>
          <p:cNvPr id="10" name="Shape 152">
            <a:extLst>
              <a:ext uri="{FF2B5EF4-FFF2-40B4-BE49-F238E27FC236}">
                <a16:creationId xmlns:a16="http://schemas.microsoft.com/office/drawing/2014/main" id="{2AB47426-9966-4A57-A83E-C4A61FDD4C97}"/>
              </a:ext>
            </a:extLst>
          </p:cNvPr>
          <p:cNvSpPr/>
          <p:nvPr/>
        </p:nvSpPr>
        <p:spPr>
          <a:xfrm>
            <a:off x="2217191" y="5414499"/>
            <a:ext cx="7757615" cy="79547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a:t>
            </a:r>
          </a:p>
        </p:txBody>
      </p:sp>
      <p:sp>
        <p:nvSpPr>
          <p:cNvPr id="11" name="Shape 152">
            <a:extLst>
              <a:ext uri="{FF2B5EF4-FFF2-40B4-BE49-F238E27FC236}">
                <a16:creationId xmlns:a16="http://schemas.microsoft.com/office/drawing/2014/main" id="{1B12F615-D6AF-4223-88F6-411DF79E2EC3}"/>
              </a:ext>
            </a:extLst>
          </p:cNvPr>
          <p:cNvSpPr/>
          <p:nvPr/>
        </p:nvSpPr>
        <p:spPr>
          <a:xfrm>
            <a:off x="2217191" y="4364097"/>
            <a:ext cx="7757615" cy="79547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DB7ABE7-FE2F-4C82-9C6F-2ACEC82832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202" name="Shape 202"/>
          <p:cNvSpPr/>
          <p:nvPr/>
        </p:nvSpPr>
        <p:spPr>
          <a:xfrm>
            <a:off x="4817599" y="-4235"/>
            <a:ext cx="7373541" cy="6868319"/>
          </a:xfrm>
          <a:custGeom>
            <a:avLst/>
            <a:gdLst/>
            <a:ahLst/>
            <a:cxnLst>
              <a:cxn ang="0">
                <a:pos x="wd2" y="hd2"/>
              </a:cxn>
              <a:cxn ang="5400000">
                <a:pos x="wd2" y="hd2"/>
              </a:cxn>
              <a:cxn ang="10800000">
                <a:pos x="wd2" y="hd2"/>
              </a:cxn>
              <a:cxn ang="16200000">
                <a:pos x="wd2" y="hd2"/>
              </a:cxn>
            </a:cxnLst>
            <a:rect l="0" t="0" r="r" b="b"/>
            <a:pathLst>
              <a:path w="21600" h="21600" extrusionOk="0">
                <a:moveTo>
                  <a:pt x="8197" y="0"/>
                </a:moveTo>
                <a:lnTo>
                  <a:pt x="21600" y="0"/>
                </a:lnTo>
                <a:lnTo>
                  <a:pt x="21600" y="21594"/>
                </a:lnTo>
                <a:lnTo>
                  <a:pt x="0" y="21600"/>
                </a:lnTo>
                <a:lnTo>
                  <a:pt x="8197" y="0"/>
                </a:lnTo>
                <a:close/>
              </a:path>
            </a:pathLst>
          </a:custGeom>
          <a:solidFill>
            <a:srgbClr val="000000">
              <a:alpha val="60000"/>
            </a:srgbClr>
          </a:solidFill>
          <a:ln w="12700">
            <a:solidFill>
              <a:srgbClr val="000000">
                <a:alpha val="60000"/>
              </a:srgbClr>
            </a:solidFill>
            <a:miter lim="400000"/>
          </a:ln>
        </p:spPr>
        <p:txBody>
          <a:bodyPr lIns="25400" tIns="25400" rIns="25400" bIns="25400" anchor="ctr"/>
          <a:lstStyle/>
          <a:p>
            <a:pPr>
              <a:defRPr sz="3200">
                <a:solidFill>
                  <a:srgbClr val="FFFFFF"/>
                </a:solidFill>
              </a:defRPr>
            </a:pPr>
            <a:endParaRPr sz="1600"/>
          </a:p>
        </p:txBody>
      </p:sp>
      <p:sp>
        <p:nvSpPr>
          <p:cNvPr id="203" name="Shape 203"/>
          <p:cNvSpPr/>
          <p:nvPr/>
        </p:nvSpPr>
        <p:spPr>
          <a:xfrm>
            <a:off x="7300210" y="1879038"/>
            <a:ext cx="2574423" cy="1897955"/>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p>
            <a:pPr algn="l">
              <a:defRPr sz="12000" cap="all" spc="600">
                <a:solidFill>
                  <a:srgbClr val="FFFFFF"/>
                </a:solidFill>
                <a:latin typeface="Lato Bold"/>
                <a:ea typeface="Lato Bold"/>
                <a:cs typeface="Lato Bold"/>
                <a:sym typeface="Lato Bold"/>
              </a:defRPr>
            </a:pPr>
            <a:r>
              <a:rPr sz="6000" dirty="0">
                <a:latin typeface="Calibri" panose="020F0502020204030204" pitchFamily="34" charset="0"/>
                <a:cs typeface="Calibri" panose="020F0502020204030204" pitchFamily="34" charset="0"/>
              </a:rPr>
              <a:t>Trend</a:t>
            </a:r>
          </a:p>
          <a:p>
            <a:pPr algn="l">
              <a:defRPr sz="12000" cap="all" spc="600">
                <a:solidFill>
                  <a:srgbClr val="FFFFFF"/>
                </a:solidFill>
                <a:latin typeface="Lato Bold"/>
                <a:ea typeface="Lato Bold"/>
                <a:cs typeface="Lato Bold"/>
                <a:sym typeface="Lato Bold"/>
              </a:defRPr>
            </a:pPr>
            <a:r>
              <a:rPr sz="6000" dirty="0">
                <a:latin typeface="Calibri" panose="020F0502020204030204" pitchFamily="34" charset="0"/>
                <a:cs typeface="Calibri" panose="020F0502020204030204" pitchFamily="34" charset="0"/>
              </a:rPr>
              <a:t>slide</a:t>
            </a:r>
          </a:p>
        </p:txBody>
      </p:sp>
      <p:sp>
        <p:nvSpPr>
          <p:cNvPr id="204" name="Shape 204"/>
          <p:cNvSpPr/>
          <p:nvPr/>
        </p:nvSpPr>
        <p:spPr>
          <a:xfrm>
            <a:off x="7300210" y="3908612"/>
            <a:ext cx="3775841" cy="118712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a:solidFill>
                  <a:srgbClr val="FFFFFF"/>
                </a:solidFill>
                <a:latin typeface="Lato Light"/>
                <a:ea typeface="Lato Light"/>
                <a:cs typeface="Lato Light"/>
                <a:sym typeface="Lato Light"/>
              </a:defRPr>
            </a:lvl1pPr>
          </a:lstStyle>
          <a:p>
            <a:pPr algn="just">
              <a:lnSpc>
                <a:spcPct val="200000"/>
              </a:lnSpc>
            </a:pPr>
            <a:r>
              <a:rPr sz="1300" dirty="0">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4916190" y="531406"/>
            <a:ext cx="2359620"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Bold"/>
                <a:ea typeface="Lato Bold"/>
                <a:cs typeface="Lato Bold"/>
                <a:sym typeface="Lato Bold"/>
              </a:defRPr>
            </a:lvl1pPr>
          </a:lstStyle>
          <a:p>
            <a:r>
              <a:rPr sz="3000" dirty="0">
                <a:latin typeface="Calibri" panose="020F0502020204030204" pitchFamily="34" charset="0"/>
                <a:cs typeface="Calibri" panose="020F0502020204030204" pitchFamily="34" charset="0"/>
              </a:rPr>
              <a:t>TEXT slides</a:t>
            </a:r>
          </a:p>
        </p:txBody>
      </p:sp>
      <p:sp>
        <p:nvSpPr>
          <p:cNvPr id="210" name="Shape 210"/>
          <p:cNvSpPr/>
          <p:nvPr/>
        </p:nvSpPr>
        <p:spPr>
          <a:xfrm>
            <a:off x="742263" y="1796798"/>
            <a:ext cx="10477501"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1" name="Shape 211"/>
          <p:cNvSpPr/>
          <p:nvPr/>
        </p:nvSpPr>
        <p:spPr>
          <a:xfrm>
            <a:off x="742263" y="2979309"/>
            <a:ext cx="10477501"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2" name="Shape 212"/>
          <p:cNvSpPr/>
          <p:nvPr/>
        </p:nvSpPr>
        <p:spPr>
          <a:xfrm>
            <a:off x="742263" y="4161820"/>
            <a:ext cx="10477501"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213" name="Shape 213"/>
          <p:cNvSpPr/>
          <p:nvPr/>
        </p:nvSpPr>
        <p:spPr>
          <a:xfrm>
            <a:off x="742263" y="5344331"/>
            <a:ext cx="10477501"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marL="317500" indent="-317500" algn="l">
              <a:lnSpc>
                <a:spcPct val="120000"/>
              </a:lnSpc>
              <a:spcBef>
                <a:spcPts val="3400"/>
              </a:spcBef>
              <a:buSzPct val="75000"/>
              <a:buChar char="•"/>
              <a:defRPr sz="2600">
                <a:latin typeface="Lato Light"/>
                <a:ea typeface="Lato Light"/>
                <a:cs typeface="Lato Light"/>
                <a:sym typeface="Lato Light"/>
              </a:defRPr>
            </a:lvl1pPr>
          </a:lstStyle>
          <a:p>
            <a:pPr algn="just"/>
            <a:r>
              <a:rPr sz="130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4="http://schemas.microsoft.com/office/powerpoint/2010/main">
    <mc:Choice Requires="p14">
      <p:transition spd="med">
        <p:push/>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6CEB40E-02A5-4F1C-A06A-B3DFD71757B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988" b="4988"/>
          <a:stretch>
            <a:fillRect/>
          </a:stretch>
        </p:blipFill>
        <p:spPr/>
      </p:pic>
      <p:sp>
        <p:nvSpPr>
          <p:cNvPr id="229" name="Shape 229"/>
          <p:cNvSpPr/>
          <p:nvPr/>
        </p:nvSpPr>
        <p:spPr>
          <a:xfrm>
            <a:off x="7681865" y="5887825"/>
            <a:ext cx="2863156" cy="239846"/>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p>
        </p:txBody>
      </p:sp>
      <p:sp>
        <p:nvSpPr>
          <p:cNvPr id="233" name="Shape 233"/>
          <p:cNvSpPr/>
          <p:nvPr/>
        </p:nvSpPr>
        <p:spPr>
          <a:xfrm>
            <a:off x="6789889" y="2744980"/>
            <a:ext cx="4647106" cy="666849"/>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8000" cap="all" spc="400">
                <a:latin typeface="Lato Regular"/>
                <a:ea typeface="Lato Regular"/>
                <a:cs typeface="Lato Regular"/>
                <a:sym typeface="Lato Regular"/>
              </a:defRPr>
            </a:lvl1pPr>
          </a:lstStyle>
          <a:p>
            <a:r>
              <a:rPr sz="4000" dirty="0"/>
              <a:t>PICTURE slides</a:t>
            </a:r>
          </a:p>
        </p:txBody>
      </p:sp>
      <p:sp>
        <p:nvSpPr>
          <p:cNvPr id="234" name="Shape 234"/>
          <p:cNvSpPr/>
          <p:nvPr/>
        </p:nvSpPr>
        <p:spPr>
          <a:xfrm>
            <a:off x="7678691" y="1402222"/>
            <a:ext cx="3103414" cy="143629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0" cap="all" spc="900">
                <a:solidFill>
                  <a:srgbClr val="A7AAA9"/>
                </a:solidFill>
                <a:latin typeface="Lato Bold"/>
                <a:ea typeface="Lato Bold"/>
                <a:cs typeface="Lato Bold"/>
                <a:sym typeface="Lato Bold"/>
              </a:defRPr>
            </a:lvl1pPr>
          </a:lstStyle>
          <a:p>
            <a:r>
              <a:rPr sz="9000" dirty="0"/>
              <a:t>LEFT</a:t>
            </a:r>
          </a:p>
        </p:txBody>
      </p:sp>
      <p:sp>
        <p:nvSpPr>
          <p:cNvPr id="235" name="Shape 235"/>
          <p:cNvSpPr/>
          <p:nvPr/>
        </p:nvSpPr>
        <p:spPr>
          <a:xfrm>
            <a:off x="6459130" y="3543293"/>
            <a:ext cx="5542538" cy="158722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products sold, for society, customers and companies to create a higher market value. Strict quality guarantee.</a:t>
            </a:r>
          </a:p>
        </p:txBody>
      </p:sp>
      <p:sp>
        <p:nvSpPr>
          <p:cNvPr id="13" name="Shape 144"/>
          <p:cNvSpPr/>
          <p:nvPr/>
        </p:nvSpPr>
        <p:spPr>
          <a:xfrm>
            <a:off x="7657435" y="5894836"/>
            <a:ext cx="2912015" cy="220573"/>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1050" dirty="0"/>
              <a:t>POWERPOINT TEMPLATE</a:t>
            </a:r>
            <a:endParaRPr sz="10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2424E59-AD10-427D-B5DF-0338B2B861B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330" b="18330"/>
          <a:stretch>
            <a:fillRect/>
          </a:stretch>
        </p:blipFill>
        <p:spPr/>
      </p:pic>
      <p:sp>
        <p:nvSpPr>
          <p:cNvPr id="13" name="Shape 229">
            <a:extLst>
              <a:ext uri="{FF2B5EF4-FFF2-40B4-BE49-F238E27FC236}">
                <a16:creationId xmlns:a16="http://schemas.microsoft.com/office/drawing/2014/main" id="{EC7B634E-5F92-4369-85ED-23DB8AE491BA}"/>
              </a:ext>
            </a:extLst>
          </p:cNvPr>
          <p:cNvSpPr/>
          <p:nvPr/>
        </p:nvSpPr>
        <p:spPr>
          <a:xfrm>
            <a:off x="1595858" y="5573032"/>
            <a:ext cx="2863156" cy="239846"/>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p>
        </p:txBody>
      </p:sp>
      <p:sp>
        <p:nvSpPr>
          <p:cNvPr id="14" name="Shape 233">
            <a:extLst>
              <a:ext uri="{FF2B5EF4-FFF2-40B4-BE49-F238E27FC236}">
                <a16:creationId xmlns:a16="http://schemas.microsoft.com/office/drawing/2014/main" id="{D7566920-54F9-4089-B545-CD0DAFDA2E8F}"/>
              </a:ext>
            </a:extLst>
          </p:cNvPr>
          <p:cNvSpPr/>
          <p:nvPr/>
        </p:nvSpPr>
        <p:spPr>
          <a:xfrm>
            <a:off x="703882" y="2430187"/>
            <a:ext cx="4647106" cy="666849"/>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8000" cap="all" spc="400">
                <a:latin typeface="Lato Regular"/>
                <a:ea typeface="Lato Regular"/>
                <a:cs typeface="Lato Regular"/>
                <a:sym typeface="Lato Regular"/>
              </a:defRPr>
            </a:lvl1pPr>
          </a:lstStyle>
          <a:p>
            <a:r>
              <a:rPr sz="4000" dirty="0"/>
              <a:t>PICTURE slides</a:t>
            </a:r>
          </a:p>
        </p:txBody>
      </p:sp>
      <p:sp>
        <p:nvSpPr>
          <p:cNvPr id="15" name="Shape 234">
            <a:extLst>
              <a:ext uri="{FF2B5EF4-FFF2-40B4-BE49-F238E27FC236}">
                <a16:creationId xmlns:a16="http://schemas.microsoft.com/office/drawing/2014/main" id="{BAB91EE8-B3BC-4CE5-A493-24B205DC5A87}"/>
              </a:ext>
            </a:extLst>
          </p:cNvPr>
          <p:cNvSpPr/>
          <p:nvPr/>
        </p:nvSpPr>
        <p:spPr>
          <a:xfrm>
            <a:off x="1074113" y="862432"/>
            <a:ext cx="4140557" cy="143629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8000" cap="all" spc="900">
                <a:solidFill>
                  <a:srgbClr val="A7AAA9"/>
                </a:solidFill>
                <a:latin typeface="Lato Bold"/>
                <a:ea typeface="Lato Bold"/>
                <a:cs typeface="Lato Bold"/>
                <a:sym typeface="Lato Bold"/>
              </a:defRPr>
            </a:lvl1pPr>
          </a:lstStyle>
          <a:p>
            <a:r>
              <a:rPr lang="en-US" sz="9000" dirty="0"/>
              <a:t>RIGHT</a:t>
            </a:r>
            <a:endParaRPr sz="9000" dirty="0"/>
          </a:p>
        </p:txBody>
      </p:sp>
      <p:sp>
        <p:nvSpPr>
          <p:cNvPr id="16" name="Shape 235">
            <a:extLst>
              <a:ext uri="{FF2B5EF4-FFF2-40B4-BE49-F238E27FC236}">
                <a16:creationId xmlns:a16="http://schemas.microsoft.com/office/drawing/2014/main" id="{C4DE5963-51B5-4E33-9312-4455B4112545}"/>
              </a:ext>
            </a:extLst>
          </p:cNvPr>
          <p:cNvSpPr/>
          <p:nvPr/>
        </p:nvSpPr>
        <p:spPr>
          <a:xfrm>
            <a:off x="373123" y="3228500"/>
            <a:ext cx="5542538" cy="158722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products sold, for society, customers and companies to create a higher market value. Strict quality guarantee.</a:t>
            </a:r>
          </a:p>
        </p:txBody>
      </p:sp>
      <p:sp>
        <p:nvSpPr>
          <p:cNvPr id="17" name="Shape 144">
            <a:extLst>
              <a:ext uri="{FF2B5EF4-FFF2-40B4-BE49-F238E27FC236}">
                <a16:creationId xmlns:a16="http://schemas.microsoft.com/office/drawing/2014/main" id="{3C228743-AAA3-4491-A6E1-DE1181E11646}"/>
              </a:ext>
            </a:extLst>
          </p:cNvPr>
          <p:cNvSpPr/>
          <p:nvPr/>
        </p:nvSpPr>
        <p:spPr>
          <a:xfrm>
            <a:off x="1571428" y="5580043"/>
            <a:ext cx="2912015" cy="220573"/>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1050" dirty="0"/>
              <a:t>POWERPOINT TEMPLATE</a:t>
            </a:r>
            <a:endParaRPr sz="1050"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F577E73-0F8A-40F6-BB4C-9DCE146E977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247" r="5247"/>
          <a:stretch>
            <a:fillRect/>
          </a:stretch>
        </p:blipFill>
        <p:spPr/>
      </p:pic>
      <p:pic>
        <p:nvPicPr>
          <p:cNvPr id="7" name="Picture Placeholder 6">
            <a:extLst>
              <a:ext uri="{FF2B5EF4-FFF2-40B4-BE49-F238E27FC236}">
                <a16:creationId xmlns:a16="http://schemas.microsoft.com/office/drawing/2014/main" id="{741FFDBC-E9E1-4808-952D-50F4F087798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226" r="19226"/>
          <a:stretch>
            <a:fillRect/>
          </a:stretch>
        </p:blipFill>
        <p:spPr/>
      </p:pic>
      <p:sp>
        <p:nvSpPr>
          <p:cNvPr id="268" name="Shape 268"/>
          <p:cNvSpPr/>
          <p:nvPr/>
        </p:nvSpPr>
        <p:spPr>
          <a:xfrm>
            <a:off x="544071" y="818172"/>
            <a:ext cx="2079095"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solidFill>
                  <a:srgbClr val="A6AAA9"/>
                </a:solidFill>
                <a:latin typeface="Lato Bold"/>
                <a:ea typeface="Lato Bold"/>
                <a:cs typeface="Lato Bold"/>
                <a:sym typeface="Lato Bold"/>
              </a:defRPr>
            </a:lvl1pPr>
          </a:lstStyle>
          <a:p>
            <a:r>
              <a:rPr sz="6000">
                <a:latin typeface="Calibri" panose="020F0502020204030204" pitchFamily="34" charset="0"/>
                <a:cs typeface="Calibri" panose="020F0502020204030204" pitchFamily="34" charset="0"/>
              </a:rPr>
              <a:t>TITLE</a:t>
            </a:r>
          </a:p>
        </p:txBody>
      </p:sp>
      <p:sp>
        <p:nvSpPr>
          <p:cNvPr id="269" name="Shape 269"/>
          <p:cNvSpPr/>
          <p:nvPr/>
        </p:nvSpPr>
        <p:spPr>
          <a:xfrm>
            <a:off x="3859349" y="4578624"/>
            <a:ext cx="3584077" cy="159569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a:t>
            </a:r>
          </a:p>
        </p:txBody>
      </p:sp>
      <p:sp>
        <p:nvSpPr>
          <p:cNvPr id="270" name="Shape 270"/>
          <p:cNvSpPr/>
          <p:nvPr/>
        </p:nvSpPr>
        <p:spPr>
          <a:xfrm>
            <a:off x="562326" y="1902473"/>
            <a:ext cx="3412794"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dirty="0">
                <a:latin typeface="Calibri" panose="020F0502020204030204" pitchFamily="34" charset="0"/>
                <a:cs typeface="Calibri" panose="020F0502020204030204" pitchFamily="34" charset="0"/>
              </a:rPr>
              <a:t>awesome slides</a:t>
            </a:r>
          </a:p>
        </p:txBody>
      </p:sp>
      <p:sp>
        <p:nvSpPr>
          <p:cNvPr id="272" name="Shape 272"/>
          <p:cNvSpPr/>
          <p:nvPr/>
        </p:nvSpPr>
        <p:spPr>
          <a:xfrm>
            <a:off x="544071" y="2442152"/>
            <a:ext cx="4586476" cy="79547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Relying on science and technology continuously improve the technology content of products sold</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4729774" y="932389"/>
            <a:ext cx="2732452" cy="2732452"/>
          </a:xfrm>
          <a:prstGeom prst="rect">
            <a:avLst/>
          </a:prstGeom>
          <a:ln w="12700">
            <a:solidFill>
              <a:srgbClr val="A6AAA9"/>
            </a:solidFill>
            <a:miter lim="400000"/>
          </a:ln>
        </p:spPr>
        <p:txBody>
          <a:bodyPr lIns="25400" tIns="25400" rIns="25400" bIns="25400" anchor="ctr"/>
          <a:lstStyle/>
          <a:p>
            <a:pPr>
              <a:defRPr sz="3200">
                <a:solidFill>
                  <a:srgbClr val="FFFFFF"/>
                </a:solidFill>
              </a:defRPr>
            </a:pPr>
            <a:endParaRPr sz="1600"/>
          </a:p>
        </p:txBody>
      </p:sp>
      <p:sp>
        <p:nvSpPr>
          <p:cNvPr id="42" name="Shape 42"/>
          <p:cNvSpPr/>
          <p:nvPr/>
        </p:nvSpPr>
        <p:spPr>
          <a:xfrm>
            <a:off x="4073011" y="4503483"/>
            <a:ext cx="4045979" cy="32060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a:solidFill>
                  <a:schemeClr val="bg1">
                    <a:lumMod val="50000"/>
                  </a:schemeClr>
                </a:solidFill>
                <a:latin typeface="Calibri" panose="020F0502020204030204" pitchFamily="34" charset="0"/>
                <a:cs typeface="Calibri" panose="020F0502020204030204" pitchFamily="34" charset="0"/>
              </a:rPr>
              <a:t>PowerPoint Template</a:t>
            </a:r>
          </a:p>
        </p:txBody>
      </p:sp>
      <p:sp>
        <p:nvSpPr>
          <p:cNvPr id="43" name="Shape 43"/>
          <p:cNvSpPr/>
          <p:nvPr/>
        </p:nvSpPr>
        <p:spPr>
          <a:xfrm>
            <a:off x="1383623" y="4982727"/>
            <a:ext cx="9424754"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products sold, for society, customers and companies to create a higher market value. Strict quality guarantee system and perfect system.</a:t>
            </a:r>
          </a:p>
        </p:txBody>
      </p:sp>
      <p:pic>
        <p:nvPicPr>
          <p:cNvPr id="4" name="Picture Placeholder 3">
            <a:extLst>
              <a:ext uri="{FF2B5EF4-FFF2-40B4-BE49-F238E27FC236}">
                <a16:creationId xmlns:a16="http://schemas.microsoft.com/office/drawing/2014/main" id="{EBE70C9F-0635-4F35-A225-60FCB5E12A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7139605" y="411772"/>
            <a:ext cx="2079095"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solidFill>
                  <a:srgbClr val="A6AAA9"/>
                </a:solidFill>
                <a:latin typeface="Lato Bold"/>
                <a:ea typeface="Lato Bold"/>
                <a:cs typeface="Lato Bold"/>
                <a:sym typeface="Lato Bold"/>
              </a:defRPr>
            </a:lvl1pPr>
          </a:lstStyle>
          <a:p>
            <a:r>
              <a:rPr sz="6000">
                <a:latin typeface="Calibri" panose="020F0502020204030204" pitchFamily="34" charset="0"/>
                <a:cs typeface="Calibri" panose="020F0502020204030204" pitchFamily="34" charset="0"/>
              </a:rPr>
              <a:t>TITLE</a:t>
            </a:r>
          </a:p>
        </p:txBody>
      </p:sp>
      <p:sp>
        <p:nvSpPr>
          <p:cNvPr id="279" name="Shape 279"/>
          <p:cNvSpPr/>
          <p:nvPr/>
        </p:nvSpPr>
        <p:spPr>
          <a:xfrm>
            <a:off x="4921751" y="4755843"/>
            <a:ext cx="3584077" cy="1587229"/>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lnSpc>
                <a:spcPct val="120000"/>
              </a:lnSpc>
              <a:spcBef>
                <a:spcPts val="3400"/>
              </a:spcBef>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a:t>
            </a:r>
          </a:p>
        </p:txBody>
      </p:sp>
      <p:sp>
        <p:nvSpPr>
          <p:cNvPr id="280" name="Shape 280"/>
          <p:cNvSpPr/>
          <p:nvPr/>
        </p:nvSpPr>
        <p:spPr>
          <a:xfrm>
            <a:off x="7227432" y="1308542"/>
            <a:ext cx="3412794"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a:latin typeface="Calibri" panose="020F0502020204030204" pitchFamily="34" charset="0"/>
                <a:cs typeface="Calibri" panose="020F0502020204030204" pitchFamily="34" charset="0"/>
              </a:rPr>
              <a:t>awesome slides</a:t>
            </a:r>
          </a:p>
        </p:txBody>
      </p:sp>
      <p:sp>
        <p:nvSpPr>
          <p:cNvPr id="282" name="Shape 282"/>
          <p:cNvSpPr/>
          <p:nvPr/>
        </p:nvSpPr>
        <p:spPr>
          <a:xfrm>
            <a:off x="7139605" y="2035752"/>
            <a:ext cx="4586476" cy="79547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120000"/>
              </a:lnSpc>
              <a:spcBef>
                <a:spcPts val="3400"/>
              </a:spcBef>
              <a:defRPr sz="2600">
                <a:latin typeface="Lato Light"/>
                <a:ea typeface="Lato Light"/>
                <a:cs typeface="Lato Light"/>
                <a:sym typeface="Lato Light"/>
              </a:defRPr>
            </a:lvl1pPr>
          </a:lstStyle>
          <a:p>
            <a:pPr>
              <a:lnSpc>
                <a:spcPct val="200000"/>
              </a:lnSpc>
            </a:pPr>
            <a:r>
              <a:rPr sz="1300">
                <a:solidFill>
                  <a:schemeClr val="bg1">
                    <a:lumMod val="50000"/>
                  </a:schemeClr>
                </a:solidFill>
                <a:latin typeface="Calibri" panose="020F0502020204030204" pitchFamily="34" charset="0"/>
                <a:cs typeface="Calibri" panose="020F0502020204030204" pitchFamily="34" charset="0"/>
              </a:rPr>
              <a:t>Relying on science and technology continuously improve the technology content of products sold trading</a:t>
            </a:r>
          </a:p>
        </p:txBody>
      </p:sp>
      <p:pic>
        <p:nvPicPr>
          <p:cNvPr id="3" name="Picture Placeholder 2">
            <a:extLst>
              <a:ext uri="{FF2B5EF4-FFF2-40B4-BE49-F238E27FC236}">
                <a16:creationId xmlns:a16="http://schemas.microsoft.com/office/drawing/2014/main" id="{179A4BA8-B103-47FA-A207-C0465EB7879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272" r="4272"/>
          <a:stretch>
            <a:fillRect/>
          </a:stretch>
        </p:blipFill>
        <p:spPr/>
      </p:pic>
      <p:pic>
        <p:nvPicPr>
          <p:cNvPr id="5" name="Picture Placeholder 4">
            <a:extLst>
              <a:ext uri="{FF2B5EF4-FFF2-40B4-BE49-F238E27FC236}">
                <a16:creationId xmlns:a16="http://schemas.microsoft.com/office/drawing/2014/main" id="{E437727C-663A-4AC0-9A42-5336E45E62B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6318" b="631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1367155" y="-4928"/>
            <a:ext cx="9457691" cy="6867857"/>
          </a:xfrm>
          <a:custGeom>
            <a:avLst/>
            <a:gdLst/>
            <a:ahLst/>
            <a:cxnLst>
              <a:cxn ang="0">
                <a:pos x="wd2" y="hd2"/>
              </a:cxn>
              <a:cxn ang="5400000">
                <a:pos x="wd2" y="hd2"/>
              </a:cxn>
              <a:cxn ang="10800000">
                <a:pos x="wd2" y="hd2"/>
              </a:cxn>
              <a:cxn ang="16200000">
                <a:pos x="wd2" y="hd2"/>
              </a:cxn>
            </a:cxnLst>
            <a:rect l="0" t="0" r="r" b="b"/>
            <a:pathLst>
              <a:path w="21600" h="21600" extrusionOk="0">
                <a:moveTo>
                  <a:pt x="13629" y="18"/>
                </a:moveTo>
                <a:lnTo>
                  <a:pt x="10338" y="6365"/>
                </a:lnTo>
                <a:lnTo>
                  <a:pt x="21600" y="21600"/>
                </a:lnTo>
                <a:lnTo>
                  <a:pt x="7939" y="21591"/>
                </a:lnTo>
                <a:lnTo>
                  <a:pt x="11288" y="15221"/>
                </a:lnTo>
                <a:lnTo>
                  <a:pt x="0" y="0"/>
                </a:lnTo>
                <a:lnTo>
                  <a:pt x="13629" y="18"/>
                </a:lnTo>
                <a:close/>
              </a:path>
            </a:pathLst>
          </a:custGeom>
          <a:solidFill>
            <a:srgbClr val="FFFFFF"/>
          </a:solidFill>
          <a:ln w="12700">
            <a:miter lim="400000"/>
          </a:ln>
        </p:spPr>
        <p:txBody>
          <a:bodyPr lIns="25400" tIns="25400" rIns="25400" bIns="25400" anchor="ctr"/>
          <a:lstStyle/>
          <a:p>
            <a:pPr>
              <a:defRPr sz="3200"/>
            </a:pPr>
            <a:endParaRPr sz="1600"/>
          </a:p>
        </p:txBody>
      </p:sp>
      <p:sp>
        <p:nvSpPr>
          <p:cNvPr id="287" name="Shape 287"/>
          <p:cNvSpPr/>
          <p:nvPr/>
        </p:nvSpPr>
        <p:spPr>
          <a:xfrm>
            <a:off x="4834764" y="-75"/>
            <a:ext cx="7357851" cy="6858426"/>
          </a:xfrm>
          <a:custGeom>
            <a:avLst/>
            <a:gdLst/>
            <a:ahLst/>
            <a:cxnLst>
              <a:cxn ang="0">
                <a:pos x="wd2" y="hd2"/>
              </a:cxn>
              <a:cxn ang="5400000">
                <a:pos x="wd2" y="hd2"/>
              </a:cxn>
              <a:cxn ang="10800000">
                <a:pos x="wd2" y="hd2"/>
              </a:cxn>
              <a:cxn ang="16200000">
                <a:pos x="wd2" y="hd2"/>
              </a:cxn>
            </a:cxnLst>
            <a:rect l="0" t="0" r="r" b="b"/>
            <a:pathLst>
              <a:path w="21600" h="21600" extrusionOk="0">
                <a:moveTo>
                  <a:pt x="4196" y="0"/>
                </a:moveTo>
                <a:lnTo>
                  <a:pt x="0" y="6371"/>
                </a:lnTo>
                <a:lnTo>
                  <a:pt x="14492" y="21600"/>
                </a:lnTo>
                <a:lnTo>
                  <a:pt x="21600" y="21599"/>
                </a:lnTo>
                <a:lnTo>
                  <a:pt x="21600" y="9"/>
                </a:lnTo>
                <a:lnTo>
                  <a:pt x="4196" y="0"/>
                </a:lnTo>
                <a:close/>
              </a:path>
            </a:pathLst>
          </a:custGeom>
          <a:solidFill>
            <a:srgbClr val="DCDEE0"/>
          </a:solidFill>
          <a:ln w="12700">
            <a:miter lim="400000"/>
          </a:ln>
        </p:spPr>
        <p:txBody>
          <a:bodyPr lIns="25400" tIns="25400" rIns="25400" bIns="25400" anchor="ctr"/>
          <a:lstStyle/>
          <a:p>
            <a:pPr>
              <a:defRPr sz="3200"/>
            </a:pPr>
            <a:endParaRPr sz="1600"/>
          </a:p>
        </p:txBody>
      </p:sp>
      <p:sp>
        <p:nvSpPr>
          <p:cNvPr id="289" name="Shape 289"/>
          <p:cNvSpPr/>
          <p:nvPr/>
        </p:nvSpPr>
        <p:spPr>
          <a:xfrm>
            <a:off x="7258138" y="970788"/>
            <a:ext cx="2079095"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solidFill>
                  <a:srgbClr val="A6AAA9"/>
                </a:solidFill>
                <a:latin typeface="Lato Bold"/>
                <a:ea typeface="Lato Bold"/>
                <a:cs typeface="Lato Bold"/>
                <a:sym typeface="Lato Bold"/>
              </a:defRPr>
            </a:lvl1pPr>
          </a:lstStyle>
          <a:p>
            <a:r>
              <a:rPr sz="6000">
                <a:latin typeface="Calibri" panose="020F0502020204030204" pitchFamily="34" charset="0"/>
                <a:cs typeface="Calibri" panose="020F0502020204030204" pitchFamily="34" charset="0"/>
              </a:rPr>
              <a:t>TITLE</a:t>
            </a:r>
          </a:p>
        </p:txBody>
      </p:sp>
      <p:sp>
        <p:nvSpPr>
          <p:cNvPr id="290" name="Shape 290"/>
          <p:cNvSpPr/>
          <p:nvPr/>
        </p:nvSpPr>
        <p:spPr>
          <a:xfrm>
            <a:off x="7345966" y="1867558"/>
            <a:ext cx="3412794"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6000" cap="all" spc="300">
                <a:latin typeface="Lato Regular"/>
                <a:ea typeface="Lato Regular"/>
                <a:cs typeface="Lato Regular"/>
                <a:sym typeface="Lato Regular"/>
              </a:defRPr>
            </a:lvl1pPr>
          </a:lstStyle>
          <a:p>
            <a:r>
              <a:rPr sz="3000">
                <a:latin typeface="Calibri" panose="020F0502020204030204" pitchFamily="34" charset="0"/>
                <a:cs typeface="Calibri" panose="020F0502020204030204" pitchFamily="34" charset="0"/>
              </a:rPr>
              <a:t>awesome slides</a:t>
            </a:r>
          </a:p>
        </p:txBody>
      </p:sp>
      <p:sp>
        <p:nvSpPr>
          <p:cNvPr id="291" name="Shape 291"/>
          <p:cNvSpPr/>
          <p:nvPr/>
        </p:nvSpPr>
        <p:spPr>
          <a:xfrm>
            <a:off x="7258138" y="2512177"/>
            <a:ext cx="4586476" cy="119558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120000"/>
              </a:lnSpc>
              <a:spcBef>
                <a:spcPts val="3400"/>
              </a:spcBef>
              <a:defRPr sz="2600">
                <a:latin typeface="Lato Light"/>
                <a:ea typeface="Lato Light"/>
                <a:cs typeface="Lato Light"/>
                <a:sym typeface="Lato Light"/>
              </a:defRPr>
            </a:lvl1pPr>
          </a:lstStyle>
          <a:p>
            <a:pPr algn="just">
              <a:lnSpc>
                <a:spcPct val="200000"/>
              </a:lnSpc>
            </a:pPr>
            <a:r>
              <a:rPr sz="1300" dirty="0">
                <a:latin typeface="Calibri" panose="020F0502020204030204" pitchFamily="34" charset="0"/>
                <a:cs typeface="Calibri" panose="020F0502020204030204" pitchFamily="34" charset="0"/>
              </a:rPr>
              <a:t>Science and technology, continuously improve the technology content of products sold, for society, customers and companies to create a higher market value. Strict quality guarantee.</a:t>
            </a:r>
          </a:p>
        </p:txBody>
      </p:sp>
      <p:sp>
        <p:nvSpPr>
          <p:cNvPr id="292" name="Shape 292"/>
          <p:cNvSpPr/>
          <p:nvPr/>
        </p:nvSpPr>
        <p:spPr>
          <a:xfrm>
            <a:off x="7317798" y="3860971"/>
            <a:ext cx="2863156" cy="239847"/>
          </a:xfrm>
          <a:prstGeom prst="rect">
            <a:avLst/>
          </a:prstGeom>
          <a:solidFill>
            <a:srgbClr val="000000"/>
          </a:solidFill>
          <a:ln w="12700">
            <a:miter lim="400000"/>
          </a:ln>
        </p:spPr>
        <p:txBody>
          <a:bodyPr lIns="25400" tIns="25400" rIns="25400" bIns="25400" anchor="ctr"/>
          <a:lstStyle/>
          <a:p>
            <a:pPr>
              <a:defRPr sz="3200">
                <a:solidFill>
                  <a:srgbClr val="FFFFFF"/>
                </a:solidFill>
              </a:defRPr>
            </a:pPr>
            <a:endParaRPr sz="1600">
              <a:latin typeface="Calibri" panose="020F0502020204030204" pitchFamily="34" charset="0"/>
              <a:cs typeface="Calibri" panose="020F0502020204030204" pitchFamily="34" charset="0"/>
            </a:endParaRPr>
          </a:p>
        </p:txBody>
      </p:sp>
      <p:sp>
        <p:nvSpPr>
          <p:cNvPr id="11" name="Shape 144"/>
          <p:cNvSpPr/>
          <p:nvPr/>
        </p:nvSpPr>
        <p:spPr>
          <a:xfrm>
            <a:off x="7351078" y="3850195"/>
            <a:ext cx="2796598"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400" cap="all" spc="480">
                <a:solidFill>
                  <a:srgbClr val="FFFFFF"/>
                </a:solidFill>
                <a:latin typeface="Lato Regular"/>
                <a:ea typeface="Lato Regular"/>
                <a:cs typeface="Lato Regular"/>
                <a:sym typeface="Lato Regular"/>
              </a:defRPr>
            </a:lvl1pPr>
          </a:lstStyle>
          <a:p>
            <a:r>
              <a:rPr lang="en-US" sz="1200" dirty="0">
                <a:latin typeface="Calibri" panose="020F0502020204030204" pitchFamily="34" charset="0"/>
                <a:cs typeface="Calibri" panose="020F0502020204030204" pitchFamily="34" charset="0"/>
              </a:rPr>
              <a:t>POWERPOINT TEMPLATE</a:t>
            </a:r>
            <a:endParaRPr sz="1200" dirty="0">
              <a:latin typeface="Calibri" panose="020F0502020204030204" pitchFamily="34" charset="0"/>
              <a:cs typeface="Calibri" panose="020F0502020204030204" pitchFamily="34" charset="0"/>
            </a:endParaRPr>
          </a:p>
        </p:txBody>
      </p:sp>
      <p:pic>
        <p:nvPicPr>
          <p:cNvPr id="4" name="Picture Placeholder 3">
            <a:extLst>
              <a:ext uri="{FF2B5EF4-FFF2-40B4-BE49-F238E27FC236}">
                <a16:creationId xmlns:a16="http://schemas.microsoft.com/office/drawing/2014/main" id="{FFCC215D-0080-46A2-BA7E-3A356A230B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59" r="3959"/>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1157603" y="4817052"/>
            <a:ext cx="9876795" cy="81458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baseline="15384">
                <a:latin typeface="Lato Light"/>
                <a:ea typeface="Lato Light"/>
                <a:cs typeface="Lato Light"/>
                <a:sym typeface="Lato Light"/>
              </a:defRPr>
            </a:lvl1pPr>
          </a:lstStyle>
          <a:p>
            <a:pPr>
              <a:lnSpc>
                <a:spcPct val="200000"/>
              </a:lnSpc>
            </a:pPr>
            <a:r>
              <a:rPr sz="2000" dirty="0">
                <a:solidFill>
                  <a:schemeClr val="bg1">
                    <a:lumMod val="50000"/>
                  </a:schemeClr>
                </a:solidFill>
                <a:latin typeface="Calibri" panose="020F0502020204030204" pitchFamily="34" charset="0"/>
                <a:cs typeface="Calibri" panose="020F0502020204030204" pitchFamily="34" charset="0"/>
              </a:rPr>
              <a:t>Keynote for Mac makes it simple to create and deliver beautiful presentations. Updated for OS X El Capitan, Keynote employs powerful tools and dazzling effects that bring your ideas to life. You can work seamlessly between</a:t>
            </a:r>
          </a:p>
        </p:txBody>
      </p:sp>
      <p:sp>
        <p:nvSpPr>
          <p:cNvPr id="311" name="Shape 311"/>
          <p:cNvSpPr/>
          <p:nvPr/>
        </p:nvSpPr>
        <p:spPr>
          <a:xfrm>
            <a:off x="4751721" y="5714826"/>
            <a:ext cx="2688557" cy="25135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600" cap="all" spc="520">
                <a:latin typeface="Lato Regular"/>
                <a:ea typeface="Lato Regular"/>
                <a:cs typeface="Lato Regular"/>
                <a:sym typeface="Lato Regular"/>
              </a:defRPr>
            </a:lvl1pPr>
          </a:lstStyle>
          <a:p>
            <a:r>
              <a:rPr lang="en-US" altLang="zh-CN" sz="1300" dirty="0">
                <a:latin typeface="Calibri" panose="020F0502020204030204" pitchFamily="34" charset="0"/>
                <a:cs typeface="Calibri" panose="020F0502020204030204" pitchFamily="34" charset="0"/>
              </a:rPr>
              <a:t>POWERPOINT speech</a:t>
            </a:r>
          </a:p>
        </p:txBody>
      </p:sp>
      <p:pic>
        <p:nvPicPr>
          <p:cNvPr id="8" name="Picture Placeholder 7">
            <a:extLst>
              <a:ext uri="{FF2B5EF4-FFF2-40B4-BE49-F238E27FC236}">
                <a16:creationId xmlns:a16="http://schemas.microsoft.com/office/drawing/2014/main" id="{5B410AB5-EF40-42B2-B40E-91D4803753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371" b="14371"/>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531371" y="1151801"/>
            <a:ext cx="3036088" cy="97462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2000" cap="all" spc="600">
                <a:latin typeface="Lato Bold"/>
                <a:ea typeface="Lato Bold"/>
                <a:cs typeface="Lato Bold"/>
                <a:sym typeface="Lato Bold"/>
              </a:defRPr>
            </a:lvl1pPr>
          </a:lstStyle>
          <a:p>
            <a:r>
              <a:rPr sz="6000">
                <a:latin typeface="Calibri" panose="020F0502020204030204" pitchFamily="34" charset="0"/>
                <a:cs typeface="Calibri" panose="020F0502020204030204" pitchFamily="34" charset="0"/>
              </a:rPr>
              <a:t>LAYOUT</a:t>
            </a:r>
          </a:p>
        </p:txBody>
      </p:sp>
      <p:sp>
        <p:nvSpPr>
          <p:cNvPr id="366" name="Shape 366"/>
          <p:cNvSpPr/>
          <p:nvPr/>
        </p:nvSpPr>
        <p:spPr>
          <a:xfrm>
            <a:off x="531371" y="681772"/>
            <a:ext cx="1391407" cy="666849"/>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8000" cap="all" spc="400">
                <a:solidFill>
                  <a:srgbClr val="A6AAA9"/>
                </a:solidFill>
                <a:latin typeface="Lato Bold"/>
                <a:ea typeface="Lato Bold"/>
                <a:cs typeface="Lato Bold"/>
                <a:sym typeface="Lato Bold"/>
              </a:defRPr>
            </a:lvl1pPr>
          </a:lstStyle>
          <a:p>
            <a:r>
              <a:rPr sz="4000">
                <a:latin typeface="Calibri" panose="020F0502020204030204" pitchFamily="34" charset="0"/>
                <a:cs typeface="Calibri" panose="020F0502020204030204" pitchFamily="34" charset="0"/>
              </a:rPr>
              <a:t>PAGE</a:t>
            </a:r>
          </a:p>
        </p:txBody>
      </p:sp>
      <p:sp>
        <p:nvSpPr>
          <p:cNvPr id="368" name="Shape 368"/>
          <p:cNvSpPr/>
          <p:nvPr/>
        </p:nvSpPr>
        <p:spPr>
          <a:xfrm>
            <a:off x="7606154" y="677540"/>
            <a:ext cx="3593933" cy="79547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To provide you with a wonderful slide template is simple and practical easy to modify and constantly</a:t>
            </a:r>
          </a:p>
        </p:txBody>
      </p:sp>
      <p:pic>
        <p:nvPicPr>
          <p:cNvPr id="4" name="Picture Placeholder 3">
            <a:extLst>
              <a:ext uri="{FF2B5EF4-FFF2-40B4-BE49-F238E27FC236}">
                <a16:creationId xmlns:a16="http://schemas.microsoft.com/office/drawing/2014/main" id="{07FB601F-0075-4BC5-A061-45615901A70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825" b="28825"/>
          <a:stretch>
            <a:fillRect/>
          </a:stretch>
        </p:blipFill>
        <p:spPr/>
      </p:pic>
      <p:sp>
        <p:nvSpPr>
          <p:cNvPr id="10" name="Shape 368">
            <a:extLst>
              <a:ext uri="{FF2B5EF4-FFF2-40B4-BE49-F238E27FC236}">
                <a16:creationId xmlns:a16="http://schemas.microsoft.com/office/drawing/2014/main" id="{A2A82E8F-5CB8-4BD3-9A60-3B9607C0AE69}"/>
              </a:ext>
            </a:extLst>
          </p:cNvPr>
          <p:cNvSpPr/>
          <p:nvPr/>
        </p:nvSpPr>
        <p:spPr>
          <a:xfrm>
            <a:off x="7606154" y="1914343"/>
            <a:ext cx="3593933" cy="79547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a:latin typeface="Lato Light"/>
                <a:ea typeface="Lato Light"/>
                <a:cs typeface="Lato Light"/>
                <a:sym typeface="Lato Light"/>
              </a:defRPr>
            </a:lvl1pPr>
          </a:lstStyle>
          <a:p>
            <a:pPr>
              <a:lnSpc>
                <a:spcPct val="200000"/>
              </a:lnSpc>
            </a:pPr>
            <a:r>
              <a:rPr sz="1300" dirty="0">
                <a:solidFill>
                  <a:schemeClr val="bg1">
                    <a:lumMod val="50000"/>
                  </a:schemeClr>
                </a:solidFill>
                <a:latin typeface="Calibri" panose="020F0502020204030204" pitchFamily="34" charset="0"/>
                <a:cs typeface="Calibri" panose="020F0502020204030204" pitchFamily="34" charset="0"/>
              </a:rPr>
              <a:t>To provide you with a wonderful slide template is simple and practical easy to modify and constantly</a:t>
            </a:r>
          </a:p>
        </p:txBody>
      </p:sp>
      <p:sp>
        <p:nvSpPr>
          <p:cNvPr id="367" name="Shape 367"/>
          <p:cNvSpPr/>
          <p:nvPr/>
        </p:nvSpPr>
        <p:spPr>
          <a:xfrm>
            <a:off x="531371" y="2258411"/>
            <a:ext cx="4724136" cy="45140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2600">
                <a:latin typeface="Lato Light"/>
                <a:ea typeface="Lato Light"/>
                <a:cs typeface="Lato Light"/>
                <a:sym typeface="Lato Light"/>
              </a:defRPr>
            </a:lvl1pPr>
          </a:lstStyle>
          <a:p>
            <a:r>
              <a:rPr sz="1300" dirty="0">
                <a:solidFill>
                  <a:schemeClr val="bg1">
                    <a:lumMod val="50000"/>
                  </a:schemeClr>
                </a:solidFill>
                <a:latin typeface="Calibri" panose="020F0502020204030204" pitchFamily="34" charset="0"/>
                <a:cs typeface="Calibri" panose="020F0502020204030204" pitchFamily="34" charset="0"/>
              </a:rPr>
              <a:t>Hello friend this page is a directory slide can be modified into the text you need</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4D03BF1-4FB9-4BA7-88E7-6883639512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41" b="7841"/>
          <a:stretch>
            <a:fillRect/>
          </a:stretch>
        </p:blipFill>
        <p:spPr/>
      </p:pic>
      <p:sp>
        <p:nvSpPr>
          <p:cNvPr id="1168" name="Shape 1168"/>
          <p:cNvSpPr/>
          <p:nvPr/>
        </p:nvSpPr>
        <p:spPr>
          <a:xfrm>
            <a:off x="-1" y="-1"/>
            <a:ext cx="12192001" cy="6858001"/>
          </a:xfrm>
          <a:prstGeom prst="rect">
            <a:avLst/>
          </a:prstGeom>
          <a:solidFill>
            <a:srgbClr val="000000">
              <a:alpha val="70044"/>
            </a:srgbClr>
          </a:solidFill>
          <a:ln w="12700">
            <a:miter lim="400000"/>
          </a:ln>
        </p:spPr>
        <p:txBody>
          <a:bodyPr lIns="25400" tIns="25400" rIns="25400" bIns="25400" anchor="ctr"/>
          <a:lstStyle/>
          <a:p>
            <a:pPr>
              <a:defRPr sz="3200">
                <a:solidFill>
                  <a:srgbClr val="FFFFFF"/>
                </a:solidFill>
              </a:defRPr>
            </a:pPr>
            <a:endParaRPr sz="1600"/>
          </a:p>
        </p:txBody>
      </p:sp>
      <p:grpSp>
        <p:nvGrpSpPr>
          <p:cNvPr id="9" name="Group 8">
            <a:extLst>
              <a:ext uri="{FF2B5EF4-FFF2-40B4-BE49-F238E27FC236}">
                <a16:creationId xmlns:a16="http://schemas.microsoft.com/office/drawing/2014/main" id="{DCDC91F6-C45D-4A53-9693-7012D6CA2780}"/>
              </a:ext>
            </a:extLst>
          </p:cNvPr>
          <p:cNvGrpSpPr/>
          <p:nvPr/>
        </p:nvGrpSpPr>
        <p:grpSpPr>
          <a:xfrm>
            <a:off x="3797454" y="2867665"/>
            <a:ext cx="4597092" cy="1184939"/>
            <a:chOff x="3797454" y="2871438"/>
            <a:chExt cx="4597092" cy="1184939"/>
          </a:xfrm>
        </p:grpSpPr>
        <p:sp>
          <p:nvSpPr>
            <p:cNvPr id="10" name="Shape 37">
              <a:extLst>
                <a:ext uri="{FF2B5EF4-FFF2-40B4-BE49-F238E27FC236}">
                  <a16:creationId xmlns:a16="http://schemas.microsoft.com/office/drawing/2014/main" id="{7F66844C-B36F-4905-84AB-EA73A7F7F05C}"/>
                </a:ext>
              </a:extLst>
            </p:cNvPr>
            <p:cNvSpPr/>
            <p:nvPr/>
          </p:nvSpPr>
          <p:spPr>
            <a:xfrm>
              <a:off x="4006995" y="2871438"/>
              <a:ext cx="3667671" cy="78996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spcBef>
                  <a:spcPts val="2000"/>
                </a:spcBef>
                <a:defRPr sz="12000" cap="all">
                  <a:latin typeface="Lato Regular"/>
                  <a:ea typeface="Lato Regular"/>
                  <a:cs typeface="Lato Regular"/>
                  <a:sym typeface="Lato Regular"/>
                </a:defRPr>
              </a:lvl1pPr>
            </a:lstStyle>
            <a:p>
              <a:r>
                <a:rPr lang="en-US" sz="4800" dirty="0">
                  <a:solidFill>
                    <a:schemeClr val="bg1"/>
                  </a:solidFill>
                  <a:latin typeface="Calibri" panose="020F0502020204030204" pitchFamily="34" charset="0"/>
                  <a:cs typeface="Calibri" panose="020F0502020204030204" pitchFamily="34" charset="0"/>
                </a:rPr>
                <a:t>   THANK YOU!</a:t>
              </a:r>
              <a:endParaRPr sz="4800" dirty="0">
                <a:solidFill>
                  <a:schemeClr val="bg1"/>
                </a:solidFill>
                <a:latin typeface="Calibri" panose="020F0502020204030204" pitchFamily="34" charset="0"/>
                <a:cs typeface="Calibri" panose="020F0502020204030204" pitchFamily="34" charset="0"/>
              </a:endParaRPr>
            </a:p>
          </p:txBody>
        </p:sp>
        <p:sp>
          <p:nvSpPr>
            <p:cNvPr id="11" name="Shape 38">
              <a:extLst>
                <a:ext uri="{FF2B5EF4-FFF2-40B4-BE49-F238E27FC236}">
                  <a16:creationId xmlns:a16="http://schemas.microsoft.com/office/drawing/2014/main" id="{6B3BCEB4-490A-49A8-B827-FCF4640D1866}"/>
                </a:ext>
              </a:extLst>
            </p:cNvPr>
            <p:cNvSpPr/>
            <p:nvPr/>
          </p:nvSpPr>
          <p:spPr>
            <a:xfrm>
              <a:off x="3797454" y="3820415"/>
              <a:ext cx="4597092"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cap="all" spc="480">
                  <a:latin typeface="Lato Regular"/>
                  <a:ea typeface="Lato Regular"/>
                  <a:cs typeface="Lato Regular"/>
                  <a:sym typeface="Lato Regular"/>
                </a:defRPr>
              </a:lvl1pPr>
            </a:lstStyle>
            <a:p>
              <a:r>
                <a:rPr sz="1200" dirty="0">
                  <a:solidFill>
                    <a:schemeClr val="bg1"/>
                  </a:solidFill>
                  <a:latin typeface="Calibri" panose="020F0502020204030204" pitchFamily="34" charset="0"/>
                  <a:cs typeface="Calibri" panose="020F0502020204030204" pitchFamily="34" charset="0"/>
                </a:rPr>
                <a:t>PowerPoint Presentation Template</a:t>
              </a: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90C2AB9-01F5-462B-B2DE-58A4BD90516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858" r="35858"/>
          <a:stretch>
            <a:fillRect/>
          </a:stretch>
        </p:blipFill>
        <p:spPr/>
      </p:pic>
      <p:sp>
        <p:nvSpPr>
          <p:cNvPr id="50" name="Shape 50"/>
          <p:cNvSpPr/>
          <p:nvPr/>
        </p:nvSpPr>
        <p:spPr>
          <a:xfrm>
            <a:off x="8049201" y="2223021"/>
            <a:ext cx="940962" cy="24365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cap="all" spc="500">
                <a:latin typeface="Lato Regular"/>
                <a:ea typeface="Lato Regular"/>
                <a:cs typeface="Lato Regular"/>
                <a:sym typeface="Lato Regular"/>
              </a:defRPr>
            </a:lvl1pPr>
          </a:lstStyle>
          <a:p>
            <a:r>
              <a:rPr sz="1250">
                <a:solidFill>
                  <a:schemeClr val="bg1">
                    <a:lumMod val="50000"/>
                  </a:schemeClr>
                </a:solidFill>
                <a:latin typeface="Calibri" panose="020F0502020204030204" pitchFamily="34" charset="0"/>
                <a:cs typeface="Calibri" panose="020F0502020204030204" pitchFamily="34" charset="0"/>
              </a:rPr>
              <a:t>PART02</a:t>
            </a:r>
          </a:p>
        </p:txBody>
      </p:sp>
      <p:sp>
        <p:nvSpPr>
          <p:cNvPr id="51" name="Shape 51"/>
          <p:cNvSpPr/>
          <p:nvPr/>
        </p:nvSpPr>
        <p:spPr>
          <a:xfrm>
            <a:off x="7851077" y="2658516"/>
            <a:ext cx="3606801" cy="45140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2600">
                <a:latin typeface="Lato Light"/>
                <a:ea typeface="Lato Light"/>
                <a:cs typeface="Lato Light"/>
                <a:sym typeface="Lato Light"/>
              </a:defRPr>
            </a:lvl1pPr>
          </a:lstStyle>
          <a:p>
            <a:r>
              <a:rPr sz="1300">
                <a:solidFill>
                  <a:schemeClr val="bg1">
                    <a:lumMod val="50000"/>
                  </a:schemeClr>
                </a:solidFill>
                <a:latin typeface="Calibri" panose="020F0502020204030204" pitchFamily="34" charset="0"/>
                <a:cs typeface="Calibri" panose="020F0502020204030204" pitchFamily="34" charset="0"/>
              </a:rPr>
              <a:t>Hello friend this page is a directory slide can be modified into the text you need</a:t>
            </a:r>
          </a:p>
        </p:txBody>
      </p:sp>
      <p:sp>
        <p:nvSpPr>
          <p:cNvPr id="52" name="Shape 52"/>
          <p:cNvSpPr/>
          <p:nvPr/>
        </p:nvSpPr>
        <p:spPr>
          <a:xfrm>
            <a:off x="7887924" y="3429000"/>
            <a:ext cx="3302938" cy="0"/>
          </a:xfrm>
          <a:prstGeom prst="line">
            <a:avLst/>
          </a:prstGeom>
          <a:ln w="12700">
            <a:solidFill>
              <a:srgbClr val="A6AAA9"/>
            </a:solidFill>
            <a:miter lim="400000"/>
          </a:ln>
        </p:spPr>
        <p:txBody>
          <a:bodyPr lIns="25400" tIns="25400" rIns="25400" bIns="25400" anchor="ctr"/>
          <a:lstStyle/>
          <a:p>
            <a:pPr>
              <a:defRPr sz="3200"/>
            </a:pPr>
            <a:endParaRPr sz="1600">
              <a:solidFill>
                <a:schemeClr val="bg1">
                  <a:lumMod val="50000"/>
                </a:schemeClr>
              </a:solidFill>
              <a:latin typeface="Calibri" panose="020F0502020204030204" pitchFamily="34" charset="0"/>
              <a:cs typeface="Calibri" panose="020F0502020204030204" pitchFamily="34" charset="0"/>
            </a:endParaRPr>
          </a:p>
        </p:txBody>
      </p:sp>
      <p:sp>
        <p:nvSpPr>
          <p:cNvPr id="53" name="Shape 53"/>
          <p:cNvSpPr/>
          <p:nvPr/>
        </p:nvSpPr>
        <p:spPr>
          <a:xfrm>
            <a:off x="8121168" y="3836514"/>
            <a:ext cx="940962" cy="24365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cap="all" spc="500">
                <a:latin typeface="Lato Regular"/>
                <a:ea typeface="Lato Regular"/>
                <a:cs typeface="Lato Regular"/>
                <a:sym typeface="Lato Regular"/>
              </a:defRPr>
            </a:lvl1pPr>
          </a:lstStyle>
          <a:p>
            <a:r>
              <a:rPr sz="1250">
                <a:solidFill>
                  <a:schemeClr val="bg1">
                    <a:lumMod val="50000"/>
                  </a:schemeClr>
                </a:solidFill>
                <a:latin typeface="Calibri" panose="020F0502020204030204" pitchFamily="34" charset="0"/>
                <a:cs typeface="Calibri" panose="020F0502020204030204" pitchFamily="34" charset="0"/>
              </a:rPr>
              <a:t>PART04</a:t>
            </a:r>
          </a:p>
        </p:txBody>
      </p:sp>
      <p:sp>
        <p:nvSpPr>
          <p:cNvPr id="54" name="Shape 54"/>
          <p:cNvSpPr/>
          <p:nvPr/>
        </p:nvSpPr>
        <p:spPr>
          <a:xfrm>
            <a:off x="7923044" y="4263542"/>
            <a:ext cx="3606801" cy="45140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2600">
                <a:latin typeface="Lato Light"/>
                <a:ea typeface="Lato Light"/>
                <a:cs typeface="Lato Light"/>
                <a:sym typeface="Lato Light"/>
              </a:defRPr>
            </a:lvl1pPr>
          </a:lstStyle>
          <a:p>
            <a:r>
              <a:rPr sz="1300">
                <a:solidFill>
                  <a:schemeClr val="bg1">
                    <a:lumMod val="50000"/>
                  </a:schemeClr>
                </a:solidFill>
                <a:latin typeface="Calibri" panose="020F0502020204030204" pitchFamily="34" charset="0"/>
                <a:cs typeface="Calibri" panose="020F0502020204030204" pitchFamily="34" charset="0"/>
              </a:rPr>
              <a:t>Hello friend this page is a directory slide can be modified into the text you need</a:t>
            </a:r>
          </a:p>
        </p:txBody>
      </p:sp>
      <p:sp>
        <p:nvSpPr>
          <p:cNvPr id="55" name="Shape 55"/>
          <p:cNvSpPr/>
          <p:nvPr/>
        </p:nvSpPr>
        <p:spPr>
          <a:xfrm>
            <a:off x="856357" y="3429000"/>
            <a:ext cx="3302937" cy="0"/>
          </a:xfrm>
          <a:prstGeom prst="line">
            <a:avLst/>
          </a:prstGeom>
          <a:ln w="12700">
            <a:solidFill>
              <a:srgbClr val="A6AAA9"/>
            </a:solidFill>
            <a:miter lim="400000"/>
          </a:ln>
        </p:spPr>
        <p:txBody>
          <a:bodyPr lIns="25400" tIns="25400" rIns="25400" bIns="25400" anchor="ctr"/>
          <a:lstStyle/>
          <a:p>
            <a:pPr>
              <a:defRPr sz="3200"/>
            </a:pPr>
            <a:endParaRPr sz="1600">
              <a:solidFill>
                <a:schemeClr val="bg1">
                  <a:lumMod val="50000"/>
                </a:schemeClr>
              </a:solidFill>
              <a:latin typeface="Calibri" panose="020F0502020204030204" pitchFamily="34" charset="0"/>
              <a:cs typeface="Calibri" panose="020F0502020204030204" pitchFamily="34" charset="0"/>
            </a:endParaRPr>
          </a:p>
        </p:txBody>
      </p:sp>
      <p:sp>
        <p:nvSpPr>
          <p:cNvPr id="56" name="Shape 56"/>
          <p:cNvSpPr/>
          <p:nvPr/>
        </p:nvSpPr>
        <p:spPr>
          <a:xfrm>
            <a:off x="3328027" y="2223021"/>
            <a:ext cx="940962" cy="24365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r">
              <a:defRPr cap="all" spc="500">
                <a:latin typeface="Lato Regular"/>
                <a:ea typeface="Lato Regular"/>
                <a:cs typeface="Lato Regular"/>
                <a:sym typeface="Lato Regular"/>
              </a:defRPr>
            </a:lvl1pPr>
          </a:lstStyle>
          <a:p>
            <a:r>
              <a:rPr sz="1250">
                <a:solidFill>
                  <a:schemeClr val="bg1">
                    <a:lumMod val="50000"/>
                  </a:schemeClr>
                </a:solidFill>
                <a:latin typeface="Calibri" panose="020F0502020204030204" pitchFamily="34" charset="0"/>
                <a:cs typeface="Calibri" panose="020F0502020204030204" pitchFamily="34" charset="0"/>
              </a:rPr>
              <a:t>PART01</a:t>
            </a:r>
          </a:p>
        </p:txBody>
      </p:sp>
      <p:sp>
        <p:nvSpPr>
          <p:cNvPr id="57" name="Shape 57"/>
          <p:cNvSpPr/>
          <p:nvPr/>
        </p:nvSpPr>
        <p:spPr>
          <a:xfrm>
            <a:off x="597261" y="2658516"/>
            <a:ext cx="3606801" cy="45140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defRPr sz="2600">
                <a:latin typeface="Lato Light"/>
                <a:ea typeface="Lato Light"/>
                <a:cs typeface="Lato Light"/>
                <a:sym typeface="Lato Light"/>
              </a:defRPr>
            </a:lvl1pPr>
          </a:lstStyle>
          <a:p>
            <a:r>
              <a:rPr sz="1300">
                <a:solidFill>
                  <a:schemeClr val="bg1">
                    <a:lumMod val="50000"/>
                  </a:schemeClr>
                </a:solidFill>
                <a:latin typeface="Calibri" panose="020F0502020204030204" pitchFamily="34" charset="0"/>
                <a:cs typeface="Calibri" panose="020F0502020204030204" pitchFamily="34" charset="0"/>
              </a:rPr>
              <a:t>Hello friend this page is a directory slide can be modified into the text you need</a:t>
            </a:r>
          </a:p>
        </p:txBody>
      </p:sp>
      <p:sp>
        <p:nvSpPr>
          <p:cNvPr id="58" name="Shape 58"/>
          <p:cNvSpPr/>
          <p:nvPr/>
        </p:nvSpPr>
        <p:spPr>
          <a:xfrm>
            <a:off x="3328027" y="3832904"/>
            <a:ext cx="940962" cy="243656"/>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r">
              <a:defRPr cap="all" spc="500">
                <a:latin typeface="Lato Regular"/>
                <a:ea typeface="Lato Regular"/>
                <a:cs typeface="Lato Regular"/>
                <a:sym typeface="Lato Regular"/>
              </a:defRPr>
            </a:lvl1pPr>
          </a:lstStyle>
          <a:p>
            <a:r>
              <a:rPr sz="1250">
                <a:solidFill>
                  <a:schemeClr val="bg1">
                    <a:lumMod val="50000"/>
                  </a:schemeClr>
                </a:solidFill>
                <a:latin typeface="Calibri" panose="020F0502020204030204" pitchFamily="34" charset="0"/>
                <a:cs typeface="Calibri" panose="020F0502020204030204" pitchFamily="34" charset="0"/>
              </a:rPr>
              <a:t>PART03</a:t>
            </a:r>
          </a:p>
        </p:txBody>
      </p:sp>
      <p:sp>
        <p:nvSpPr>
          <p:cNvPr id="59" name="Shape 59"/>
          <p:cNvSpPr/>
          <p:nvPr/>
        </p:nvSpPr>
        <p:spPr>
          <a:xfrm>
            <a:off x="597261" y="4268399"/>
            <a:ext cx="3606801" cy="45140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r">
              <a:defRPr sz="2600">
                <a:latin typeface="Lato Light"/>
                <a:ea typeface="Lato Light"/>
                <a:cs typeface="Lato Light"/>
                <a:sym typeface="Lato Light"/>
              </a:defRPr>
            </a:lvl1pPr>
          </a:lstStyle>
          <a:p>
            <a:r>
              <a:rPr sz="1300">
                <a:solidFill>
                  <a:schemeClr val="bg1">
                    <a:lumMod val="50000"/>
                  </a:schemeClr>
                </a:solidFill>
                <a:latin typeface="Calibri" panose="020F0502020204030204" pitchFamily="34" charset="0"/>
                <a:cs typeface="Calibri" panose="020F0502020204030204" pitchFamily="34" charset="0"/>
              </a:rPr>
              <a:t>Hello friend this page is a directory slide can be modified into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4729774" y="1160989"/>
            <a:ext cx="2732452" cy="2732452"/>
          </a:xfrm>
          <a:prstGeom prst="rect">
            <a:avLst/>
          </a:prstGeom>
          <a:ln w="12700">
            <a:solidFill>
              <a:srgbClr val="A6AAA9"/>
            </a:solidFill>
            <a:miter lim="400000"/>
          </a:ln>
        </p:spPr>
        <p:txBody>
          <a:bodyPr lIns="25400" tIns="25400" rIns="25400" bIns="25400" anchor="ctr"/>
          <a:lstStyle/>
          <a:p>
            <a:pPr>
              <a:defRPr sz="3200">
                <a:solidFill>
                  <a:srgbClr val="FFFFFF"/>
                </a:solidFill>
              </a:defRPr>
            </a:pPr>
            <a:endParaRPr sz="1600"/>
          </a:p>
        </p:txBody>
      </p:sp>
      <p:pic>
        <p:nvPicPr>
          <p:cNvPr id="4" name="Picture Placeholder 3">
            <a:extLst>
              <a:ext uri="{FF2B5EF4-FFF2-40B4-BE49-F238E27FC236}">
                <a16:creationId xmlns:a16="http://schemas.microsoft.com/office/drawing/2014/main" id="{AE771999-FAF6-490E-A4A1-6AA8D74DD5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02" r="1902"/>
          <a:stretch>
            <a:fillRect/>
          </a:stretch>
        </p:blipFill>
        <p:spPr/>
      </p:pic>
      <p:sp>
        <p:nvSpPr>
          <p:cNvPr id="10" name="Shape 42">
            <a:extLst>
              <a:ext uri="{FF2B5EF4-FFF2-40B4-BE49-F238E27FC236}">
                <a16:creationId xmlns:a16="http://schemas.microsoft.com/office/drawing/2014/main" id="{66609E88-D4C1-4889-845A-1D763B42F5C2}"/>
              </a:ext>
            </a:extLst>
          </p:cNvPr>
          <p:cNvSpPr/>
          <p:nvPr/>
        </p:nvSpPr>
        <p:spPr>
          <a:xfrm>
            <a:off x="4073011" y="4503483"/>
            <a:ext cx="4045979" cy="32060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500" cap="all" spc="700">
                <a:latin typeface="Lato Regular"/>
                <a:ea typeface="Lato Regular"/>
                <a:cs typeface="Lato Regular"/>
                <a:sym typeface="Lato Regular"/>
              </a:defRPr>
            </a:lvl1pPr>
          </a:lstStyle>
          <a:p>
            <a:r>
              <a:rPr sz="1750">
                <a:solidFill>
                  <a:schemeClr val="bg1">
                    <a:lumMod val="50000"/>
                  </a:schemeClr>
                </a:solidFill>
                <a:latin typeface="Calibri" panose="020F0502020204030204" pitchFamily="34" charset="0"/>
                <a:cs typeface="Calibri" panose="020F0502020204030204" pitchFamily="34" charset="0"/>
              </a:rPr>
              <a:t>PowerPoint Template</a:t>
            </a:r>
          </a:p>
        </p:txBody>
      </p:sp>
      <p:sp>
        <p:nvSpPr>
          <p:cNvPr id="11" name="Shape 43">
            <a:extLst>
              <a:ext uri="{FF2B5EF4-FFF2-40B4-BE49-F238E27FC236}">
                <a16:creationId xmlns:a16="http://schemas.microsoft.com/office/drawing/2014/main" id="{65F3102A-AD47-4E95-8D3D-F751CB9AA77E}"/>
              </a:ext>
            </a:extLst>
          </p:cNvPr>
          <p:cNvSpPr/>
          <p:nvPr/>
        </p:nvSpPr>
        <p:spPr>
          <a:xfrm>
            <a:off x="1383623" y="4982727"/>
            <a:ext cx="9424754"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latin typeface="Lato Light"/>
                <a:ea typeface="Lato Light"/>
                <a:cs typeface="Lato Light"/>
                <a:sym typeface="Lato Light"/>
              </a:defRPr>
            </a:lvl1pPr>
          </a:lstStyle>
          <a:p>
            <a:r>
              <a:rPr sz="1300" dirty="0">
                <a:solidFill>
                  <a:schemeClr val="bg1">
                    <a:lumMod val="50000"/>
                  </a:schemeClr>
                </a:solidFill>
                <a:latin typeface="Calibri" panose="020F0502020204030204" pitchFamily="34" charset="0"/>
                <a:cs typeface="Calibri" panose="020F0502020204030204" pitchFamily="34" charset="0"/>
              </a:rPr>
              <a:t>Hello XX is a company engaged in  electronic products trading </a:t>
            </a:r>
            <a:r>
              <a:rPr sz="1300" dirty="0" err="1">
                <a:solidFill>
                  <a:schemeClr val="bg1">
                    <a:lumMod val="50000"/>
                  </a:schemeClr>
                </a:solidFill>
                <a:latin typeface="Calibri" panose="020F0502020204030204" pitchFamily="34" charset="0"/>
                <a:cs typeface="Calibri" panose="020F0502020204030204" pitchFamily="34" charset="0"/>
              </a:rPr>
              <a:t>company.System</a:t>
            </a:r>
            <a:r>
              <a:rPr sz="1300" dirty="0">
                <a:solidFill>
                  <a:schemeClr val="bg1">
                    <a:lumMod val="50000"/>
                  </a:schemeClr>
                </a:solidFill>
                <a:latin typeface="Calibri" panose="020F0502020204030204" pitchFamily="34" charset="0"/>
                <a:cs typeface="Calibri" panose="020F0502020204030204" pitchFamily="34" charset="0"/>
              </a:rPr>
              <a:t> is constantly being improved, relying on science and technology,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A16FEF9-904D-4256-BFC0-FE3E65332E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84" name="Shape 84"/>
          <p:cNvSpPr/>
          <p:nvPr/>
        </p:nvSpPr>
        <p:spPr>
          <a:xfrm>
            <a:off x="-1" y="-1"/>
            <a:ext cx="12192001" cy="6858001"/>
          </a:xfrm>
          <a:prstGeom prst="rect">
            <a:avLst/>
          </a:prstGeom>
          <a:solidFill>
            <a:srgbClr val="000000">
              <a:alpha val="59768"/>
            </a:srgbClr>
          </a:solidFill>
          <a:ln w="12700">
            <a:miter lim="400000"/>
          </a:ln>
        </p:spPr>
        <p:txBody>
          <a:bodyPr lIns="25400" tIns="25400" rIns="25400" bIns="25400" anchor="ctr"/>
          <a:lstStyle/>
          <a:p>
            <a:pPr>
              <a:defRPr sz="3200">
                <a:solidFill>
                  <a:srgbClr val="FFFFFF"/>
                </a:solidFill>
              </a:defRPr>
            </a:pPr>
            <a:endParaRPr sz="1600"/>
          </a:p>
        </p:txBody>
      </p:sp>
      <p:sp>
        <p:nvSpPr>
          <p:cNvPr id="86" name="Shape 86"/>
          <p:cNvSpPr/>
          <p:nvPr/>
        </p:nvSpPr>
        <p:spPr>
          <a:xfrm>
            <a:off x="1383623" y="721860"/>
            <a:ext cx="9424754"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solidFill>
                  <a:srgbClr val="FFFFFF"/>
                </a:solidFill>
                <a:latin typeface="Lato Light"/>
                <a:ea typeface="Lato Light"/>
                <a:cs typeface="Lato Light"/>
                <a:sym typeface="Lato Light"/>
              </a:defRPr>
            </a:lvl1pPr>
          </a:lstStyle>
          <a:p>
            <a:r>
              <a:rPr sz="1300">
                <a:solidFill>
                  <a:schemeClr val="bg1"/>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87" name="Shape 87"/>
          <p:cNvSpPr/>
          <p:nvPr/>
        </p:nvSpPr>
        <p:spPr>
          <a:xfrm>
            <a:off x="1383623" y="2041604"/>
            <a:ext cx="9424754" cy="96500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a:lnSpc>
                <a:spcPct val="120000"/>
              </a:lnSpc>
              <a:spcBef>
                <a:spcPts val="1700"/>
              </a:spcBef>
              <a:defRPr sz="2600">
                <a:solidFill>
                  <a:srgbClr val="FFFFFF"/>
                </a:solidFill>
                <a:latin typeface="Lato Light"/>
                <a:ea typeface="Lato Light"/>
                <a:cs typeface="Lato Light"/>
                <a:sym typeface="Lato Light"/>
              </a:defRPr>
            </a:pPr>
            <a:r>
              <a:rPr sz="1300">
                <a:solidFill>
                  <a:schemeClr val="bg1"/>
                </a:solidFill>
                <a:latin typeface="Calibri" panose="020F0502020204030204" pitchFamily="34" charset="0"/>
                <a:cs typeface="Calibri" panose="020F0502020204030204" pitchFamily="34" charset="0"/>
              </a:rPr>
              <a:t>Hello friend this page is a directory slide can be modified into the text you need.</a:t>
            </a:r>
          </a:p>
          <a:p>
            <a:pPr>
              <a:lnSpc>
                <a:spcPct val="120000"/>
              </a:lnSpc>
              <a:spcBef>
                <a:spcPts val="1700"/>
              </a:spcBef>
              <a:defRPr sz="2600">
                <a:solidFill>
                  <a:srgbClr val="FFFFFF"/>
                </a:solidFill>
                <a:latin typeface="Lato Light"/>
                <a:ea typeface="Lato Light"/>
                <a:cs typeface="Lato Light"/>
                <a:sym typeface="Lato Light"/>
              </a:defRPr>
            </a:pPr>
            <a:r>
              <a:rPr sz="1300">
                <a:solidFill>
                  <a:schemeClr val="bg1"/>
                </a:solidFill>
                <a:latin typeface="Calibri" panose="020F0502020204030204" pitchFamily="34" charset="0"/>
                <a:cs typeface="Calibri" panose="020F0502020204030204" pitchFamily="34" charset="0"/>
              </a:rPr>
              <a:t>The continuously improve the technology content of products sold, for society, customers and companies to create a higher market value. Strict quality guarantee system and perfect system.</a:t>
            </a:r>
          </a:p>
        </p:txBody>
      </p:sp>
      <p:sp>
        <p:nvSpPr>
          <p:cNvPr id="11" name="Shape 86">
            <a:extLst>
              <a:ext uri="{FF2B5EF4-FFF2-40B4-BE49-F238E27FC236}">
                <a16:creationId xmlns:a16="http://schemas.microsoft.com/office/drawing/2014/main" id="{A24A8AF2-BDAD-40B2-A87E-26521B7927E6}"/>
              </a:ext>
            </a:extLst>
          </p:cNvPr>
          <p:cNvSpPr/>
          <p:nvPr/>
        </p:nvSpPr>
        <p:spPr>
          <a:xfrm>
            <a:off x="1383623" y="3570893"/>
            <a:ext cx="9424754" cy="755463"/>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20000"/>
              </a:lnSpc>
              <a:spcBef>
                <a:spcPts val="3400"/>
              </a:spcBef>
              <a:defRPr sz="2600">
                <a:solidFill>
                  <a:srgbClr val="FFFFFF"/>
                </a:solidFill>
                <a:latin typeface="Lato Light"/>
                <a:ea typeface="Lato Light"/>
                <a:cs typeface="Lato Light"/>
                <a:sym typeface="Lato Light"/>
              </a:defRPr>
            </a:lvl1pPr>
          </a:lstStyle>
          <a:p>
            <a:r>
              <a:rPr sz="1300">
                <a:solidFill>
                  <a:schemeClr val="bg1"/>
                </a:solidFill>
                <a:latin typeface="Calibri" panose="020F0502020204030204" pitchFamily="34" charset="0"/>
                <a:cs typeface="Calibri" panose="020F0502020204030204" pitchFamily="34" charset="0"/>
              </a:rPr>
              <a:t>Hello XX is a company engaged in  electronic products trading company.System is constantly being improved, relying on science and technology, continuously improve the technology content of products sold, for society, customers and companies to create a higher market value. Strict quality guarantee system and perfect system.</a:t>
            </a:r>
          </a:p>
        </p:txBody>
      </p:sp>
      <p:sp>
        <p:nvSpPr>
          <p:cNvPr id="12" name="Shape 87">
            <a:extLst>
              <a:ext uri="{FF2B5EF4-FFF2-40B4-BE49-F238E27FC236}">
                <a16:creationId xmlns:a16="http://schemas.microsoft.com/office/drawing/2014/main" id="{8BDA1DB1-24D5-424E-AAD4-551A8F2891E7}"/>
              </a:ext>
            </a:extLst>
          </p:cNvPr>
          <p:cNvSpPr/>
          <p:nvPr/>
        </p:nvSpPr>
        <p:spPr>
          <a:xfrm>
            <a:off x="1383623" y="4890637"/>
            <a:ext cx="9424754" cy="96500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a:lnSpc>
                <a:spcPct val="120000"/>
              </a:lnSpc>
              <a:spcBef>
                <a:spcPts val="1700"/>
              </a:spcBef>
              <a:defRPr sz="2600">
                <a:solidFill>
                  <a:srgbClr val="FFFFFF"/>
                </a:solidFill>
                <a:latin typeface="Lato Light"/>
                <a:ea typeface="Lato Light"/>
                <a:cs typeface="Lato Light"/>
                <a:sym typeface="Lato Light"/>
              </a:defRPr>
            </a:pPr>
            <a:r>
              <a:rPr sz="1300">
                <a:solidFill>
                  <a:schemeClr val="bg1"/>
                </a:solidFill>
                <a:latin typeface="Calibri" panose="020F0502020204030204" pitchFamily="34" charset="0"/>
                <a:cs typeface="Calibri" panose="020F0502020204030204" pitchFamily="34" charset="0"/>
              </a:rPr>
              <a:t>Hello friend this page is a directory slide can be modified into the text you need.</a:t>
            </a:r>
          </a:p>
          <a:p>
            <a:pPr>
              <a:lnSpc>
                <a:spcPct val="120000"/>
              </a:lnSpc>
              <a:spcBef>
                <a:spcPts val="1700"/>
              </a:spcBef>
              <a:defRPr sz="2600">
                <a:solidFill>
                  <a:srgbClr val="FFFFFF"/>
                </a:solidFill>
                <a:latin typeface="Lato Light"/>
                <a:ea typeface="Lato Light"/>
                <a:cs typeface="Lato Light"/>
                <a:sym typeface="Lato Light"/>
              </a:defRPr>
            </a:pPr>
            <a:r>
              <a:rPr sz="1300">
                <a:solidFill>
                  <a:schemeClr val="bg1"/>
                </a:solidFill>
                <a:latin typeface="Calibri" panose="020F0502020204030204" pitchFamily="34" charset="0"/>
                <a:cs typeface="Calibri" panose="020F0502020204030204" pitchFamily="34" charset="0"/>
              </a:rPr>
              <a:t>The continuously improve the technology content of products sold, for society, customers and companies to create a higher market value. Strict quality guarantee system and perfect system.</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7825565" y="3371487"/>
            <a:ext cx="2870979"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6000" b="1" cap="all" spc="300">
                <a:solidFill>
                  <a:srgbClr val="A6AAA9"/>
                </a:solidFill>
                <a:latin typeface="Helvetica"/>
                <a:ea typeface="Helvetica"/>
                <a:cs typeface="Helvetica"/>
                <a:sym typeface="Helvetica"/>
              </a:defRPr>
            </a:lvl1pPr>
          </a:lstStyle>
          <a:p>
            <a:r>
              <a:rPr sz="3000">
                <a:latin typeface="Calibri" panose="020F0502020204030204" pitchFamily="34" charset="0"/>
                <a:cs typeface="Calibri" panose="020F0502020204030204" pitchFamily="34" charset="0"/>
              </a:rPr>
              <a:t>picture slide</a:t>
            </a:r>
          </a:p>
        </p:txBody>
      </p:sp>
      <p:sp>
        <p:nvSpPr>
          <p:cNvPr id="93" name="Shape 93"/>
          <p:cNvSpPr/>
          <p:nvPr/>
        </p:nvSpPr>
        <p:spPr>
          <a:xfrm>
            <a:off x="7508665" y="2135866"/>
            <a:ext cx="3638817" cy="128240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6000" cap="all" spc="800">
                <a:latin typeface="Lato Bold"/>
                <a:ea typeface="Lato Bold"/>
                <a:cs typeface="Lato Bold"/>
                <a:sym typeface="Lato Bold"/>
              </a:defRPr>
            </a:lvl1pPr>
          </a:lstStyle>
          <a:p>
            <a:r>
              <a:rPr sz="8000">
                <a:latin typeface="Calibri" panose="020F0502020204030204" pitchFamily="34" charset="0"/>
                <a:cs typeface="Calibri" panose="020F0502020204030204" pitchFamily="34" charset="0"/>
              </a:rPr>
              <a:t>single</a:t>
            </a:r>
          </a:p>
        </p:txBody>
      </p:sp>
      <p:sp>
        <p:nvSpPr>
          <p:cNvPr id="94" name="Shape 94"/>
          <p:cNvSpPr/>
          <p:nvPr/>
        </p:nvSpPr>
        <p:spPr>
          <a:xfrm>
            <a:off x="7293547" y="4056097"/>
            <a:ext cx="4069052" cy="119558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pic>
        <p:nvPicPr>
          <p:cNvPr id="4" name="Picture Placeholder 3">
            <a:extLst>
              <a:ext uri="{FF2B5EF4-FFF2-40B4-BE49-F238E27FC236}">
                <a16:creationId xmlns:a16="http://schemas.microsoft.com/office/drawing/2014/main" id="{7C26DE0F-0139-4C03-8AFB-386703171E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177" b="617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741971" y="1930047"/>
            <a:ext cx="2450992" cy="128240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6000" cap="all" spc="800">
                <a:latin typeface="Lato Semibold"/>
                <a:ea typeface="Lato Semibold"/>
                <a:cs typeface="Lato Semibold"/>
                <a:sym typeface="Lato Semibold"/>
              </a:defRPr>
            </a:lvl1pPr>
          </a:lstStyle>
          <a:p>
            <a:r>
              <a:rPr sz="8000">
                <a:latin typeface="Calibri" panose="020F0502020204030204" pitchFamily="34" charset="0"/>
                <a:cs typeface="Calibri" panose="020F0502020204030204" pitchFamily="34" charset="0"/>
              </a:rPr>
              <a:t>TWO</a:t>
            </a:r>
          </a:p>
        </p:txBody>
      </p:sp>
      <p:sp>
        <p:nvSpPr>
          <p:cNvPr id="100" name="Shape 100"/>
          <p:cNvSpPr/>
          <p:nvPr/>
        </p:nvSpPr>
        <p:spPr>
          <a:xfrm>
            <a:off x="741971" y="3148733"/>
            <a:ext cx="2827697"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6000" cap="all" spc="300">
                <a:solidFill>
                  <a:srgbClr val="A6AAA9"/>
                </a:solidFill>
                <a:latin typeface="Lato Semibold"/>
                <a:ea typeface="Lato Semibold"/>
                <a:cs typeface="Lato Semibold"/>
                <a:sym typeface="Lato Semibold"/>
              </a:defRPr>
            </a:lvl1pPr>
          </a:lstStyle>
          <a:p>
            <a:r>
              <a:rPr sz="3000">
                <a:latin typeface="Calibri" panose="020F0502020204030204" pitchFamily="34" charset="0"/>
                <a:cs typeface="Calibri" panose="020F0502020204030204" pitchFamily="34" charset="0"/>
              </a:rPr>
              <a:t>picture slide</a:t>
            </a:r>
          </a:p>
        </p:txBody>
      </p:sp>
      <p:sp>
        <p:nvSpPr>
          <p:cNvPr id="101" name="Shape 101"/>
          <p:cNvSpPr/>
          <p:nvPr/>
        </p:nvSpPr>
        <p:spPr>
          <a:xfrm>
            <a:off x="741971" y="3804461"/>
            <a:ext cx="4114842" cy="11955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pic>
        <p:nvPicPr>
          <p:cNvPr id="3" name="Picture Placeholder 2">
            <a:extLst>
              <a:ext uri="{FF2B5EF4-FFF2-40B4-BE49-F238E27FC236}">
                <a16:creationId xmlns:a16="http://schemas.microsoft.com/office/drawing/2014/main" id="{9FEAC320-F323-406D-B2B8-BCCDD8847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459" r="12459"/>
          <a:stretch>
            <a:fillRect/>
          </a:stretch>
        </p:blipFill>
        <p:spPr/>
      </p:pic>
      <p:pic>
        <p:nvPicPr>
          <p:cNvPr id="5" name="Picture Placeholder 4">
            <a:extLst>
              <a:ext uri="{FF2B5EF4-FFF2-40B4-BE49-F238E27FC236}">
                <a16:creationId xmlns:a16="http://schemas.microsoft.com/office/drawing/2014/main" id="{A73F5114-183A-41DE-9A8F-DFBBCF1E1E8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5" t="14830" r="-275" b="15420"/>
          <a:stretch/>
        </p:blipFill>
        <p:spPr>
          <a:xfrm>
            <a:off x="7199776" y="1859459"/>
            <a:ext cx="5005983" cy="4998542"/>
          </a:xfrm>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7ECB2C2-C8EB-41CD-AD13-0A8A02D0C98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5159" t="594" r="-197" b="-594"/>
          <a:stretch/>
        </p:blipFill>
        <p:spPr>
          <a:xfrm>
            <a:off x="4973300" y="3666149"/>
            <a:ext cx="3196603" cy="3191851"/>
          </a:xfrm>
        </p:spPr>
      </p:pic>
      <p:pic>
        <p:nvPicPr>
          <p:cNvPr id="10" name="Picture Placeholder 9">
            <a:extLst>
              <a:ext uri="{FF2B5EF4-FFF2-40B4-BE49-F238E27FC236}">
                <a16:creationId xmlns:a16="http://schemas.microsoft.com/office/drawing/2014/main" id="{01FB8C68-3279-4D6D-A471-4A7C62DCD7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69" r="16569"/>
          <a:stretch>
            <a:fillRect/>
          </a:stretch>
        </p:blipFill>
        <p:spPr/>
      </p:pic>
      <p:pic>
        <p:nvPicPr>
          <p:cNvPr id="6" name="Picture Placeholder 5">
            <a:extLst>
              <a:ext uri="{FF2B5EF4-FFF2-40B4-BE49-F238E27FC236}">
                <a16:creationId xmlns:a16="http://schemas.microsoft.com/office/drawing/2014/main" id="{F158345D-598D-4342-863F-8F595761430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5015" r="15015"/>
          <a:stretch>
            <a:fillRect/>
          </a:stretch>
        </p:blipFill>
        <p:spPr/>
      </p:pic>
      <p:sp>
        <p:nvSpPr>
          <p:cNvPr id="107" name="Shape 107"/>
          <p:cNvSpPr/>
          <p:nvPr/>
        </p:nvSpPr>
        <p:spPr>
          <a:xfrm>
            <a:off x="7601465" y="3164030"/>
            <a:ext cx="2870979" cy="51296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6000" b="1" cap="all" spc="300">
                <a:solidFill>
                  <a:srgbClr val="A6AAA9"/>
                </a:solidFill>
                <a:latin typeface="Helvetica"/>
                <a:ea typeface="Helvetica"/>
                <a:cs typeface="Helvetica"/>
                <a:sym typeface="Helvetica"/>
              </a:defRPr>
            </a:lvl1pPr>
          </a:lstStyle>
          <a:p>
            <a:r>
              <a:rPr sz="3000">
                <a:latin typeface="Calibri" panose="020F0502020204030204" pitchFamily="34" charset="0"/>
                <a:cs typeface="Calibri" panose="020F0502020204030204" pitchFamily="34" charset="0"/>
              </a:rPr>
              <a:t>picture slide</a:t>
            </a:r>
          </a:p>
        </p:txBody>
      </p:sp>
      <p:sp>
        <p:nvSpPr>
          <p:cNvPr id="108" name="Shape 108"/>
          <p:cNvSpPr/>
          <p:nvPr/>
        </p:nvSpPr>
        <p:spPr>
          <a:xfrm>
            <a:off x="7601465" y="1928409"/>
            <a:ext cx="3265317" cy="128240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lgn="l">
              <a:defRPr sz="16000" cap="all" spc="800">
                <a:latin typeface="Lato Bold"/>
                <a:ea typeface="Lato Bold"/>
                <a:cs typeface="Lato Bold"/>
                <a:sym typeface="Lato Bold"/>
              </a:defRPr>
            </a:lvl1pPr>
          </a:lstStyle>
          <a:p>
            <a:r>
              <a:rPr sz="8000">
                <a:latin typeface="Calibri" panose="020F0502020204030204" pitchFamily="34" charset="0"/>
                <a:cs typeface="Calibri" panose="020F0502020204030204" pitchFamily="34" charset="0"/>
              </a:rPr>
              <a:t>THREE</a:t>
            </a:r>
          </a:p>
        </p:txBody>
      </p:sp>
      <p:sp>
        <p:nvSpPr>
          <p:cNvPr id="109" name="Shape 109"/>
          <p:cNvSpPr/>
          <p:nvPr/>
        </p:nvSpPr>
        <p:spPr>
          <a:xfrm>
            <a:off x="7591218" y="3688850"/>
            <a:ext cx="4069052" cy="119558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2600">
                <a:latin typeface="Lato Light"/>
                <a:ea typeface="Lato Light"/>
                <a:cs typeface="Lato Light"/>
                <a:sym typeface="Lato Light"/>
              </a:defRPr>
            </a:lvl1pPr>
          </a:lstStyle>
          <a:p>
            <a:pPr algn="just">
              <a:lnSpc>
                <a:spcPct val="200000"/>
              </a:lnSpc>
            </a:pPr>
            <a:r>
              <a:rPr sz="1300" dirty="0">
                <a:solidFill>
                  <a:schemeClr val="bg1">
                    <a:lumMod val="50000"/>
                  </a:schemeClr>
                </a:solidFill>
                <a:latin typeface="Calibri" panose="020F0502020204030204" pitchFamily="34" charset="0"/>
                <a:cs typeface="Calibri" panose="020F0502020204030204" pitchFamily="34" charset="0"/>
              </a:rPr>
              <a:t>Hello friends this is a simple and easy to modify the slide which is a fashion trend of the template Glad you chose him I wish you a happy life</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rot="20841568">
            <a:off x="1842422" y="1487119"/>
            <a:ext cx="8507156" cy="151323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19000" cap="all" spc="950">
                <a:latin typeface="Lato Bold"/>
                <a:ea typeface="Lato Bold"/>
                <a:cs typeface="Lato Bold"/>
                <a:sym typeface="Lato Bold"/>
              </a:defRPr>
            </a:lvl1pPr>
          </a:lstStyle>
          <a:p>
            <a:r>
              <a:rPr lang="en-US" sz="9500" dirty="0"/>
              <a:t>T</a:t>
            </a:r>
            <a:r>
              <a:rPr sz="9500" dirty="0"/>
              <a:t>i</a:t>
            </a:r>
            <a:r>
              <a:rPr lang="en-US" sz="9500" dirty="0"/>
              <a:t>tl</a:t>
            </a:r>
            <a:r>
              <a:rPr sz="9500" dirty="0"/>
              <a:t>e</a:t>
            </a:r>
            <a:r>
              <a:rPr lang="en-US" sz="9500" dirty="0"/>
              <a:t> here</a:t>
            </a:r>
            <a:endParaRPr sz="9500" dirty="0"/>
          </a:p>
        </p:txBody>
      </p:sp>
      <p:pic>
        <p:nvPicPr>
          <p:cNvPr id="6" name="Picture Placeholder 5">
            <a:extLst>
              <a:ext uri="{FF2B5EF4-FFF2-40B4-BE49-F238E27FC236}">
                <a16:creationId xmlns:a16="http://schemas.microsoft.com/office/drawing/2014/main" id="{ABDA89AE-539D-4CD8-B5B9-0948EDFCF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751" b="32751"/>
          <a:stretch>
            <a:fillRect/>
          </a:stretch>
        </p:blipFill>
        <p:spPr/>
      </p:pic>
      <p:pic>
        <p:nvPicPr>
          <p:cNvPr id="4" name="Picture Placeholder 3">
            <a:extLst>
              <a:ext uri="{FF2B5EF4-FFF2-40B4-BE49-F238E27FC236}">
                <a16:creationId xmlns:a16="http://schemas.microsoft.com/office/drawing/2014/main" id="{ECF533E5-FE20-4B5B-B094-7BBE752925D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063" b="12063"/>
          <a:stretch>
            <a:fillRect/>
          </a:stretch>
        </p:blipFill>
        <p:spPr>
          <a:xfrm>
            <a:off x="0" y="2039938"/>
            <a:ext cx="12192000" cy="4818062"/>
          </a:xfrm>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1275</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Helvetica Light</vt:lpstr>
      <vt:lpstr>Helvetica Neue</vt:lpstr>
      <vt:lpstr>Lato Bold</vt:lpstr>
      <vt:lpstr>Lato Regular</vt:lpstr>
      <vt:lpstr>Palatino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slidexpitch</dc:creator>
  <cp:lastModifiedBy>L J</cp:lastModifiedBy>
  <cp:revision>74</cp:revision>
  <dcterms:modified xsi:type="dcterms:W3CDTF">2021-03-09T06:34:20Z</dcterms:modified>
</cp:coreProperties>
</file>