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8" r:id="rId2"/>
    <p:sldId id="260" r:id="rId3"/>
    <p:sldId id="261" r:id="rId4"/>
    <p:sldId id="281" r:id="rId5"/>
    <p:sldId id="282" r:id="rId6"/>
    <p:sldId id="283" r:id="rId7"/>
    <p:sldId id="284" r:id="rId8"/>
    <p:sldId id="263" r:id="rId9"/>
    <p:sldId id="262" r:id="rId10"/>
    <p:sldId id="264" r:id="rId11"/>
    <p:sldId id="266" r:id="rId12"/>
    <p:sldId id="265" r:id="rId13"/>
    <p:sldId id="267" r:id="rId14"/>
    <p:sldId id="285" r:id="rId15"/>
    <p:sldId id="286" r:id="rId16"/>
    <p:sldId id="287" r:id="rId17"/>
    <p:sldId id="288" r:id="rId18"/>
    <p:sldId id="289" r:id="rId19"/>
    <p:sldId id="268" r:id="rId20"/>
    <p:sldId id="270" r:id="rId21"/>
    <p:sldId id="271" r:id="rId22"/>
    <p:sldId id="272" r:id="rId23"/>
    <p:sldId id="273" r:id="rId24"/>
    <p:sldId id="257" r:id="rId25"/>
    <p:sldId id="27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 Black" panose="02000000000000000000" pitchFamily="2" charset="0"/>
      <p:bold r:id="rId32"/>
      <p:boldItalic r:id="rId33"/>
    </p:embeddedFont>
    <p:embeddedFont>
      <p:font typeface="Roboto Light" panose="02000000000000000000" pitchFamily="2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472C4"/>
    <a:srgbClr val="FBE5D6"/>
    <a:srgbClr val="FFBD6A"/>
    <a:srgbClr val="0779E4"/>
    <a:srgbClr val="FE3463"/>
    <a:srgbClr val="B6B6B6"/>
    <a:srgbClr val="00D0FF"/>
    <a:srgbClr val="FFF2E1"/>
    <a:srgbClr val="45B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6229" autoAdjust="0"/>
  </p:normalViewPr>
  <p:slideViewPr>
    <p:cSldViewPr snapToGrid="0" showGuides="1">
      <p:cViewPr varScale="1">
        <p:scale>
          <a:sx n="72" d="100"/>
          <a:sy n="72" d="100"/>
        </p:scale>
        <p:origin x="1056" y="60"/>
      </p:cViewPr>
      <p:guideLst>
        <p:guide orient="horz" pos="11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1" cy="6861655"/>
          </a:xfrm>
          <a:prstGeom prst="rect">
            <a:avLst/>
          </a:pr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50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35430" y="2039724"/>
            <a:ext cx="4071555" cy="3450304"/>
          </a:xfrm>
          <a:custGeom>
            <a:avLst/>
            <a:gdLst>
              <a:gd name="connsiteX0" fmla="*/ 1549773 w 4071555"/>
              <a:gd name="connsiteY0" fmla="*/ 0 h 3450304"/>
              <a:gd name="connsiteX1" fmla="*/ 4071555 w 4071555"/>
              <a:gd name="connsiteY1" fmla="*/ 0 h 3450304"/>
              <a:gd name="connsiteX2" fmla="*/ 2521782 w 4071555"/>
              <a:gd name="connsiteY2" fmla="*/ 3450304 h 3450304"/>
              <a:gd name="connsiteX3" fmla="*/ 0 w 4071555"/>
              <a:gd name="connsiteY3" fmla="*/ 3450304 h 345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1555" h="3450304">
                <a:moveTo>
                  <a:pt x="1549773" y="0"/>
                </a:moveTo>
                <a:lnTo>
                  <a:pt x="4071555" y="0"/>
                </a:lnTo>
                <a:lnTo>
                  <a:pt x="2521782" y="3450304"/>
                </a:lnTo>
                <a:lnTo>
                  <a:pt x="0" y="3450304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575989" y="1502696"/>
            <a:ext cx="4071555" cy="3450304"/>
          </a:xfrm>
          <a:custGeom>
            <a:avLst/>
            <a:gdLst>
              <a:gd name="connsiteX0" fmla="*/ 1549773 w 4071555"/>
              <a:gd name="connsiteY0" fmla="*/ 0 h 3450304"/>
              <a:gd name="connsiteX1" fmla="*/ 4071555 w 4071555"/>
              <a:gd name="connsiteY1" fmla="*/ 0 h 3450304"/>
              <a:gd name="connsiteX2" fmla="*/ 2521782 w 4071555"/>
              <a:gd name="connsiteY2" fmla="*/ 3450304 h 3450304"/>
              <a:gd name="connsiteX3" fmla="*/ 0 w 4071555"/>
              <a:gd name="connsiteY3" fmla="*/ 3450304 h 345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1555" h="3450304">
                <a:moveTo>
                  <a:pt x="1549773" y="0"/>
                </a:moveTo>
                <a:lnTo>
                  <a:pt x="4071555" y="0"/>
                </a:lnTo>
                <a:lnTo>
                  <a:pt x="2521782" y="3450304"/>
                </a:lnTo>
                <a:lnTo>
                  <a:pt x="0" y="3450304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2" name="Right Triangle 11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Right Triangle 16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24967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1" y="990600"/>
            <a:ext cx="5486400" cy="5486400"/>
          </a:xfrm>
          <a:prstGeom prst="rect">
            <a:avLst/>
          </a:pr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9" name="Right Triangle 8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ight Triangle 13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17210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ight Triangle 13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768D1437-C925-4681-A61A-D9E1B0D325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506" y="1003479"/>
            <a:ext cx="5486400" cy="5486400"/>
          </a:xfrm>
          <a:prstGeom prst="rect">
            <a:avLst/>
          </a:pr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00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886450" y="1003081"/>
            <a:ext cx="3810306" cy="2967904"/>
          </a:xfrm>
          <a:custGeom>
            <a:avLst/>
            <a:gdLst>
              <a:gd name="connsiteX0" fmla="*/ 911117 w 3810306"/>
              <a:gd name="connsiteY0" fmla="*/ 0 h 2967904"/>
              <a:gd name="connsiteX1" fmla="*/ 3810306 w 3810306"/>
              <a:gd name="connsiteY1" fmla="*/ 0 h 2967904"/>
              <a:gd name="connsiteX2" fmla="*/ 2899189 w 3810306"/>
              <a:gd name="connsiteY2" fmla="*/ 2967904 h 2967904"/>
              <a:gd name="connsiteX3" fmla="*/ 0 w 3810306"/>
              <a:gd name="connsiteY3" fmla="*/ 2967904 h 296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306" h="2967904">
                <a:moveTo>
                  <a:pt x="911117" y="0"/>
                </a:moveTo>
                <a:lnTo>
                  <a:pt x="3810306" y="0"/>
                </a:lnTo>
                <a:lnTo>
                  <a:pt x="2899189" y="2967904"/>
                </a:lnTo>
                <a:lnTo>
                  <a:pt x="0" y="2967904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0" name="Right Triangle 9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Right Triangle 14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8786328" y="2134481"/>
            <a:ext cx="3405672" cy="2652728"/>
          </a:xfrm>
          <a:custGeom>
            <a:avLst/>
            <a:gdLst>
              <a:gd name="connsiteX0" fmla="*/ 814361 w 3405672"/>
              <a:gd name="connsiteY0" fmla="*/ 0 h 2652728"/>
              <a:gd name="connsiteX1" fmla="*/ 3405672 w 3405672"/>
              <a:gd name="connsiteY1" fmla="*/ 0 h 2652728"/>
              <a:gd name="connsiteX2" fmla="*/ 2591311 w 3405672"/>
              <a:gd name="connsiteY2" fmla="*/ 2652728 h 2652728"/>
              <a:gd name="connsiteX3" fmla="*/ 0 w 3405672"/>
              <a:gd name="connsiteY3" fmla="*/ 2652728 h 265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5672" h="2652728">
                <a:moveTo>
                  <a:pt x="814361" y="0"/>
                </a:moveTo>
                <a:lnTo>
                  <a:pt x="3405672" y="0"/>
                </a:lnTo>
                <a:lnTo>
                  <a:pt x="2591311" y="2652728"/>
                </a:lnTo>
                <a:lnTo>
                  <a:pt x="0" y="2652728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6847456" y="3460845"/>
            <a:ext cx="3405672" cy="2652728"/>
          </a:xfrm>
          <a:custGeom>
            <a:avLst/>
            <a:gdLst>
              <a:gd name="connsiteX0" fmla="*/ 814361 w 3405672"/>
              <a:gd name="connsiteY0" fmla="*/ 0 h 2652728"/>
              <a:gd name="connsiteX1" fmla="*/ 3405672 w 3405672"/>
              <a:gd name="connsiteY1" fmla="*/ 0 h 2652728"/>
              <a:gd name="connsiteX2" fmla="*/ 2591311 w 3405672"/>
              <a:gd name="connsiteY2" fmla="*/ 2652728 h 2652728"/>
              <a:gd name="connsiteX3" fmla="*/ 0 w 3405672"/>
              <a:gd name="connsiteY3" fmla="*/ 2652728 h 265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5672" h="2652728">
                <a:moveTo>
                  <a:pt x="814361" y="0"/>
                </a:moveTo>
                <a:lnTo>
                  <a:pt x="3405672" y="0"/>
                </a:lnTo>
                <a:lnTo>
                  <a:pt x="2591311" y="2652728"/>
                </a:lnTo>
                <a:lnTo>
                  <a:pt x="0" y="2652728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92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71600" y="1381125"/>
            <a:ext cx="4724400" cy="4019550"/>
          </a:xfrm>
          <a:custGeom>
            <a:avLst/>
            <a:gdLst>
              <a:gd name="connsiteX0" fmla="*/ 0 w 4724400"/>
              <a:gd name="connsiteY0" fmla="*/ 0 h 4019550"/>
              <a:gd name="connsiteX1" fmla="*/ 4724400 w 4724400"/>
              <a:gd name="connsiteY1" fmla="*/ 0 h 4019550"/>
              <a:gd name="connsiteX2" fmla="*/ 4724400 w 4724400"/>
              <a:gd name="connsiteY2" fmla="*/ 4019550 h 4019550"/>
              <a:gd name="connsiteX3" fmla="*/ 0 w 4724400"/>
              <a:gd name="connsiteY3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4019550">
                <a:moveTo>
                  <a:pt x="0" y="0"/>
                </a:moveTo>
                <a:lnTo>
                  <a:pt x="4724400" y="0"/>
                </a:lnTo>
                <a:lnTo>
                  <a:pt x="4724400" y="4019550"/>
                </a:lnTo>
                <a:lnTo>
                  <a:pt x="0" y="401955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8" name="Right Triangle 7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Right Triangle 12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9469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921552" y="2554514"/>
            <a:ext cx="2336800" cy="1934029"/>
          </a:xfrm>
          <a:custGeom>
            <a:avLst/>
            <a:gdLst>
              <a:gd name="connsiteX0" fmla="*/ 457185 w 2336800"/>
              <a:gd name="connsiteY0" fmla="*/ 0 h 1934029"/>
              <a:gd name="connsiteX1" fmla="*/ 2336800 w 2336800"/>
              <a:gd name="connsiteY1" fmla="*/ 0 h 1934029"/>
              <a:gd name="connsiteX2" fmla="*/ 1879615 w 2336800"/>
              <a:gd name="connsiteY2" fmla="*/ 1934029 h 1934029"/>
              <a:gd name="connsiteX3" fmla="*/ 0 w 2336800"/>
              <a:gd name="connsiteY3" fmla="*/ 1934029 h 193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1934029">
                <a:moveTo>
                  <a:pt x="457185" y="0"/>
                </a:moveTo>
                <a:lnTo>
                  <a:pt x="2336800" y="0"/>
                </a:lnTo>
                <a:lnTo>
                  <a:pt x="1879615" y="1934029"/>
                </a:lnTo>
                <a:lnTo>
                  <a:pt x="0" y="1934029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078409" y="2554514"/>
            <a:ext cx="2336800" cy="1934029"/>
          </a:xfrm>
          <a:custGeom>
            <a:avLst/>
            <a:gdLst>
              <a:gd name="connsiteX0" fmla="*/ 457185 w 2336800"/>
              <a:gd name="connsiteY0" fmla="*/ 0 h 1934029"/>
              <a:gd name="connsiteX1" fmla="*/ 2336800 w 2336800"/>
              <a:gd name="connsiteY1" fmla="*/ 0 h 1934029"/>
              <a:gd name="connsiteX2" fmla="*/ 1879615 w 2336800"/>
              <a:gd name="connsiteY2" fmla="*/ 1934029 h 1934029"/>
              <a:gd name="connsiteX3" fmla="*/ 0 w 2336800"/>
              <a:gd name="connsiteY3" fmla="*/ 1934029 h 193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1934029">
                <a:moveTo>
                  <a:pt x="457185" y="0"/>
                </a:moveTo>
                <a:lnTo>
                  <a:pt x="2336800" y="0"/>
                </a:lnTo>
                <a:lnTo>
                  <a:pt x="1879615" y="1934029"/>
                </a:lnTo>
                <a:lnTo>
                  <a:pt x="0" y="1934029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235266" y="2554514"/>
            <a:ext cx="2336800" cy="1934029"/>
          </a:xfrm>
          <a:custGeom>
            <a:avLst/>
            <a:gdLst>
              <a:gd name="connsiteX0" fmla="*/ 457185 w 2336800"/>
              <a:gd name="connsiteY0" fmla="*/ 0 h 1934029"/>
              <a:gd name="connsiteX1" fmla="*/ 2336800 w 2336800"/>
              <a:gd name="connsiteY1" fmla="*/ 0 h 1934029"/>
              <a:gd name="connsiteX2" fmla="*/ 1879615 w 2336800"/>
              <a:gd name="connsiteY2" fmla="*/ 1934029 h 1934029"/>
              <a:gd name="connsiteX3" fmla="*/ 0 w 2336800"/>
              <a:gd name="connsiteY3" fmla="*/ 1934029 h 193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1934029">
                <a:moveTo>
                  <a:pt x="457185" y="0"/>
                </a:moveTo>
                <a:lnTo>
                  <a:pt x="2336800" y="0"/>
                </a:lnTo>
                <a:lnTo>
                  <a:pt x="1879615" y="1934029"/>
                </a:lnTo>
                <a:lnTo>
                  <a:pt x="0" y="1934029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5" name="Right Triangle 14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Right Triangle 19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00648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482380" y="1658776"/>
            <a:ext cx="1398494" cy="1398494"/>
          </a:xfrm>
          <a:custGeom>
            <a:avLst/>
            <a:gdLst>
              <a:gd name="connsiteX0" fmla="*/ 0 w 1398494"/>
              <a:gd name="connsiteY0" fmla="*/ 0 h 1398494"/>
              <a:gd name="connsiteX1" fmla="*/ 1398494 w 1398494"/>
              <a:gd name="connsiteY1" fmla="*/ 0 h 1398494"/>
              <a:gd name="connsiteX2" fmla="*/ 1398494 w 1398494"/>
              <a:gd name="connsiteY2" fmla="*/ 1398494 h 1398494"/>
              <a:gd name="connsiteX3" fmla="*/ 0 w 1398494"/>
              <a:gd name="connsiteY3" fmla="*/ 1398494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494" h="1398494">
                <a:moveTo>
                  <a:pt x="0" y="0"/>
                </a:moveTo>
                <a:lnTo>
                  <a:pt x="1398494" y="0"/>
                </a:lnTo>
                <a:lnTo>
                  <a:pt x="1398494" y="1398494"/>
                </a:lnTo>
                <a:lnTo>
                  <a:pt x="0" y="1398494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177394" y="1658776"/>
            <a:ext cx="1398494" cy="1398494"/>
          </a:xfrm>
          <a:custGeom>
            <a:avLst/>
            <a:gdLst>
              <a:gd name="connsiteX0" fmla="*/ 0 w 1398494"/>
              <a:gd name="connsiteY0" fmla="*/ 0 h 1398494"/>
              <a:gd name="connsiteX1" fmla="*/ 1398494 w 1398494"/>
              <a:gd name="connsiteY1" fmla="*/ 0 h 1398494"/>
              <a:gd name="connsiteX2" fmla="*/ 1398494 w 1398494"/>
              <a:gd name="connsiteY2" fmla="*/ 1398494 h 1398494"/>
              <a:gd name="connsiteX3" fmla="*/ 0 w 1398494"/>
              <a:gd name="connsiteY3" fmla="*/ 1398494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494" h="1398494">
                <a:moveTo>
                  <a:pt x="0" y="0"/>
                </a:moveTo>
                <a:lnTo>
                  <a:pt x="1398494" y="0"/>
                </a:lnTo>
                <a:lnTo>
                  <a:pt x="1398494" y="1398494"/>
                </a:lnTo>
                <a:lnTo>
                  <a:pt x="0" y="1398494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2" name="Right Triangle 11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Right Triangle 16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4691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13623" y="1371600"/>
            <a:ext cx="2714171" cy="4114800"/>
          </a:xfrm>
          <a:custGeom>
            <a:avLst/>
            <a:gdLst>
              <a:gd name="connsiteX0" fmla="*/ 0 w 2714171"/>
              <a:gd name="connsiteY0" fmla="*/ 0 h 4114800"/>
              <a:gd name="connsiteX1" fmla="*/ 2714171 w 2714171"/>
              <a:gd name="connsiteY1" fmla="*/ 0 h 4114800"/>
              <a:gd name="connsiteX2" fmla="*/ 2714171 w 2714171"/>
              <a:gd name="connsiteY2" fmla="*/ 4114800 h 4114800"/>
              <a:gd name="connsiteX3" fmla="*/ 0 w 2714171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171" h="4114800">
                <a:moveTo>
                  <a:pt x="0" y="0"/>
                </a:moveTo>
                <a:lnTo>
                  <a:pt x="2714171" y="0"/>
                </a:lnTo>
                <a:lnTo>
                  <a:pt x="2714171" y="4114800"/>
                </a:lnTo>
                <a:lnTo>
                  <a:pt x="0" y="41148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9" name="Right Triangle 8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ight Triangle 13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766852" y="1371600"/>
            <a:ext cx="2714171" cy="4114800"/>
          </a:xfrm>
          <a:custGeom>
            <a:avLst/>
            <a:gdLst>
              <a:gd name="connsiteX0" fmla="*/ 0 w 2714171"/>
              <a:gd name="connsiteY0" fmla="*/ 0 h 4114800"/>
              <a:gd name="connsiteX1" fmla="*/ 2714171 w 2714171"/>
              <a:gd name="connsiteY1" fmla="*/ 0 h 4114800"/>
              <a:gd name="connsiteX2" fmla="*/ 2714171 w 2714171"/>
              <a:gd name="connsiteY2" fmla="*/ 4114800 h 4114800"/>
              <a:gd name="connsiteX3" fmla="*/ 0 w 2714171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171" h="4114800">
                <a:moveTo>
                  <a:pt x="0" y="0"/>
                </a:moveTo>
                <a:lnTo>
                  <a:pt x="2714171" y="0"/>
                </a:lnTo>
                <a:lnTo>
                  <a:pt x="2714171" y="4114800"/>
                </a:lnTo>
                <a:lnTo>
                  <a:pt x="0" y="41148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010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ight Triangle 11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360791" y="1833525"/>
            <a:ext cx="3137124" cy="4135404"/>
          </a:xfrm>
          <a:prstGeom prst="rect">
            <a:avLst/>
          </a:pr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04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ight Triangle 11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124383" y="1841140"/>
            <a:ext cx="3882382" cy="3882382"/>
          </a:xfrm>
          <a:custGeom>
            <a:avLst/>
            <a:gdLst>
              <a:gd name="connsiteX0" fmla="*/ 1941191 w 3882382"/>
              <a:gd name="connsiteY0" fmla="*/ 0 h 3882382"/>
              <a:gd name="connsiteX1" fmla="*/ 3882382 w 3882382"/>
              <a:gd name="connsiteY1" fmla="*/ 1941191 h 3882382"/>
              <a:gd name="connsiteX2" fmla="*/ 1941191 w 3882382"/>
              <a:gd name="connsiteY2" fmla="*/ 3882382 h 3882382"/>
              <a:gd name="connsiteX3" fmla="*/ 0 w 3882382"/>
              <a:gd name="connsiteY3" fmla="*/ 1941191 h 3882382"/>
              <a:gd name="connsiteX4" fmla="*/ 1941191 w 3882382"/>
              <a:gd name="connsiteY4" fmla="*/ 0 h 388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2382" h="3882382">
                <a:moveTo>
                  <a:pt x="1941191" y="0"/>
                </a:moveTo>
                <a:cubicBezTo>
                  <a:pt x="3013281" y="0"/>
                  <a:pt x="3882382" y="869101"/>
                  <a:pt x="3882382" y="1941191"/>
                </a:cubicBezTo>
                <a:cubicBezTo>
                  <a:pt x="3882382" y="3013281"/>
                  <a:pt x="3013281" y="3882382"/>
                  <a:pt x="1941191" y="3882382"/>
                </a:cubicBezTo>
                <a:cubicBezTo>
                  <a:pt x="869101" y="3882382"/>
                  <a:pt x="0" y="3013281"/>
                  <a:pt x="0" y="1941191"/>
                </a:cubicBezTo>
                <a:cubicBezTo>
                  <a:pt x="0" y="869101"/>
                  <a:pt x="869101" y="0"/>
                  <a:pt x="1941191" y="0"/>
                </a:cubicBez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53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ight Triangle 11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380586" y="1524000"/>
            <a:ext cx="3105150" cy="3810000"/>
          </a:xfrm>
          <a:custGeom>
            <a:avLst/>
            <a:gdLst>
              <a:gd name="connsiteX0" fmla="*/ 517535 w 3105150"/>
              <a:gd name="connsiteY0" fmla="*/ 0 h 3810000"/>
              <a:gd name="connsiteX1" fmla="*/ 3105150 w 3105150"/>
              <a:gd name="connsiteY1" fmla="*/ 0 h 3810000"/>
              <a:gd name="connsiteX2" fmla="*/ 3105150 w 3105150"/>
              <a:gd name="connsiteY2" fmla="*/ 3292465 h 3810000"/>
              <a:gd name="connsiteX3" fmla="*/ 2587615 w 3105150"/>
              <a:gd name="connsiteY3" fmla="*/ 3810000 h 3810000"/>
              <a:gd name="connsiteX4" fmla="*/ 0 w 3105150"/>
              <a:gd name="connsiteY4" fmla="*/ 3810000 h 3810000"/>
              <a:gd name="connsiteX5" fmla="*/ 0 w 3105150"/>
              <a:gd name="connsiteY5" fmla="*/ 517535 h 3810000"/>
              <a:gd name="connsiteX6" fmla="*/ 517535 w 31051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5150" h="3810000">
                <a:moveTo>
                  <a:pt x="517535" y="0"/>
                </a:moveTo>
                <a:lnTo>
                  <a:pt x="3105150" y="0"/>
                </a:lnTo>
                <a:lnTo>
                  <a:pt x="3105150" y="3292465"/>
                </a:lnTo>
                <a:cubicBezTo>
                  <a:pt x="3105150" y="3578292"/>
                  <a:pt x="2873442" y="3810000"/>
                  <a:pt x="2587615" y="3810000"/>
                </a:cubicBezTo>
                <a:lnTo>
                  <a:pt x="0" y="3810000"/>
                </a:lnTo>
                <a:lnTo>
                  <a:pt x="0" y="517535"/>
                </a:lnTo>
                <a:cubicBezTo>
                  <a:pt x="0" y="231708"/>
                  <a:pt x="231708" y="0"/>
                  <a:pt x="517535" y="0"/>
                </a:cubicBez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87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ight Triangle 11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248150" y="3162300"/>
            <a:ext cx="2702605" cy="3695700"/>
          </a:xfrm>
          <a:custGeom>
            <a:avLst/>
            <a:gdLst>
              <a:gd name="connsiteX0" fmla="*/ 0 w 2702605"/>
              <a:gd name="connsiteY0" fmla="*/ 0 h 3695700"/>
              <a:gd name="connsiteX1" fmla="*/ 2702605 w 2702605"/>
              <a:gd name="connsiteY1" fmla="*/ 0 h 3695700"/>
              <a:gd name="connsiteX2" fmla="*/ 2702605 w 2702605"/>
              <a:gd name="connsiteY2" fmla="*/ 3695700 h 3695700"/>
              <a:gd name="connsiteX3" fmla="*/ 0 w 2702605"/>
              <a:gd name="connsiteY3" fmla="*/ 369570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605" h="3695700">
                <a:moveTo>
                  <a:pt x="0" y="0"/>
                </a:moveTo>
                <a:lnTo>
                  <a:pt x="2702605" y="0"/>
                </a:lnTo>
                <a:lnTo>
                  <a:pt x="2702605" y="3695700"/>
                </a:lnTo>
                <a:lnTo>
                  <a:pt x="0" y="36957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2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" name="Right Triangle 10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72854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ight Triangle 11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096001" y="990600"/>
            <a:ext cx="6095999" cy="4457700"/>
          </a:xfrm>
          <a:custGeom>
            <a:avLst/>
            <a:gdLst>
              <a:gd name="connsiteX0" fmla="*/ 0 w 5904875"/>
              <a:gd name="connsiteY0" fmla="*/ 0 h 4457700"/>
              <a:gd name="connsiteX1" fmla="*/ 5904875 w 5904875"/>
              <a:gd name="connsiteY1" fmla="*/ 0 h 4457700"/>
              <a:gd name="connsiteX2" fmla="*/ 5904875 w 5904875"/>
              <a:gd name="connsiteY2" fmla="*/ 4457700 h 4457700"/>
              <a:gd name="connsiteX3" fmla="*/ 1194437 w 5904875"/>
              <a:gd name="connsiteY3" fmla="*/ 445770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4875" h="4457700">
                <a:moveTo>
                  <a:pt x="0" y="0"/>
                </a:moveTo>
                <a:lnTo>
                  <a:pt x="5904875" y="0"/>
                </a:lnTo>
                <a:lnTo>
                  <a:pt x="5904875" y="4457700"/>
                </a:lnTo>
                <a:lnTo>
                  <a:pt x="1194437" y="44577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68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ight Triangle 11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409700" y="2505075"/>
            <a:ext cx="9372600" cy="2305050"/>
          </a:xfrm>
          <a:custGeom>
            <a:avLst/>
            <a:gdLst>
              <a:gd name="connsiteX0" fmla="*/ 1304174 w 9372600"/>
              <a:gd name="connsiteY0" fmla="*/ 0 h 2305050"/>
              <a:gd name="connsiteX1" fmla="*/ 9372600 w 9372600"/>
              <a:gd name="connsiteY1" fmla="*/ 0 h 2305050"/>
              <a:gd name="connsiteX2" fmla="*/ 8068426 w 9372600"/>
              <a:gd name="connsiteY2" fmla="*/ 2305050 h 2305050"/>
              <a:gd name="connsiteX3" fmla="*/ 0 w 9372600"/>
              <a:gd name="connsiteY3" fmla="*/ 2305050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2305050">
                <a:moveTo>
                  <a:pt x="1304174" y="0"/>
                </a:moveTo>
                <a:lnTo>
                  <a:pt x="9372600" y="0"/>
                </a:lnTo>
                <a:lnTo>
                  <a:pt x="8068426" y="2305050"/>
                </a:lnTo>
                <a:lnTo>
                  <a:pt x="0" y="230505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06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ight Triangle 13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400051" y="1008039"/>
            <a:ext cx="3683181" cy="4533900"/>
          </a:xfrm>
          <a:custGeom>
            <a:avLst/>
            <a:gdLst>
              <a:gd name="connsiteX0" fmla="*/ 1066649 w 3683181"/>
              <a:gd name="connsiteY0" fmla="*/ 0 h 4533900"/>
              <a:gd name="connsiteX1" fmla="*/ 3683181 w 3683181"/>
              <a:gd name="connsiteY1" fmla="*/ 0 h 4533900"/>
              <a:gd name="connsiteX2" fmla="*/ 2616532 w 3683181"/>
              <a:gd name="connsiteY2" fmla="*/ 4533900 h 4533900"/>
              <a:gd name="connsiteX3" fmla="*/ 0 w 3683181"/>
              <a:gd name="connsiteY3" fmla="*/ 453390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181" h="4533900">
                <a:moveTo>
                  <a:pt x="1066649" y="0"/>
                </a:moveTo>
                <a:lnTo>
                  <a:pt x="3683181" y="0"/>
                </a:lnTo>
                <a:lnTo>
                  <a:pt x="2616532" y="4533900"/>
                </a:lnTo>
                <a:lnTo>
                  <a:pt x="0" y="45339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3098620" y="1008039"/>
            <a:ext cx="3683181" cy="4533900"/>
          </a:xfrm>
          <a:custGeom>
            <a:avLst/>
            <a:gdLst>
              <a:gd name="connsiteX0" fmla="*/ 1066649 w 3683181"/>
              <a:gd name="connsiteY0" fmla="*/ 0 h 4533900"/>
              <a:gd name="connsiteX1" fmla="*/ 3683181 w 3683181"/>
              <a:gd name="connsiteY1" fmla="*/ 0 h 4533900"/>
              <a:gd name="connsiteX2" fmla="*/ 2616532 w 3683181"/>
              <a:gd name="connsiteY2" fmla="*/ 4533900 h 4533900"/>
              <a:gd name="connsiteX3" fmla="*/ 0 w 3683181"/>
              <a:gd name="connsiteY3" fmla="*/ 453390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181" h="4533900">
                <a:moveTo>
                  <a:pt x="1066649" y="0"/>
                </a:moveTo>
                <a:lnTo>
                  <a:pt x="3683181" y="0"/>
                </a:lnTo>
                <a:lnTo>
                  <a:pt x="2616532" y="4533900"/>
                </a:lnTo>
                <a:lnTo>
                  <a:pt x="0" y="45339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59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ight Triangle 11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09600" y="4243243"/>
            <a:ext cx="10972800" cy="2614757"/>
          </a:xfrm>
          <a:custGeom>
            <a:avLst/>
            <a:gdLst>
              <a:gd name="connsiteX0" fmla="*/ 0 w 11203830"/>
              <a:gd name="connsiteY0" fmla="*/ 0 h 2614757"/>
              <a:gd name="connsiteX1" fmla="*/ 11203830 w 11203830"/>
              <a:gd name="connsiteY1" fmla="*/ 0 h 2614757"/>
              <a:gd name="connsiteX2" fmla="*/ 11203830 w 11203830"/>
              <a:gd name="connsiteY2" fmla="*/ 2614757 h 2614757"/>
              <a:gd name="connsiteX3" fmla="*/ 0 w 11203830"/>
              <a:gd name="connsiteY3" fmla="*/ 2614757 h 261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3830" h="2614757">
                <a:moveTo>
                  <a:pt x="0" y="0"/>
                </a:moveTo>
                <a:lnTo>
                  <a:pt x="11203830" y="0"/>
                </a:lnTo>
                <a:lnTo>
                  <a:pt x="11203830" y="2614757"/>
                </a:lnTo>
                <a:lnTo>
                  <a:pt x="0" y="2614757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9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Right Triangle 12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5410200" y="1280332"/>
            <a:ext cx="1943100" cy="1809803"/>
          </a:xfrm>
          <a:custGeom>
            <a:avLst/>
            <a:gdLst>
              <a:gd name="connsiteX0" fmla="*/ 0 w 1943100"/>
              <a:gd name="connsiteY0" fmla="*/ 0 h 1809803"/>
              <a:gd name="connsiteX1" fmla="*/ 1943100 w 1943100"/>
              <a:gd name="connsiteY1" fmla="*/ 0 h 1809803"/>
              <a:gd name="connsiteX2" fmla="*/ 1943100 w 1943100"/>
              <a:gd name="connsiteY2" fmla="*/ 1809803 h 1809803"/>
              <a:gd name="connsiteX3" fmla="*/ 0 w 1943100"/>
              <a:gd name="connsiteY3" fmla="*/ 1809803 h 180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809803">
                <a:moveTo>
                  <a:pt x="0" y="0"/>
                </a:moveTo>
                <a:lnTo>
                  <a:pt x="1943100" y="0"/>
                </a:lnTo>
                <a:lnTo>
                  <a:pt x="1943100" y="1809803"/>
                </a:lnTo>
                <a:lnTo>
                  <a:pt x="0" y="1809803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410200" y="3713383"/>
            <a:ext cx="1943100" cy="1809803"/>
          </a:xfrm>
          <a:custGeom>
            <a:avLst/>
            <a:gdLst>
              <a:gd name="connsiteX0" fmla="*/ 0 w 1943100"/>
              <a:gd name="connsiteY0" fmla="*/ 0 h 1809803"/>
              <a:gd name="connsiteX1" fmla="*/ 1943100 w 1943100"/>
              <a:gd name="connsiteY1" fmla="*/ 0 h 1809803"/>
              <a:gd name="connsiteX2" fmla="*/ 1943100 w 1943100"/>
              <a:gd name="connsiteY2" fmla="*/ 1809803 h 1809803"/>
              <a:gd name="connsiteX3" fmla="*/ 0 w 1943100"/>
              <a:gd name="connsiteY3" fmla="*/ 1809803 h 180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809803">
                <a:moveTo>
                  <a:pt x="0" y="0"/>
                </a:moveTo>
                <a:lnTo>
                  <a:pt x="1943100" y="0"/>
                </a:lnTo>
                <a:lnTo>
                  <a:pt x="1943100" y="1809803"/>
                </a:lnTo>
                <a:lnTo>
                  <a:pt x="0" y="1809803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22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219200" y="1114425"/>
            <a:ext cx="9753600" cy="4705350"/>
          </a:xfrm>
          <a:custGeom>
            <a:avLst/>
            <a:gdLst>
              <a:gd name="connsiteX0" fmla="*/ 0 w 6937829"/>
              <a:gd name="connsiteY0" fmla="*/ 0 h 2307771"/>
              <a:gd name="connsiteX1" fmla="*/ 6937829 w 6937829"/>
              <a:gd name="connsiteY1" fmla="*/ 0 h 2307771"/>
              <a:gd name="connsiteX2" fmla="*/ 6937829 w 6937829"/>
              <a:gd name="connsiteY2" fmla="*/ 2307771 h 2307771"/>
              <a:gd name="connsiteX3" fmla="*/ 0 w 6937829"/>
              <a:gd name="connsiteY3" fmla="*/ 2307771 h 230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7829" h="2307771">
                <a:moveTo>
                  <a:pt x="0" y="0"/>
                </a:moveTo>
                <a:lnTo>
                  <a:pt x="6937829" y="0"/>
                </a:lnTo>
                <a:lnTo>
                  <a:pt x="6937829" y="2307771"/>
                </a:lnTo>
                <a:lnTo>
                  <a:pt x="0" y="2307771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ight Triangle 11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86410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Right Triangle 14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5353050" y="990600"/>
            <a:ext cx="3448050" cy="2343150"/>
          </a:xfrm>
          <a:custGeom>
            <a:avLst/>
            <a:gdLst>
              <a:gd name="connsiteX0" fmla="*/ 0 w 3448050"/>
              <a:gd name="connsiteY0" fmla="*/ 0 h 2076450"/>
              <a:gd name="connsiteX1" fmla="*/ 3448050 w 3448050"/>
              <a:gd name="connsiteY1" fmla="*/ 0 h 2076450"/>
              <a:gd name="connsiteX2" fmla="*/ 3448050 w 3448050"/>
              <a:gd name="connsiteY2" fmla="*/ 2076450 h 2076450"/>
              <a:gd name="connsiteX3" fmla="*/ 0 w 3448050"/>
              <a:gd name="connsiteY3" fmla="*/ 207645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2076450">
                <a:moveTo>
                  <a:pt x="0" y="0"/>
                </a:moveTo>
                <a:lnTo>
                  <a:pt x="3448050" y="0"/>
                </a:lnTo>
                <a:lnTo>
                  <a:pt x="3448050" y="2076450"/>
                </a:lnTo>
                <a:lnTo>
                  <a:pt x="0" y="207645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5353050" y="3505200"/>
            <a:ext cx="3448050" cy="3352800"/>
          </a:xfrm>
          <a:custGeom>
            <a:avLst/>
            <a:gdLst>
              <a:gd name="connsiteX0" fmla="*/ 0 w 3448050"/>
              <a:gd name="connsiteY0" fmla="*/ 0 h 3352800"/>
              <a:gd name="connsiteX1" fmla="*/ 3448050 w 3448050"/>
              <a:gd name="connsiteY1" fmla="*/ 0 h 3352800"/>
              <a:gd name="connsiteX2" fmla="*/ 3448050 w 3448050"/>
              <a:gd name="connsiteY2" fmla="*/ 3352800 h 3352800"/>
              <a:gd name="connsiteX3" fmla="*/ 0 w 344805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3352800">
                <a:moveTo>
                  <a:pt x="0" y="0"/>
                </a:moveTo>
                <a:lnTo>
                  <a:pt x="3448050" y="0"/>
                </a:lnTo>
                <a:lnTo>
                  <a:pt x="3448050" y="3352800"/>
                </a:lnTo>
                <a:lnTo>
                  <a:pt x="0" y="33528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8991600" y="990600"/>
            <a:ext cx="2590800" cy="2343150"/>
          </a:xfrm>
          <a:custGeom>
            <a:avLst/>
            <a:gdLst>
              <a:gd name="connsiteX0" fmla="*/ 0 w 1962150"/>
              <a:gd name="connsiteY0" fmla="*/ 0 h 2076450"/>
              <a:gd name="connsiteX1" fmla="*/ 1962150 w 1962150"/>
              <a:gd name="connsiteY1" fmla="*/ 0 h 2076450"/>
              <a:gd name="connsiteX2" fmla="*/ 1962150 w 1962150"/>
              <a:gd name="connsiteY2" fmla="*/ 2076450 h 2076450"/>
              <a:gd name="connsiteX3" fmla="*/ 0 w 1962150"/>
              <a:gd name="connsiteY3" fmla="*/ 207645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150" h="2076450">
                <a:moveTo>
                  <a:pt x="0" y="0"/>
                </a:moveTo>
                <a:lnTo>
                  <a:pt x="1962150" y="0"/>
                </a:lnTo>
                <a:lnTo>
                  <a:pt x="1962150" y="2076450"/>
                </a:lnTo>
                <a:lnTo>
                  <a:pt x="0" y="207645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8991600" y="3505200"/>
            <a:ext cx="2590800" cy="3352800"/>
          </a:xfrm>
          <a:custGeom>
            <a:avLst/>
            <a:gdLst>
              <a:gd name="connsiteX0" fmla="*/ 0 w 1962150"/>
              <a:gd name="connsiteY0" fmla="*/ 0 h 3352800"/>
              <a:gd name="connsiteX1" fmla="*/ 1962150 w 1962150"/>
              <a:gd name="connsiteY1" fmla="*/ 0 h 3352800"/>
              <a:gd name="connsiteX2" fmla="*/ 1962150 w 1962150"/>
              <a:gd name="connsiteY2" fmla="*/ 3352800 h 3352800"/>
              <a:gd name="connsiteX3" fmla="*/ 0 w 196215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150" h="3352800">
                <a:moveTo>
                  <a:pt x="0" y="0"/>
                </a:moveTo>
                <a:lnTo>
                  <a:pt x="1962150" y="0"/>
                </a:lnTo>
                <a:lnTo>
                  <a:pt x="1962150" y="3352800"/>
                </a:lnTo>
                <a:lnTo>
                  <a:pt x="0" y="33528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9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Right Triangle 14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1323975" y="2162402"/>
            <a:ext cx="2857500" cy="2028825"/>
          </a:xfrm>
          <a:custGeom>
            <a:avLst/>
            <a:gdLst>
              <a:gd name="connsiteX0" fmla="*/ 755007 w 2857500"/>
              <a:gd name="connsiteY0" fmla="*/ 0 h 2028825"/>
              <a:gd name="connsiteX1" fmla="*/ 2857500 w 2857500"/>
              <a:gd name="connsiteY1" fmla="*/ 0 h 2028825"/>
              <a:gd name="connsiteX2" fmla="*/ 2102493 w 2857500"/>
              <a:gd name="connsiteY2" fmla="*/ 2028825 h 2028825"/>
              <a:gd name="connsiteX3" fmla="*/ 1524000 w 2857500"/>
              <a:gd name="connsiteY3" fmla="*/ 2028825 h 2028825"/>
              <a:gd name="connsiteX4" fmla="*/ 1114425 w 2857500"/>
              <a:gd name="connsiteY4" fmla="*/ 1619250 h 2028825"/>
              <a:gd name="connsiteX5" fmla="*/ 704850 w 2857500"/>
              <a:gd name="connsiteY5" fmla="*/ 2028825 h 2028825"/>
              <a:gd name="connsiteX6" fmla="*/ 0 w 2857500"/>
              <a:gd name="connsiteY6" fmla="*/ 2028825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0" h="2028825">
                <a:moveTo>
                  <a:pt x="755007" y="0"/>
                </a:moveTo>
                <a:lnTo>
                  <a:pt x="2857500" y="0"/>
                </a:lnTo>
                <a:lnTo>
                  <a:pt x="2102493" y="2028825"/>
                </a:lnTo>
                <a:lnTo>
                  <a:pt x="1524000" y="2028825"/>
                </a:lnTo>
                <a:cubicBezTo>
                  <a:pt x="1524000" y="1802623"/>
                  <a:pt x="1340627" y="1619250"/>
                  <a:pt x="1114425" y="1619250"/>
                </a:cubicBezTo>
                <a:cubicBezTo>
                  <a:pt x="888223" y="1619250"/>
                  <a:pt x="704850" y="1802623"/>
                  <a:pt x="704850" y="2028825"/>
                </a:cubicBezTo>
                <a:lnTo>
                  <a:pt x="0" y="2028825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3552825" y="2162402"/>
            <a:ext cx="2857500" cy="2028825"/>
          </a:xfrm>
          <a:custGeom>
            <a:avLst/>
            <a:gdLst>
              <a:gd name="connsiteX0" fmla="*/ 755007 w 2857500"/>
              <a:gd name="connsiteY0" fmla="*/ 0 h 2028825"/>
              <a:gd name="connsiteX1" fmla="*/ 2857500 w 2857500"/>
              <a:gd name="connsiteY1" fmla="*/ 0 h 2028825"/>
              <a:gd name="connsiteX2" fmla="*/ 2102493 w 2857500"/>
              <a:gd name="connsiteY2" fmla="*/ 2028825 h 2028825"/>
              <a:gd name="connsiteX3" fmla="*/ 1466850 w 2857500"/>
              <a:gd name="connsiteY3" fmla="*/ 2028825 h 2028825"/>
              <a:gd name="connsiteX4" fmla="*/ 1057275 w 2857500"/>
              <a:gd name="connsiteY4" fmla="*/ 1619250 h 2028825"/>
              <a:gd name="connsiteX5" fmla="*/ 647700 w 2857500"/>
              <a:gd name="connsiteY5" fmla="*/ 2028825 h 2028825"/>
              <a:gd name="connsiteX6" fmla="*/ 0 w 2857500"/>
              <a:gd name="connsiteY6" fmla="*/ 2028825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0" h="2028825">
                <a:moveTo>
                  <a:pt x="755007" y="0"/>
                </a:moveTo>
                <a:lnTo>
                  <a:pt x="2857500" y="0"/>
                </a:lnTo>
                <a:lnTo>
                  <a:pt x="2102493" y="2028825"/>
                </a:lnTo>
                <a:lnTo>
                  <a:pt x="1466850" y="2028825"/>
                </a:lnTo>
                <a:cubicBezTo>
                  <a:pt x="1466850" y="1802623"/>
                  <a:pt x="1283477" y="1619250"/>
                  <a:pt x="1057275" y="1619250"/>
                </a:cubicBezTo>
                <a:cubicBezTo>
                  <a:pt x="831073" y="1619250"/>
                  <a:pt x="647700" y="1802623"/>
                  <a:pt x="647700" y="2028825"/>
                </a:cubicBezTo>
                <a:lnTo>
                  <a:pt x="0" y="2028825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5781675" y="2162402"/>
            <a:ext cx="2857500" cy="2028825"/>
          </a:xfrm>
          <a:custGeom>
            <a:avLst/>
            <a:gdLst>
              <a:gd name="connsiteX0" fmla="*/ 755007 w 2857500"/>
              <a:gd name="connsiteY0" fmla="*/ 0 h 2028825"/>
              <a:gd name="connsiteX1" fmla="*/ 2857500 w 2857500"/>
              <a:gd name="connsiteY1" fmla="*/ 0 h 2028825"/>
              <a:gd name="connsiteX2" fmla="*/ 2102493 w 2857500"/>
              <a:gd name="connsiteY2" fmla="*/ 2028825 h 2028825"/>
              <a:gd name="connsiteX3" fmla="*/ 1466850 w 2857500"/>
              <a:gd name="connsiteY3" fmla="*/ 2028825 h 2028825"/>
              <a:gd name="connsiteX4" fmla="*/ 1057275 w 2857500"/>
              <a:gd name="connsiteY4" fmla="*/ 1619250 h 2028825"/>
              <a:gd name="connsiteX5" fmla="*/ 647700 w 2857500"/>
              <a:gd name="connsiteY5" fmla="*/ 2028825 h 2028825"/>
              <a:gd name="connsiteX6" fmla="*/ 0 w 2857500"/>
              <a:gd name="connsiteY6" fmla="*/ 2028825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0" h="2028825">
                <a:moveTo>
                  <a:pt x="755007" y="0"/>
                </a:moveTo>
                <a:lnTo>
                  <a:pt x="2857500" y="0"/>
                </a:lnTo>
                <a:lnTo>
                  <a:pt x="2102493" y="2028825"/>
                </a:lnTo>
                <a:lnTo>
                  <a:pt x="1466850" y="2028825"/>
                </a:lnTo>
                <a:cubicBezTo>
                  <a:pt x="1466850" y="1802623"/>
                  <a:pt x="1283477" y="1619250"/>
                  <a:pt x="1057275" y="1619250"/>
                </a:cubicBezTo>
                <a:cubicBezTo>
                  <a:pt x="831073" y="1619250"/>
                  <a:pt x="647700" y="1802623"/>
                  <a:pt x="647700" y="2028825"/>
                </a:cubicBezTo>
                <a:lnTo>
                  <a:pt x="0" y="2028825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8010525" y="2162402"/>
            <a:ext cx="2857500" cy="2028825"/>
          </a:xfrm>
          <a:custGeom>
            <a:avLst/>
            <a:gdLst>
              <a:gd name="connsiteX0" fmla="*/ 755007 w 2857500"/>
              <a:gd name="connsiteY0" fmla="*/ 0 h 2028825"/>
              <a:gd name="connsiteX1" fmla="*/ 2857500 w 2857500"/>
              <a:gd name="connsiteY1" fmla="*/ 0 h 2028825"/>
              <a:gd name="connsiteX2" fmla="*/ 2102493 w 2857500"/>
              <a:gd name="connsiteY2" fmla="*/ 2028825 h 2028825"/>
              <a:gd name="connsiteX3" fmla="*/ 1477492 w 2857500"/>
              <a:gd name="connsiteY3" fmla="*/ 2028825 h 2028825"/>
              <a:gd name="connsiteX4" fmla="*/ 1067917 w 2857500"/>
              <a:gd name="connsiteY4" fmla="*/ 1619250 h 2028825"/>
              <a:gd name="connsiteX5" fmla="*/ 658342 w 2857500"/>
              <a:gd name="connsiteY5" fmla="*/ 2028825 h 2028825"/>
              <a:gd name="connsiteX6" fmla="*/ 0 w 2857500"/>
              <a:gd name="connsiteY6" fmla="*/ 2028825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0" h="2028825">
                <a:moveTo>
                  <a:pt x="755007" y="0"/>
                </a:moveTo>
                <a:lnTo>
                  <a:pt x="2857500" y="0"/>
                </a:lnTo>
                <a:lnTo>
                  <a:pt x="2102493" y="2028825"/>
                </a:lnTo>
                <a:lnTo>
                  <a:pt x="1477492" y="2028825"/>
                </a:lnTo>
                <a:cubicBezTo>
                  <a:pt x="1477492" y="1802623"/>
                  <a:pt x="1294119" y="1619250"/>
                  <a:pt x="1067917" y="1619250"/>
                </a:cubicBezTo>
                <a:cubicBezTo>
                  <a:pt x="841715" y="1619250"/>
                  <a:pt x="658342" y="1802623"/>
                  <a:pt x="658342" y="2028825"/>
                </a:cubicBezTo>
                <a:lnTo>
                  <a:pt x="0" y="2028825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1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53143" y="998919"/>
            <a:ext cx="3448050" cy="2533650"/>
          </a:xfrm>
          <a:custGeom>
            <a:avLst/>
            <a:gdLst>
              <a:gd name="connsiteX0" fmla="*/ 957264 w 3448050"/>
              <a:gd name="connsiteY0" fmla="*/ 0 h 2533650"/>
              <a:gd name="connsiteX1" fmla="*/ 3448050 w 3448050"/>
              <a:gd name="connsiteY1" fmla="*/ 0 h 2533650"/>
              <a:gd name="connsiteX2" fmla="*/ 2490786 w 3448050"/>
              <a:gd name="connsiteY2" fmla="*/ 2533650 h 2533650"/>
              <a:gd name="connsiteX3" fmla="*/ 0 w 3448050"/>
              <a:gd name="connsiteY3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2533650">
                <a:moveTo>
                  <a:pt x="957264" y="0"/>
                </a:moveTo>
                <a:lnTo>
                  <a:pt x="3448050" y="0"/>
                </a:lnTo>
                <a:lnTo>
                  <a:pt x="2490786" y="2533650"/>
                </a:lnTo>
                <a:lnTo>
                  <a:pt x="0" y="253365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301093" y="998919"/>
            <a:ext cx="3448050" cy="2533650"/>
          </a:xfrm>
          <a:custGeom>
            <a:avLst/>
            <a:gdLst>
              <a:gd name="connsiteX0" fmla="*/ 957264 w 3448050"/>
              <a:gd name="connsiteY0" fmla="*/ 0 h 2533650"/>
              <a:gd name="connsiteX1" fmla="*/ 3448050 w 3448050"/>
              <a:gd name="connsiteY1" fmla="*/ 0 h 2533650"/>
              <a:gd name="connsiteX2" fmla="*/ 2490786 w 3448050"/>
              <a:gd name="connsiteY2" fmla="*/ 2533650 h 2533650"/>
              <a:gd name="connsiteX3" fmla="*/ 0 w 3448050"/>
              <a:gd name="connsiteY3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2533650">
                <a:moveTo>
                  <a:pt x="957264" y="0"/>
                </a:moveTo>
                <a:lnTo>
                  <a:pt x="3448050" y="0"/>
                </a:lnTo>
                <a:lnTo>
                  <a:pt x="2490786" y="2533650"/>
                </a:lnTo>
                <a:lnTo>
                  <a:pt x="0" y="253365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3143" y="3684969"/>
            <a:ext cx="3448050" cy="2533650"/>
          </a:xfrm>
          <a:custGeom>
            <a:avLst/>
            <a:gdLst>
              <a:gd name="connsiteX0" fmla="*/ 957264 w 3448050"/>
              <a:gd name="connsiteY0" fmla="*/ 0 h 2533650"/>
              <a:gd name="connsiteX1" fmla="*/ 3448050 w 3448050"/>
              <a:gd name="connsiteY1" fmla="*/ 0 h 2533650"/>
              <a:gd name="connsiteX2" fmla="*/ 2490786 w 3448050"/>
              <a:gd name="connsiteY2" fmla="*/ 2533650 h 2533650"/>
              <a:gd name="connsiteX3" fmla="*/ 0 w 3448050"/>
              <a:gd name="connsiteY3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2533650">
                <a:moveTo>
                  <a:pt x="957264" y="0"/>
                </a:moveTo>
                <a:lnTo>
                  <a:pt x="3448050" y="0"/>
                </a:lnTo>
                <a:lnTo>
                  <a:pt x="2490786" y="2533650"/>
                </a:lnTo>
                <a:lnTo>
                  <a:pt x="0" y="253365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3271885" y="3684969"/>
            <a:ext cx="3448050" cy="2533650"/>
          </a:xfrm>
          <a:custGeom>
            <a:avLst/>
            <a:gdLst>
              <a:gd name="connsiteX0" fmla="*/ 957264 w 3448050"/>
              <a:gd name="connsiteY0" fmla="*/ 0 h 2533650"/>
              <a:gd name="connsiteX1" fmla="*/ 3448050 w 3448050"/>
              <a:gd name="connsiteY1" fmla="*/ 0 h 2533650"/>
              <a:gd name="connsiteX2" fmla="*/ 2490786 w 3448050"/>
              <a:gd name="connsiteY2" fmla="*/ 2533650 h 2533650"/>
              <a:gd name="connsiteX3" fmla="*/ 0 w 3448050"/>
              <a:gd name="connsiteY3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2533650">
                <a:moveTo>
                  <a:pt x="957264" y="0"/>
                </a:moveTo>
                <a:lnTo>
                  <a:pt x="3448050" y="0"/>
                </a:lnTo>
                <a:lnTo>
                  <a:pt x="2490786" y="2533650"/>
                </a:lnTo>
                <a:lnTo>
                  <a:pt x="0" y="253365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  <p:sp>
        <p:nvSpPr>
          <p:cNvPr id="18" name="Right Triangle 17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Right Triangle 22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89878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ight Triangle 11"/>
          <p:cNvSpPr/>
          <p:nvPr userDrawn="1"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629399" y="999210"/>
            <a:ext cx="4693024" cy="5015203"/>
          </a:xfrm>
          <a:custGeom>
            <a:avLst/>
            <a:gdLst>
              <a:gd name="connsiteX0" fmla="*/ 0 w 4693024"/>
              <a:gd name="connsiteY0" fmla="*/ 0 h 5015203"/>
              <a:gd name="connsiteX1" fmla="*/ 4693024 w 4693024"/>
              <a:gd name="connsiteY1" fmla="*/ 0 h 5015203"/>
              <a:gd name="connsiteX2" fmla="*/ 4693024 w 4693024"/>
              <a:gd name="connsiteY2" fmla="*/ 5015203 h 5015203"/>
              <a:gd name="connsiteX3" fmla="*/ 0 w 4693024"/>
              <a:gd name="connsiteY3" fmla="*/ 5015203 h 501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3024" h="5015203">
                <a:moveTo>
                  <a:pt x="0" y="0"/>
                </a:moveTo>
                <a:lnTo>
                  <a:pt x="4693024" y="0"/>
                </a:lnTo>
                <a:lnTo>
                  <a:pt x="4693024" y="5015203"/>
                </a:lnTo>
                <a:lnTo>
                  <a:pt x="0" y="5015203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012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80" r:id="rId31"/>
    <p:sldLayoutId id="2147483681" r:id="rId32"/>
    <p:sldLayoutId id="2147483682" r:id="rId33"/>
    <p:sldLayoutId id="2147483683" r:id="rId34"/>
    <p:sldLayoutId id="2147483688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795FF1-30FB-4E27-A8DC-DD45357259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-1" y="0"/>
            <a:ext cx="12192001" cy="686165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74574" y="2922995"/>
            <a:ext cx="8733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+mj-lt"/>
              </a:rPr>
              <a:t>Attorney </a:t>
            </a:r>
            <a:r>
              <a:rPr lang="en-US" sz="6600" b="1" dirty="0">
                <a:solidFill>
                  <a:schemeClr val="bg1"/>
                </a:solidFill>
                <a:latin typeface="+mj-lt"/>
              </a:rPr>
              <a:t>Office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70633" y="4070990"/>
            <a:ext cx="38507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spc="600" dirty="0">
                <a:solidFill>
                  <a:schemeClr val="bg1"/>
                </a:solidFill>
              </a:rPr>
              <a:t>legal service presentation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1C33F-7EFD-46C1-A48B-7B66312414E6}"/>
              </a:ext>
            </a:extLst>
          </p:cNvPr>
          <p:cNvGrpSpPr/>
          <p:nvPr/>
        </p:nvGrpSpPr>
        <p:grpSpPr>
          <a:xfrm>
            <a:off x="5624149" y="2090057"/>
            <a:ext cx="943703" cy="713308"/>
            <a:chOff x="2895880" y="2866206"/>
            <a:chExt cx="1059611" cy="80091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77767BA-367F-492B-8D27-7D8B08624108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950D9C8-36A7-4807-872D-D6363E5A2D1D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763A871-2B9D-4DE3-BA05-AA79097EDA85}"/>
              </a:ext>
            </a:extLst>
          </p:cNvPr>
          <p:cNvSpPr/>
          <p:nvPr/>
        </p:nvSpPr>
        <p:spPr>
          <a:xfrm>
            <a:off x="0" y="4662717"/>
            <a:ext cx="653143" cy="2195284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719B684-5967-4EB9-BE6E-F09B3C51AE13}"/>
              </a:ext>
            </a:extLst>
          </p:cNvPr>
          <p:cNvSpPr/>
          <p:nvPr/>
        </p:nvSpPr>
        <p:spPr>
          <a:xfrm>
            <a:off x="1" y="5268686"/>
            <a:ext cx="472854" cy="158931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81540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3745" y="1418319"/>
            <a:ext cx="4452120" cy="3224127"/>
            <a:chOff x="907507" y="1750910"/>
            <a:chExt cx="3064876" cy="3224127"/>
          </a:xfrm>
        </p:grpSpPr>
        <p:sp>
          <p:nvSpPr>
            <p:cNvPr id="22" name="Rectangle 21"/>
            <p:cNvSpPr/>
            <p:nvPr/>
          </p:nvSpPr>
          <p:spPr>
            <a:xfrm>
              <a:off x="907507" y="1750910"/>
              <a:ext cx="29097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Amanda Tang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07509" y="2211133"/>
              <a:ext cx="15689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75000"/>
                    </a:schemeClr>
                  </a:solidFill>
                </a:rPr>
                <a:t>CEO/Manager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907508" y="2943711"/>
              <a:ext cx="305817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d gravida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nasat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ursus mi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 gravida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914205" y="4421039"/>
              <a:ext cx="30581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d gravida est sed</a:t>
              </a:r>
            </a:p>
          </p:txBody>
        </p:sp>
      </p:grp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FF44E536-4E57-44A4-BFBD-8FA89129FE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2164" r="144" b="9852"/>
          <a:stretch/>
        </p:blipFill>
        <p:spPr>
          <a:xfrm>
            <a:off x="7360791" y="1833525"/>
            <a:ext cx="3137124" cy="4135404"/>
          </a:xfr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92332DC-B325-4325-8B50-0A6AF02C2EF3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0BE9CFF-79A4-43E2-BE48-6ED23978BD84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5215D928-A90F-4CFD-9ED4-13D3DA7131AB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98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69878" y="1767205"/>
            <a:ext cx="2286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Eddison Ruiz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87090" y="2227428"/>
            <a:ext cx="1568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>
                <a:solidFill>
                  <a:schemeClr val="bg1">
                    <a:lumMod val="75000"/>
                  </a:schemeClr>
                </a:solidFill>
              </a:rPr>
              <a:t>CEO/Manager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6382668" y="2851615"/>
            <a:ext cx="52734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d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adipi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sclit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ipiscinge elit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ursus mi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cursus 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7ACA5833-28DE-471D-A4BA-8DCB9E5478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 b="16680"/>
          <a:stretch/>
        </p:blipFill>
        <p:spPr>
          <a:xfrm>
            <a:off x="1124383" y="1841140"/>
            <a:ext cx="3882382" cy="3882382"/>
          </a:xfr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2B85728-2C9A-49EC-85D9-D516704E2F04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0FB55F4-9730-47AF-A542-E9F226C70957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3EC301E-C3D4-481A-9A3D-3988623F96D2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0511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05233" y="1355218"/>
            <a:ext cx="4520647" cy="3860178"/>
            <a:chOff x="6541053" y="1147584"/>
            <a:chExt cx="4520647" cy="3860178"/>
          </a:xfrm>
        </p:grpSpPr>
        <p:sp>
          <p:nvSpPr>
            <p:cNvPr id="4" name="Freeform 3"/>
            <p:cNvSpPr/>
            <p:nvPr/>
          </p:nvSpPr>
          <p:spPr>
            <a:xfrm>
              <a:off x="6541053" y="1147584"/>
              <a:ext cx="1313868" cy="1040305"/>
            </a:xfrm>
            <a:custGeom>
              <a:avLst/>
              <a:gdLst/>
              <a:ahLst/>
              <a:cxnLst/>
              <a:rect l="l" t="t" r="r" b="b"/>
              <a:pathLst>
                <a:path w="139665" h="110585">
                  <a:moveTo>
                    <a:pt x="135160" y="0"/>
                  </a:moveTo>
                  <a:lnTo>
                    <a:pt x="135160" y="26622"/>
                  </a:lnTo>
                  <a:cubicBezTo>
                    <a:pt x="120961" y="26622"/>
                    <a:pt x="113862" y="35633"/>
                    <a:pt x="113862" y="53654"/>
                  </a:cubicBezTo>
                  <a:lnTo>
                    <a:pt x="113862" y="60208"/>
                  </a:lnTo>
                  <a:lnTo>
                    <a:pt x="139665" y="60208"/>
                  </a:lnTo>
                  <a:lnTo>
                    <a:pt x="139665" y="110585"/>
                  </a:lnTo>
                  <a:lnTo>
                    <a:pt x="86011" y="110585"/>
                  </a:lnTo>
                  <a:cubicBezTo>
                    <a:pt x="80550" y="94202"/>
                    <a:pt x="77819" y="77273"/>
                    <a:pt x="77819" y="59798"/>
                  </a:cubicBezTo>
                  <a:cubicBezTo>
                    <a:pt x="77819" y="42323"/>
                    <a:pt x="82666" y="27988"/>
                    <a:pt x="92359" y="16793"/>
                  </a:cubicBezTo>
                  <a:cubicBezTo>
                    <a:pt x="102053" y="5598"/>
                    <a:pt x="116320" y="0"/>
                    <a:pt x="135160" y="0"/>
                  </a:cubicBezTo>
                  <a:close/>
                  <a:moveTo>
                    <a:pt x="57341" y="0"/>
                  </a:moveTo>
                  <a:lnTo>
                    <a:pt x="57341" y="26622"/>
                  </a:lnTo>
                  <a:cubicBezTo>
                    <a:pt x="43142" y="26622"/>
                    <a:pt x="36043" y="35633"/>
                    <a:pt x="36043" y="53654"/>
                  </a:cubicBezTo>
                  <a:lnTo>
                    <a:pt x="36043" y="60208"/>
                  </a:lnTo>
                  <a:lnTo>
                    <a:pt x="61846" y="60208"/>
                  </a:lnTo>
                  <a:lnTo>
                    <a:pt x="61846" y="110585"/>
                  </a:lnTo>
                  <a:lnTo>
                    <a:pt x="8192" y="110585"/>
                  </a:lnTo>
                  <a:cubicBezTo>
                    <a:pt x="2731" y="94202"/>
                    <a:pt x="0" y="77273"/>
                    <a:pt x="0" y="59798"/>
                  </a:cubicBezTo>
                  <a:cubicBezTo>
                    <a:pt x="0" y="42323"/>
                    <a:pt x="4847" y="27988"/>
                    <a:pt x="14540" y="16793"/>
                  </a:cubicBezTo>
                  <a:cubicBezTo>
                    <a:pt x="24233" y="5598"/>
                    <a:pt x="38500" y="0"/>
                    <a:pt x="57341" y="0"/>
                  </a:cubicBez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1053" y="1798541"/>
              <a:ext cx="424124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Trust Me To Solve Your Problem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41053" y="3526716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6541053" y="3788326"/>
              <a:ext cx="4520647" cy="1219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justo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nasat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ien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ursus mi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6601641" y="1285702"/>
              <a:ext cx="421460" cy="333707"/>
            </a:xfrm>
            <a:custGeom>
              <a:avLst/>
              <a:gdLst/>
              <a:ahLst/>
              <a:cxnLst/>
              <a:rect l="l" t="t" r="r" b="b"/>
              <a:pathLst>
                <a:path w="139665" h="110585">
                  <a:moveTo>
                    <a:pt x="135160" y="0"/>
                  </a:moveTo>
                  <a:lnTo>
                    <a:pt x="135160" y="26622"/>
                  </a:lnTo>
                  <a:cubicBezTo>
                    <a:pt x="120961" y="26622"/>
                    <a:pt x="113862" y="35633"/>
                    <a:pt x="113862" y="53654"/>
                  </a:cubicBezTo>
                  <a:lnTo>
                    <a:pt x="113862" y="60208"/>
                  </a:lnTo>
                  <a:lnTo>
                    <a:pt x="139665" y="60208"/>
                  </a:lnTo>
                  <a:lnTo>
                    <a:pt x="139665" y="110585"/>
                  </a:lnTo>
                  <a:lnTo>
                    <a:pt x="86011" y="110585"/>
                  </a:lnTo>
                  <a:cubicBezTo>
                    <a:pt x="80550" y="94202"/>
                    <a:pt x="77819" y="77273"/>
                    <a:pt x="77819" y="59798"/>
                  </a:cubicBezTo>
                  <a:cubicBezTo>
                    <a:pt x="77819" y="42323"/>
                    <a:pt x="82666" y="27988"/>
                    <a:pt x="92359" y="16793"/>
                  </a:cubicBezTo>
                  <a:cubicBezTo>
                    <a:pt x="102053" y="5598"/>
                    <a:pt x="116320" y="0"/>
                    <a:pt x="135160" y="0"/>
                  </a:cubicBezTo>
                  <a:close/>
                  <a:moveTo>
                    <a:pt x="57341" y="0"/>
                  </a:moveTo>
                  <a:lnTo>
                    <a:pt x="57341" y="26622"/>
                  </a:lnTo>
                  <a:cubicBezTo>
                    <a:pt x="43142" y="26622"/>
                    <a:pt x="36043" y="35633"/>
                    <a:pt x="36043" y="53654"/>
                  </a:cubicBezTo>
                  <a:lnTo>
                    <a:pt x="36043" y="60208"/>
                  </a:lnTo>
                  <a:lnTo>
                    <a:pt x="61846" y="60208"/>
                  </a:lnTo>
                  <a:lnTo>
                    <a:pt x="61846" y="110585"/>
                  </a:lnTo>
                  <a:lnTo>
                    <a:pt x="8192" y="110585"/>
                  </a:lnTo>
                  <a:cubicBezTo>
                    <a:pt x="2731" y="94202"/>
                    <a:pt x="0" y="77273"/>
                    <a:pt x="0" y="59798"/>
                  </a:cubicBezTo>
                  <a:cubicBezTo>
                    <a:pt x="0" y="42323"/>
                    <a:pt x="4847" y="27988"/>
                    <a:pt x="14540" y="16793"/>
                  </a:cubicBezTo>
                  <a:cubicBezTo>
                    <a:pt x="24233" y="5598"/>
                    <a:pt x="38500" y="0"/>
                    <a:pt x="57341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1A8BB1-7C38-441B-B3CF-A185707D0373}"/>
              </a:ext>
            </a:extLst>
          </p:cNvPr>
          <p:cNvGrpSpPr/>
          <p:nvPr/>
        </p:nvGrpSpPr>
        <p:grpSpPr>
          <a:xfrm>
            <a:off x="551751" y="2604115"/>
            <a:ext cx="2049831" cy="1649770"/>
            <a:chOff x="551751" y="2149868"/>
            <a:chExt cx="2049831" cy="1649770"/>
          </a:xfrm>
        </p:grpSpPr>
        <p:sp>
          <p:nvSpPr>
            <p:cNvPr id="10" name="Rectangle 9"/>
            <p:cNvSpPr/>
            <p:nvPr/>
          </p:nvSpPr>
          <p:spPr>
            <a:xfrm>
              <a:off x="551751" y="2149868"/>
              <a:ext cx="10887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Jason Plante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551751" y="2783975"/>
              <a:ext cx="20498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justo gravida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551751" y="2304660"/>
              <a:ext cx="1137397" cy="306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b="1">
                  <a:solidFill>
                    <a:schemeClr val="bg1">
                      <a:lumMod val="75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Lawyer</a:t>
              </a:r>
              <a:endParaRPr lang="id-ID" sz="1050" b="1">
                <a:solidFill>
                  <a:schemeClr val="bg1">
                    <a:lumMod val="7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7EF5475-DA60-46E5-9CD7-F529EC1168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5" b="9105"/>
          <a:stretch>
            <a:fillRect/>
          </a:stretch>
        </p:blipFill>
        <p:spPr/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D7D0A-4859-4F14-B62A-515CD1363CED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D00EC89E-2CD3-4FC9-8B29-93F2DE84A2E9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A1D1F4D-9BED-4CB6-A6E9-0C0F3B8B3A33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2583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8344" y="1624187"/>
            <a:ext cx="4201792" cy="903535"/>
            <a:chOff x="3995105" y="563374"/>
            <a:chExt cx="4201792" cy="903535"/>
          </a:xfrm>
        </p:grpSpPr>
        <p:sp>
          <p:nvSpPr>
            <p:cNvPr id="4" name="Rectangle 3"/>
            <p:cNvSpPr/>
            <p:nvPr/>
          </p:nvSpPr>
          <p:spPr>
            <a:xfrm>
              <a:off x="3995105" y="882134"/>
              <a:ext cx="42017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Our Legal Services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995105" y="563374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538344" y="3118095"/>
            <a:ext cx="255809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adipit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ipiscinge elit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ursus mi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cursus 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get justo sed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D5C527-8609-4350-9863-59C346FC51E9}"/>
              </a:ext>
            </a:extLst>
          </p:cNvPr>
          <p:cNvCxnSpPr>
            <a:cxnSpLocks/>
          </p:cNvCxnSpPr>
          <p:nvPr/>
        </p:nvCxnSpPr>
        <p:spPr>
          <a:xfrm flipV="1">
            <a:off x="7797118" y="1239861"/>
            <a:ext cx="0" cy="475315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9DD4A3E6-4905-4C24-9DA9-FB308C53E811}"/>
              </a:ext>
            </a:extLst>
          </p:cNvPr>
          <p:cNvSpPr/>
          <p:nvPr/>
        </p:nvSpPr>
        <p:spPr>
          <a:xfrm>
            <a:off x="7792356" y="1985956"/>
            <a:ext cx="448010" cy="433476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1</a:t>
            </a:r>
            <a:endParaRPr lang="id-ID" sz="1200" b="1"/>
          </a:p>
        </p:txBody>
      </p:sp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6118B9F9-E3E3-4BDD-87B7-ABDC4744C68F}"/>
              </a:ext>
            </a:extLst>
          </p:cNvPr>
          <p:cNvSpPr/>
          <p:nvPr/>
        </p:nvSpPr>
        <p:spPr>
          <a:xfrm>
            <a:off x="7792356" y="3399699"/>
            <a:ext cx="448010" cy="433476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2</a:t>
            </a:r>
            <a:endParaRPr lang="id-ID" sz="1200" b="1"/>
          </a:p>
        </p:txBody>
      </p:sp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18B1D288-2217-4178-90B6-0BFC0F0D3890}"/>
              </a:ext>
            </a:extLst>
          </p:cNvPr>
          <p:cNvSpPr/>
          <p:nvPr/>
        </p:nvSpPr>
        <p:spPr>
          <a:xfrm>
            <a:off x="7792356" y="4813442"/>
            <a:ext cx="448010" cy="433476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3</a:t>
            </a:r>
            <a:endParaRPr lang="id-ID" sz="1200" b="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D5C527-8609-4350-9863-59C346FC51E9}"/>
              </a:ext>
            </a:extLst>
          </p:cNvPr>
          <p:cNvCxnSpPr>
            <a:cxnSpLocks/>
          </p:cNvCxnSpPr>
          <p:nvPr/>
        </p:nvCxnSpPr>
        <p:spPr>
          <a:xfrm flipV="1">
            <a:off x="7587568" y="1239861"/>
            <a:ext cx="0" cy="475315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D5C527-8609-4350-9863-59C346FC51E9}"/>
              </a:ext>
            </a:extLst>
          </p:cNvPr>
          <p:cNvCxnSpPr>
            <a:cxnSpLocks/>
          </p:cNvCxnSpPr>
          <p:nvPr/>
        </p:nvCxnSpPr>
        <p:spPr>
          <a:xfrm flipV="1">
            <a:off x="7378018" y="1239861"/>
            <a:ext cx="0" cy="475315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782542" y="1944397"/>
            <a:ext cx="1947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Prosecutor Service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82542" y="3331146"/>
            <a:ext cx="1691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Witness Service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82542" y="4776961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Attorney 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8781163" y="2252174"/>
            <a:ext cx="255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8781163" y="3616437"/>
            <a:ext cx="255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8781163" y="5077501"/>
            <a:ext cx="255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D5C527-8609-4350-9863-59C346FC51E9}"/>
              </a:ext>
            </a:extLst>
          </p:cNvPr>
          <p:cNvCxnSpPr>
            <a:cxnSpLocks/>
          </p:cNvCxnSpPr>
          <p:nvPr/>
        </p:nvCxnSpPr>
        <p:spPr>
          <a:xfrm flipV="1">
            <a:off x="7160304" y="1239861"/>
            <a:ext cx="0" cy="475315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7EC400F0-9283-4FFE-8F40-8EB92915D9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0" r="25630"/>
          <a:stretch>
            <a:fillRect/>
          </a:stretch>
        </p:blipFill>
        <p:spPr/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845B27-D851-47B6-9533-BC0806E4D96E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308CE6A-6310-4810-B31D-6329CE592109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3B59030-C6BD-4FD7-9430-1DFC4EECC048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315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31872" y="392019"/>
            <a:ext cx="2528256" cy="784830"/>
            <a:chOff x="4831872" y="472701"/>
            <a:chExt cx="2528256" cy="784830"/>
          </a:xfrm>
        </p:grpSpPr>
        <p:sp>
          <p:nvSpPr>
            <p:cNvPr id="2" name="Rectangle 1"/>
            <p:cNvSpPr/>
            <p:nvPr/>
          </p:nvSpPr>
          <p:spPr>
            <a:xfrm>
              <a:off x="4831872" y="472701"/>
              <a:ext cx="25282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What We Do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487581" y="995921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>
                  <a:solidFill>
                    <a:schemeClr val="accent2"/>
                  </a:solidFill>
                </a:rPr>
                <a:t>Legal Services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714992" y="3051017"/>
            <a:ext cx="1947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Prosecutor Service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0255" y="3055291"/>
            <a:ext cx="1691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Witness Service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8529038" y="3051017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Attorney Services</a:t>
            </a:r>
          </a:p>
        </p:txBody>
      </p:sp>
      <p:sp>
        <p:nvSpPr>
          <p:cNvPr id="8" name="Oval 7"/>
          <p:cNvSpPr/>
          <p:nvPr/>
        </p:nvSpPr>
        <p:spPr>
          <a:xfrm>
            <a:off x="2227136" y="1826602"/>
            <a:ext cx="923680" cy="9236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34160" y="1826602"/>
            <a:ext cx="923680" cy="9236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95497" y="1826602"/>
            <a:ext cx="923680" cy="9236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486301" y="3473094"/>
            <a:ext cx="4046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93676" y="3473094"/>
            <a:ext cx="4046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46476" y="3473094"/>
            <a:ext cx="4046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1235014" y="3811929"/>
            <a:ext cx="2907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adipit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4642390" y="3811929"/>
            <a:ext cx="29072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adipit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ipiscinge elit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ursus 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8003727" y="3811929"/>
            <a:ext cx="2907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adipit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42756" y="2124395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j-lt"/>
              </a:rPr>
              <a:t>01.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90275" y="2124395"/>
            <a:ext cx="534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j-lt"/>
              </a:rPr>
              <a:t>03.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43165" y="2124395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j-lt"/>
              </a:rPr>
              <a:t>02.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58D785-319C-49E6-AFAC-846A1602558A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3D2C0A6-1B5E-4C71-80EF-6EF67ED3CE64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01311D8-2579-4D7D-9BF1-29F12C095798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991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57262" y="1271260"/>
            <a:ext cx="3491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Law Consultant Choices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262" y="952500"/>
            <a:ext cx="12168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accent2"/>
                </a:solidFill>
              </a:rPr>
              <a:t>What We Do ?</a:t>
            </a:r>
          </a:p>
        </p:txBody>
      </p:sp>
      <p:sp>
        <p:nvSpPr>
          <p:cNvPr id="5" name="Kotak Teks 3">
            <a:extLst>
              <a:ext uri="{FF2B5EF4-FFF2-40B4-BE49-F238E27FC236}">
                <a16:creationId xmlns:a16="http://schemas.microsoft.com/office/drawing/2014/main" id="{14A00727-7EEC-4EA7-9D28-9BBC184B9984}"/>
              </a:ext>
            </a:extLst>
          </p:cNvPr>
          <p:cNvSpPr txBox="1"/>
          <p:nvPr/>
        </p:nvSpPr>
        <p:spPr>
          <a:xfrm>
            <a:off x="2613746" y="5552301"/>
            <a:ext cx="1864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 panose="02000000000000000000" pitchFamily="2" charset="0"/>
                <a:cs typeface="Poppins Medium" pitchFamily="2" charset="77"/>
              </a:rPr>
              <a:t>Research Strategy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43968" y="4118109"/>
            <a:ext cx="1163214" cy="1163255"/>
            <a:chOff x="3411114" y="4327659"/>
            <a:chExt cx="1163214" cy="1163255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84280FD-2B6A-4216-AA9A-908044670EF8}"/>
                </a:ext>
              </a:extLst>
            </p:cNvPr>
            <p:cNvSpPr/>
            <p:nvPr/>
          </p:nvSpPr>
          <p:spPr>
            <a:xfrm rot="16200000">
              <a:off x="3234189" y="4504584"/>
              <a:ext cx="1163143" cy="809294"/>
            </a:xfrm>
            <a:custGeom>
              <a:avLst/>
              <a:gdLst>
                <a:gd name="connsiteX0" fmla="*/ 1346 w 1163143"/>
                <a:gd name="connsiteY0" fmla="*/ 621239 h 809294"/>
                <a:gd name="connsiteX1" fmla="*/ 227885 w 1163143"/>
                <a:gd name="connsiteY1" fmla="*/ 119921 h 809294"/>
                <a:gd name="connsiteX2" fmla="*/ 940709 w 1163143"/>
                <a:gd name="connsiteY2" fmla="*/ 124148 h 809294"/>
                <a:gd name="connsiteX3" fmla="*/ 1145709 w 1163143"/>
                <a:gd name="connsiteY3" fmla="*/ 722867 h 809294"/>
                <a:gd name="connsiteX4" fmla="*/ 1119317 w 1163143"/>
                <a:gd name="connsiteY4" fmla="*/ 799844 h 809294"/>
                <a:gd name="connsiteX5" fmla="*/ 1088204 w 1163143"/>
                <a:gd name="connsiteY5" fmla="*/ 768731 h 809294"/>
                <a:gd name="connsiteX6" fmla="*/ 1107234 w 1163143"/>
                <a:gd name="connsiteY6" fmla="*/ 713227 h 809294"/>
                <a:gd name="connsiteX7" fmla="*/ 916215 w 1163143"/>
                <a:gd name="connsiteY7" fmla="*/ 155341 h 809294"/>
                <a:gd name="connsiteX8" fmla="*/ 252005 w 1163143"/>
                <a:gd name="connsiteY8" fmla="*/ 151402 h 809294"/>
                <a:gd name="connsiteX9" fmla="*/ 82990 w 1163143"/>
                <a:gd name="connsiteY9" fmla="*/ 793760 h 809294"/>
                <a:gd name="connsiteX10" fmla="*/ 46500 w 1163143"/>
                <a:gd name="connsiteY10" fmla="*/ 809294 h 809294"/>
                <a:gd name="connsiteX11" fmla="*/ 1346 w 1163143"/>
                <a:gd name="connsiteY11" fmla="*/ 621239 h 80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3143" h="809294">
                  <a:moveTo>
                    <a:pt x="1346" y="621239"/>
                  </a:moveTo>
                  <a:cubicBezTo>
                    <a:pt x="-11649" y="430845"/>
                    <a:pt x="69845" y="241012"/>
                    <a:pt x="227885" y="119921"/>
                  </a:cubicBezTo>
                  <a:cubicBezTo>
                    <a:pt x="438606" y="-41534"/>
                    <a:pt x="731917" y="-39795"/>
                    <a:pt x="940709" y="124148"/>
                  </a:cubicBezTo>
                  <a:cubicBezTo>
                    <a:pt x="1123402" y="267598"/>
                    <a:pt x="1200802" y="503370"/>
                    <a:pt x="1145709" y="722867"/>
                  </a:cubicBezTo>
                  <a:lnTo>
                    <a:pt x="1119317" y="799844"/>
                  </a:lnTo>
                  <a:lnTo>
                    <a:pt x="1088204" y="768731"/>
                  </a:lnTo>
                  <a:lnTo>
                    <a:pt x="1107234" y="713227"/>
                  </a:lnTo>
                  <a:cubicBezTo>
                    <a:pt x="1158570" y="508700"/>
                    <a:pt x="1086448" y="289008"/>
                    <a:pt x="916215" y="155341"/>
                  </a:cubicBezTo>
                  <a:cubicBezTo>
                    <a:pt x="721663" y="2579"/>
                    <a:pt x="448355" y="958"/>
                    <a:pt x="252005" y="151402"/>
                  </a:cubicBezTo>
                  <a:cubicBezTo>
                    <a:pt x="55655" y="301846"/>
                    <a:pt x="-13891" y="566162"/>
                    <a:pt x="82990" y="793760"/>
                  </a:cubicBezTo>
                  <a:lnTo>
                    <a:pt x="46500" y="809294"/>
                  </a:lnTo>
                  <a:cubicBezTo>
                    <a:pt x="20507" y="748230"/>
                    <a:pt x="5677" y="684703"/>
                    <a:pt x="1346" y="6212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60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pPr algn="l"/>
              <a:endParaRPr lang="en-US"/>
            </a:p>
          </p:txBody>
        </p:sp>
        <p:sp>
          <p:nvSpPr>
            <p:cNvPr id="19" name="Kotak Teks 3">
              <a:extLst>
                <a:ext uri="{FF2B5EF4-FFF2-40B4-BE49-F238E27FC236}">
                  <a16:creationId xmlns:a16="http://schemas.microsoft.com/office/drawing/2014/main" id="{629EECDB-62E6-4342-8C26-2C484DC1878C}"/>
                </a:ext>
              </a:extLst>
            </p:cNvPr>
            <p:cNvSpPr txBox="1"/>
            <p:nvPr/>
          </p:nvSpPr>
          <p:spPr>
            <a:xfrm>
              <a:off x="3494587" y="4733523"/>
              <a:ext cx="9961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Roboto" panose="02000000000000000000" pitchFamily="2" charset="0"/>
                  <a:cs typeface="Poppins Medium" panose="00000600000000000000" pitchFamily="2" charset="0"/>
                </a:rPr>
                <a:t>80</a:t>
              </a:r>
              <a:r>
                <a:rPr lang="en-US" sz="2200" baseline="-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Roboto" panose="02000000000000000000" pitchFamily="2" charset="0"/>
                  <a:cs typeface="Poppins Medium" panose="00000600000000000000" pitchFamily="2" charset="0"/>
                </a:rPr>
                <a:t>%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536BD99-C16A-424A-8E81-C31653C1BD44}"/>
                </a:ext>
              </a:extLst>
            </p:cNvPr>
            <p:cNvSpPr/>
            <p:nvPr/>
          </p:nvSpPr>
          <p:spPr>
            <a:xfrm rot="5400000">
              <a:off x="3421897" y="4338484"/>
              <a:ext cx="1159327" cy="1145534"/>
            </a:xfrm>
            <a:custGeom>
              <a:avLst/>
              <a:gdLst>
                <a:gd name="connsiteX0" fmla="*/ 711628 w 1159327"/>
                <a:gd name="connsiteY0" fmla="*/ 1145534 h 1145534"/>
                <a:gd name="connsiteX1" fmla="*/ 711628 w 1159327"/>
                <a:gd name="connsiteY1" fmla="*/ 1103320 h 1145534"/>
                <a:gd name="connsiteX2" fmla="*/ 783775 w 1159327"/>
                <a:gd name="connsiteY2" fmla="*/ 1081746 h 1145534"/>
                <a:gd name="connsiteX3" fmla="*/ 799267 w 1159327"/>
                <a:gd name="connsiteY3" fmla="*/ 1119327 h 1145534"/>
                <a:gd name="connsiteX4" fmla="*/ 0 w 1159327"/>
                <a:gd name="connsiteY4" fmla="*/ 539150 h 1145534"/>
                <a:gd name="connsiteX5" fmla="*/ 7791 w 1159327"/>
                <a:gd name="connsiteY5" fmla="*/ 465441 h 1145534"/>
                <a:gd name="connsiteX6" fmla="*/ 355220 w 1159327"/>
                <a:gd name="connsiteY6" fmla="*/ 44369 h 1145534"/>
                <a:gd name="connsiteX7" fmla="*/ 1114792 w 1159327"/>
                <a:gd name="connsiteY7" fmla="*/ 358856 h 1145534"/>
                <a:gd name="connsiteX8" fmla="*/ 800873 w 1159327"/>
                <a:gd name="connsiteY8" fmla="*/ 1118663 h 1145534"/>
                <a:gd name="connsiteX9" fmla="*/ 785269 w 1159327"/>
                <a:gd name="connsiteY9" fmla="*/ 1081127 h 1145534"/>
                <a:gd name="connsiteX10" fmla="*/ 1077245 w 1159327"/>
                <a:gd name="connsiteY10" fmla="*/ 374431 h 1145534"/>
                <a:gd name="connsiteX11" fmla="*/ 370767 w 1159327"/>
                <a:gd name="connsiteY11" fmla="*/ 81927 h 1145534"/>
                <a:gd name="connsiteX12" fmla="*/ 47623 w 1159327"/>
                <a:gd name="connsiteY12" fmla="*/ 473566 h 1145534"/>
                <a:gd name="connsiteX13" fmla="*/ 40691 w 1159327"/>
                <a:gd name="connsiteY13" fmla="*/ 539150 h 114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9327" h="1145534">
                  <a:moveTo>
                    <a:pt x="711628" y="1145534"/>
                  </a:moveTo>
                  <a:lnTo>
                    <a:pt x="711628" y="1103320"/>
                  </a:lnTo>
                  <a:lnTo>
                    <a:pt x="783775" y="1081746"/>
                  </a:lnTo>
                  <a:lnTo>
                    <a:pt x="799267" y="1119327"/>
                  </a:lnTo>
                  <a:close/>
                  <a:moveTo>
                    <a:pt x="0" y="539150"/>
                  </a:moveTo>
                  <a:lnTo>
                    <a:pt x="7791" y="465441"/>
                  </a:lnTo>
                  <a:cubicBezTo>
                    <a:pt x="45251" y="282644"/>
                    <a:pt x="169850" y="121105"/>
                    <a:pt x="355220" y="44369"/>
                  </a:cubicBezTo>
                  <a:cubicBezTo>
                    <a:pt x="651813" y="-78408"/>
                    <a:pt x="991793" y="62354"/>
                    <a:pt x="1114792" y="358856"/>
                  </a:cubicBezTo>
                  <a:cubicBezTo>
                    <a:pt x="1237791" y="655357"/>
                    <a:pt x="1097282" y="995442"/>
                    <a:pt x="800873" y="1118663"/>
                  </a:cubicBezTo>
                  <a:lnTo>
                    <a:pt x="785269" y="1081127"/>
                  </a:lnTo>
                  <a:cubicBezTo>
                    <a:pt x="1060959" y="966520"/>
                    <a:pt x="1191646" y="650207"/>
                    <a:pt x="1077245" y="374431"/>
                  </a:cubicBezTo>
                  <a:cubicBezTo>
                    <a:pt x="962844" y="98655"/>
                    <a:pt x="646628" y="-32268"/>
                    <a:pt x="370767" y="81927"/>
                  </a:cubicBezTo>
                  <a:cubicBezTo>
                    <a:pt x="198354" y="153299"/>
                    <a:pt x="82465" y="303547"/>
                    <a:pt x="47623" y="473566"/>
                  </a:cubicBezTo>
                  <a:lnTo>
                    <a:pt x="40691" y="539150"/>
                  </a:lnTo>
                  <a:close/>
                </a:path>
              </a:pathLst>
            </a:custGeom>
            <a:solidFill>
              <a:schemeClr val="accent2"/>
            </a:solidFill>
            <a:ln w="36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1335" y="4118065"/>
            <a:ext cx="1163063" cy="1163143"/>
            <a:chOff x="1353757" y="4327615"/>
            <a:chExt cx="1163063" cy="1163143"/>
          </a:xfrm>
        </p:grpSpPr>
        <p:sp>
          <p:nvSpPr>
            <p:cNvPr id="15" name="Kotak Teks 3">
              <a:extLst>
                <a:ext uri="{FF2B5EF4-FFF2-40B4-BE49-F238E27FC236}">
                  <a16:creationId xmlns:a16="http://schemas.microsoft.com/office/drawing/2014/main" id="{629EECDB-62E6-4342-8C26-2C484DC1878C}"/>
                </a:ext>
              </a:extLst>
            </p:cNvPr>
            <p:cNvSpPr txBox="1"/>
            <p:nvPr/>
          </p:nvSpPr>
          <p:spPr>
            <a:xfrm>
              <a:off x="1437230" y="4733479"/>
              <a:ext cx="9961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Roboto" panose="02000000000000000000" pitchFamily="2" charset="0"/>
                  <a:cs typeface="Poppins Medium" panose="00000600000000000000" pitchFamily="2" charset="0"/>
                </a:rPr>
                <a:t>52</a:t>
              </a:r>
              <a:r>
                <a:rPr lang="en-US" sz="2200" baseline="-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Roboto" panose="02000000000000000000" pitchFamily="2" charset="0"/>
                  <a:cs typeface="Poppins Medium" panose="00000600000000000000" pitchFamily="2" charset="0"/>
                </a:rPr>
                <a:t>%</a:t>
              </a:r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D536BD99-C16A-424A-8E81-C31653C1BD44}"/>
                </a:ext>
              </a:extLst>
            </p:cNvPr>
            <p:cNvSpPr/>
            <p:nvPr/>
          </p:nvSpPr>
          <p:spPr>
            <a:xfrm rot="5400000">
              <a:off x="1353757" y="4327657"/>
              <a:ext cx="1163062" cy="1163062"/>
            </a:xfrm>
            <a:prstGeom prst="blockArc">
              <a:avLst>
                <a:gd name="adj1" fmla="val 4055888"/>
                <a:gd name="adj2" fmla="val 4045612"/>
                <a:gd name="adj3" fmla="val 3495"/>
              </a:avLst>
            </a:prstGeom>
            <a:solidFill>
              <a:schemeClr val="bg1">
                <a:lumMod val="85000"/>
              </a:schemeClr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84280FD-2B6A-4216-AA9A-908044670EF8}"/>
                </a:ext>
              </a:extLst>
            </p:cNvPr>
            <p:cNvSpPr/>
            <p:nvPr/>
          </p:nvSpPr>
          <p:spPr>
            <a:xfrm rot="5400000">
              <a:off x="1530601" y="4504540"/>
              <a:ext cx="1163143" cy="809294"/>
            </a:xfrm>
            <a:custGeom>
              <a:avLst/>
              <a:gdLst>
                <a:gd name="connsiteX0" fmla="*/ 1346 w 1163143"/>
                <a:gd name="connsiteY0" fmla="*/ 621239 h 809294"/>
                <a:gd name="connsiteX1" fmla="*/ 227885 w 1163143"/>
                <a:gd name="connsiteY1" fmla="*/ 119921 h 809294"/>
                <a:gd name="connsiteX2" fmla="*/ 940709 w 1163143"/>
                <a:gd name="connsiteY2" fmla="*/ 124148 h 809294"/>
                <a:gd name="connsiteX3" fmla="*/ 1145709 w 1163143"/>
                <a:gd name="connsiteY3" fmla="*/ 722867 h 809294"/>
                <a:gd name="connsiteX4" fmla="*/ 1119317 w 1163143"/>
                <a:gd name="connsiteY4" fmla="*/ 799844 h 809294"/>
                <a:gd name="connsiteX5" fmla="*/ 1088204 w 1163143"/>
                <a:gd name="connsiteY5" fmla="*/ 768731 h 809294"/>
                <a:gd name="connsiteX6" fmla="*/ 1107234 w 1163143"/>
                <a:gd name="connsiteY6" fmla="*/ 713227 h 809294"/>
                <a:gd name="connsiteX7" fmla="*/ 916215 w 1163143"/>
                <a:gd name="connsiteY7" fmla="*/ 155341 h 809294"/>
                <a:gd name="connsiteX8" fmla="*/ 252005 w 1163143"/>
                <a:gd name="connsiteY8" fmla="*/ 151402 h 809294"/>
                <a:gd name="connsiteX9" fmla="*/ 82990 w 1163143"/>
                <a:gd name="connsiteY9" fmla="*/ 793760 h 809294"/>
                <a:gd name="connsiteX10" fmla="*/ 46500 w 1163143"/>
                <a:gd name="connsiteY10" fmla="*/ 809294 h 809294"/>
                <a:gd name="connsiteX11" fmla="*/ 1346 w 1163143"/>
                <a:gd name="connsiteY11" fmla="*/ 621239 h 80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3143" h="809294">
                  <a:moveTo>
                    <a:pt x="1346" y="621239"/>
                  </a:moveTo>
                  <a:cubicBezTo>
                    <a:pt x="-11649" y="430845"/>
                    <a:pt x="69845" y="241012"/>
                    <a:pt x="227885" y="119921"/>
                  </a:cubicBezTo>
                  <a:cubicBezTo>
                    <a:pt x="438606" y="-41534"/>
                    <a:pt x="731917" y="-39795"/>
                    <a:pt x="940709" y="124148"/>
                  </a:cubicBezTo>
                  <a:cubicBezTo>
                    <a:pt x="1123402" y="267598"/>
                    <a:pt x="1200802" y="503370"/>
                    <a:pt x="1145709" y="722867"/>
                  </a:cubicBezTo>
                  <a:lnTo>
                    <a:pt x="1119317" y="799844"/>
                  </a:lnTo>
                  <a:lnTo>
                    <a:pt x="1088204" y="768731"/>
                  </a:lnTo>
                  <a:lnTo>
                    <a:pt x="1107234" y="713227"/>
                  </a:lnTo>
                  <a:cubicBezTo>
                    <a:pt x="1158570" y="508700"/>
                    <a:pt x="1086448" y="289008"/>
                    <a:pt x="916215" y="155341"/>
                  </a:cubicBezTo>
                  <a:cubicBezTo>
                    <a:pt x="721663" y="2579"/>
                    <a:pt x="448355" y="958"/>
                    <a:pt x="252005" y="151402"/>
                  </a:cubicBezTo>
                  <a:cubicBezTo>
                    <a:pt x="55655" y="301846"/>
                    <a:pt x="-13891" y="566162"/>
                    <a:pt x="82990" y="793760"/>
                  </a:cubicBezTo>
                  <a:lnTo>
                    <a:pt x="46500" y="809294"/>
                  </a:lnTo>
                  <a:cubicBezTo>
                    <a:pt x="20507" y="748230"/>
                    <a:pt x="5677" y="684703"/>
                    <a:pt x="1346" y="62123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360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pPr algn="l"/>
              <a:endParaRPr lang="en-US"/>
            </a:p>
          </p:txBody>
        </p:sp>
      </p:grpSp>
      <p:sp>
        <p:nvSpPr>
          <p:cNvPr id="8" name="Kotak Teks 3">
            <a:extLst>
              <a:ext uri="{FF2B5EF4-FFF2-40B4-BE49-F238E27FC236}">
                <a16:creationId xmlns:a16="http://schemas.microsoft.com/office/drawing/2014/main" id="{14A00727-7EEC-4EA7-9D28-9BBC184B9984}"/>
              </a:ext>
            </a:extLst>
          </p:cNvPr>
          <p:cNvSpPr txBox="1"/>
          <p:nvPr/>
        </p:nvSpPr>
        <p:spPr>
          <a:xfrm>
            <a:off x="556389" y="5552256"/>
            <a:ext cx="1864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Prosecutor Service</a:t>
            </a:r>
          </a:p>
        </p:txBody>
      </p:sp>
      <p:sp>
        <p:nvSpPr>
          <p:cNvPr id="9" name="Kotak Teks 3">
            <a:extLst>
              <a:ext uri="{FF2B5EF4-FFF2-40B4-BE49-F238E27FC236}">
                <a16:creationId xmlns:a16="http://schemas.microsoft.com/office/drawing/2014/main" id="{14A00727-7EEC-4EA7-9D28-9BBC184B9984}"/>
              </a:ext>
            </a:extLst>
          </p:cNvPr>
          <p:cNvSpPr txBox="1"/>
          <p:nvPr/>
        </p:nvSpPr>
        <p:spPr>
          <a:xfrm>
            <a:off x="4664797" y="5552302"/>
            <a:ext cx="1308818" cy="276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 panose="02000000000000000000" pitchFamily="2" charset="0"/>
                <a:cs typeface="Poppins Medium" pitchFamily="2" charset="77"/>
              </a:rPr>
              <a:t>Strategy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33623" y="4118109"/>
            <a:ext cx="1163214" cy="1163143"/>
            <a:chOff x="5462164" y="4327659"/>
            <a:chExt cx="1163214" cy="116314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84280FD-2B6A-4216-AA9A-908044670EF8}"/>
                </a:ext>
              </a:extLst>
            </p:cNvPr>
            <p:cNvSpPr/>
            <p:nvPr/>
          </p:nvSpPr>
          <p:spPr>
            <a:xfrm rot="16200000">
              <a:off x="5285239" y="4504584"/>
              <a:ext cx="1163143" cy="809294"/>
            </a:xfrm>
            <a:custGeom>
              <a:avLst/>
              <a:gdLst>
                <a:gd name="connsiteX0" fmla="*/ 1346 w 1163143"/>
                <a:gd name="connsiteY0" fmla="*/ 621239 h 809294"/>
                <a:gd name="connsiteX1" fmla="*/ 227885 w 1163143"/>
                <a:gd name="connsiteY1" fmla="*/ 119921 h 809294"/>
                <a:gd name="connsiteX2" fmla="*/ 940709 w 1163143"/>
                <a:gd name="connsiteY2" fmla="*/ 124148 h 809294"/>
                <a:gd name="connsiteX3" fmla="*/ 1145709 w 1163143"/>
                <a:gd name="connsiteY3" fmla="*/ 722867 h 809294"/>
                <a:gd name="connsiteX4" fmla="*/ 1119317 w 1163143"/>
                <a:gd name="connsiteY4" fmla="*/ 799844 h 809294"/>
                <a:gd name="connsiteX5" fmla="*/ 1088204 w 1163143"/>
                <a:gd name="connsiteY5" fmla="*/ 768731 h 809294"/>
                <a:gd name="connsiteX6" fmla="*/ 1107234 w 1163143"/>
                <a:gd name="connsiteY6" fmla="*/ 713227 h 809294"/>
                <a:gd name="connsiteX7" fmla="*/ 916215 w 1163143"/>
                <a:gd name="connsiteY7" fmla="*/ 155341 h 809294"/>
                <a:gd name="connsiteX8" fmla="*/ 252005 w 1163143"/>
                <a:gd name="connsiteY8" fmla="*/ 151402 h 809294"/>
                <a:gd name="connsiteX9" fmla="*/ 82990 w 1163143"/>
                <a:gd name="connsiteY9" fmla="*/ 793760 h 809294"/>
                <a:gd name="connsiteX10" fmla="*/ 46500 w 1163143"/>
                <a:gd name="connsiteY10" fmla="*/ 809294 h 809294"/>
                <a:gd name="connsiteX11" fmla="*/ 1346 w 1163143"/>
                <a:gd name="connsiteY11" fmla="*/ 621239 h 80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3143" h="809294">
                  <a:moveTo>
                    <a:pt x="1346" y="621239"/>
                  </a:moveTo>
                  <a:cubicBezTo>
                    <a:pt x="-11649" y="430845"/>
                    <a:pt x="69845" y="241012"/>
                    <a:pt x="227885" y="119921"/>
                  </a:cubicBezTo>
                  <a:cubicBezTo>
                    <a:pt x="438606" y="-41534"/>
                    <a:pt x="731917" y="-39795"/>
                    <a:pt x="940709" y="124148"/>
                  </a:cubicBezTo>
                  <a:cubicBezTo>
                    <a:pt x="1123402" y="267598"/>
                    <a:pt x="1200802" y="503370"/>
                    <a:pt x="1145709" y="722867"/>
                  </a:cubicBezTo>
                  <a:lnTo>
                    <a:pt x="1119317" y="799844"/>
                  </a:lnTo>
                  <a:lnTo>
                    <a:pt x="1088204" y="768731"/>
                  </a:lnTo>
                  <a:lnTo>
                    <a:pt x="1107234" y="713227"/>
                  </a:lnTo>
                  <a:cubicBezTo>
                    <a:pt x="1158570" y="508700"/>
                    <a:pt x="1086448" y="289008"/>
                    <a:pt x="916215" y="155341"/>
                  </a:cubicBezTo>
                  <a:cubicBezTo>
                    <a:pt x="721663" y="2579"/>
                    <a:pt x="448355" y="958"/>
                    <a:pt x="252005" y="151402"/>
                  </a:cubicBezTo>
                  <a:cubicBezTo>
                    <a:pt x="55655" y="301846"/>
                    <a:pt x="-13891" y="566162"/>
                    <a:pt x="82990" y="793760"/>
                  </a:cubicBezTo>
                  <a:lnTo>
                    <a:pt x="46500" y="809294"/>
                  </a:lnTo>
                  <a:cubicBezTo>
                    <a:pt x="20507" y="748230"/>
                    <a:pt x="5677" y="684703"/>
                    <a:pt x="1346" y="6212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60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pPr algn="l"/>
              <a:endParaRPr lang="en-US"/>
            </a:p>
          </p:txBody>
        </p:sp>
        <p:sp>
          <p:nvSpPr>
            <p:cNvPr id="13" name="Kotak Teks 3">
              <a:extLst>
                <a:ext uri="{FF2B5EF4-FFF2-40B4-BE49-F238E27FC236}">
                  <a16:creationId xmlns:a16="http://schemas.microsoft.com/office/drawing/2014/main" id="{629EECDB-62E6-4342-8C26-2C484DC1878C}"/>
                </a:ext>
              </a:extLst>
            </p:cNvPr>
            <p:cNvSpPr txBox="1"/>
            <p:nvPr/>
          </p:nvSpPr>
          <p:spPr>
            <a:xfrm>
              <a:off x="5545637" y="4733523"/>
              <a:ext cx="9961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Roboto" panose="02000000000000000000" pitchFamily="2" charset="0"/>
                  <a:cs typeface="Poppins Medium" panose="00000600000000000000" pitchFamily="2" charset="0"/>
                </a:rPr>
                <a:t>50</a:t>
              </a:r>
              <a:r>
                <a:rPr lang="en-US" sz="2200" baseline="-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Roboto" panose="02000000000000000000" pitchFamily="2" charset="0"/>
                  <a:cs typeface="Poppins Medium" panose="00000600000000000000" pitchFamily="2" charset="0"/>
                </a:rPr>
                <a:t>%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536BD99-C16A-424A-8E81-C31653C1BD44}"/>
                </a:ext>
              </a:extLst>
            </p:cNvPr>
            <p:cNvSpPr/>
            <p:nvPr/>
          </p:nvSpPr>
          <p:spPr>
            <a:xfrm rot="5400000">
              <a:off x="5780970" y="4641801"/>
              <a:ext cx="1154147" cy="534668"/>
            </a:xfrm>
            <a:custGeom>
              <a:avLst/>
              <a:gdLst>
                <a:gd name="connsiteX0" fmla="*/ 0 w 1154147"/>
                <a:gd name="connsiteY0" fmla="*/ 534668 h 534668"/>
                <a:gd name="connsiteX1" fmla="*/ 7317 w 1154147"/>
                <a:gd name="connsiteY1" fmla="*/ 465441 h 534668"/>
                <a:gd name="connsiteX2" fmla="*/ 354746 w 1154147"/>
                <a:gd name="connsiteY2" fmla="*/ 44369 h 534668"/>
                <a:gd name="connsiteX3" fmla="*/ 1114318 w 1154147"/>
                <a:gd name="connsiteY3" fmla="*/ 358857 h 534668"/>
                <a:gd name="connsiteX4" fmla="*/ 1148301 w 1154147"/>
                <a:gd name="connsiteY4" fmla="*/ 471579 h 534668"/>
                <a:gd name="connsiteX5" fmla="*/ 1154147 w 1154147"/>
                <a:gd name="connsiteY5" fmla="*/ 534668 h 534668"/>
                <a:gd name="connsiteX6" fmla="*/ 1113511 w 1154147"/>
                <a:gd name="connsiteY6" fmla="*/ 534668 h 534668"/>
                <a:gd name="connsiteX7" fmla="*/ 1108379 w 1154147"/>
                <a:gd name="connsiteY7" fmla="*/ 479274 h 534668"/>
                <a:gd name="connsiteX8" fmla="*/ 1076771 w 1154147"/>
                <a:gd name="connsiteY8" fmla="*/ 374431 h 534668"/>
                <a:gd name="connsiteX9" fmla="*/ 370293 w 1154147"/>
                <a:gd name="connsiteY9" fmla="*/ 81927 h 534668"/>
                <a:gd name="connsiteX10" fmla="*/ 47149 w 1154147"/>
                <a:gd name="connsiteY10" fmla="*/ 473567 h 534668"/>
                <a:gd name="connsiteX11" fmla="*/ 40691 w 1154147"/>
                <a:gd name="connsiteY11" fmla="*/ 534668 h 534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4147" h="534668">
                  <a:moveTo>
                    <a:pt x="0" y="534668"/>
                  </a:moveTo>
                  <a:lnTo>
                    <a:pt x="7317" y="465441"/>
                  </a:lnTo>
                  <a:cubicBezTo>
                    <a:pt x="44777" y="282645"/>
                    <a:pt x="169376" y="121105"/>
                    <a:pt x="354746" y="44369"/>
                  </a:cubicBezTo>
                  <a:cubicBezTo>
                    <a:pt x="651339" y="-78408"/>
                    <a:pt x="991319" y="62355"/>
                    <a:pt x="1114318" y="358857"/>
                  </a:cubicBezTo>
                  <a:cubicBezTo>
                    <a:pt x="1129693" y="395920"/>
                    <a:pt x="1140951" y="433663"/>
                    <a:pt x="1148301" y="471579"/>
                  </a:cubicBezTo>
                  <a:lnTo>
                    <a:pt x="1154147" y="534668"/>
                  </a:lnTo>
                  <a:lnTo>
                    <a:pt x="1113511" y="534668"/>
                  </a:lnTo>
                  <a:lnTo>
                    <a:pt x="1108379" y="479274"/>
                  </a:lnTo>
                  <a:cubicBezTo>
                    <a:pt x="1101542" y="444008"/>
                    <a:pt x="1091071" y="408903"/>
                    <a:pt x="1076771" y="374431"/>
                  </a:cubicBezTo>
                  <a:cubicBezTo>
                    <a:pt x="962370" y="98655"/>
                    <a:pt x="646154" y="-32268"/>
                    <a:pt x="370293" y="81927"/>
                  </a:cubicBezTo>
                  <a:cubicBezTo>
                    <a:pt x="197880" y="153299"/>
                    <a:pt x="81991" y="303547"/>
                    <a:pt x="47149" y="473567"/>
                  </a:cubicBezTo>
                  <a:lnTo>
                    <a:pt x="40691" y="534668"/>
                  </a:lnTo>
                  <a:close/>
                </a:path>
              </a:pathLst>
            </a:custGeom>
            <a:solidFill>
              <a:schemeClr val="accent1"/>
            </a:solidFill>
            <a:ln w="36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556389" y="2566649"/>
            <a:ext cx="5283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adipit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ipiscinge elit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ursus mi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cursus 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get justo sed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F6643C65-00ED-4FF3-9322-E1F9336096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" b="2169"/>
          <a:stretch>
            <a:fillRect/>
          </a:stretch>
        </p:blipFill>
        <p:spPr/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4F986FF-1E49-40E1-9FBE-139A374CDC2E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AC6B0E5-F086-4306-9684-35A101876D5B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75E5294C-5FC8-45C4-9135-5D2AA4FD89FC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5587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90CB6BA1-6B18-4381-B1D1-83523FB469F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5" b="31555"/>
          <a:stretch>
            <a:fillRect/>
          </a:stretch>
        </p:blipFill>
        <p:spPr/>
      </p:pic>
      <p:sp>
        <p:nvSpPr>
          <p:cNvPr id="3" name="Snip Single Corner Rectangle 2">
            <a:extLst>
              <a:ext uri="{FF2B5EF4-FFF2-40B4-BE49-F238E27FC236}">
                <a16:creationId xmlns:a16="http://schemas.microsoft.com/office/drawing/2014/main" id="{9DD4A3E6-4905-4C24-9DA9-FB308C53E811}"/>
              </a:ext>
            </a:extLst>
          </p:cNvPr>
          <p:cNvSpPr/>
          <p:nvPr/>
        </p:nvSpPr>
        <p:spPr>
          <a:xfrm>
            <a:off x="2268305" y="4593387"/>
            <a:ext cx="448010" cy="433476"/>
          </a:xfrm>
          <a:prstGeom prst="snip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1</a:t>
            </a:r>
            <a:endParaRPr lang="id-ID" sz="1200" b="1"/>
          </a:p>
        </p:txBody>
      </p:sp>
      <p:grpSp>
        <p:nvGrpSpPr>
          <p:cNvPr id="4" name="Group 3"/>
          <p:cNvGrpSpPr/>
          <p:nvPr/>
        </p:nvGrpSpPr>
        <p:grpSpPr>
          <a:xfrm>
            <a:off x="1213262" y="5297197"/>
            <a:ext cx="2558095" cy="834716"/>
            <a:chOff x="2018413" y="5125747"/>
            <a:chExt cx="2558095" cy="834716"/>
          </a:xfrm>
        </p:grpSpPr>
        <p:sp>
          <p:nvSpPr>
            <p:cNvPr id="5" name="Rectangle 4"/>
            <p:cNvSpPr/>
            <p:nvPr/>
          </p:nvSpPr>
          <p:spPr>
            <a:xfrm>
              <a:off x="2323475" y="5125747"/>
              <a:ext cx="19479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Prosecutor Service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2018413" y="5433524"/>
              <a:ext cx="2558095" cy="526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justo</a:t>
              </a:r>
            </a:p>
          </p:txBody>
        </p:sp>
      </p:grp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6118B9F9-E3E3-4BDD-87B7-ABDC4744C68F}"/>
              </a:ext>
            </a:extLst>
          </p:cNvPr>
          <p:cNvSpPr/>
          <p:nvPr/>
        </p:nvSpPr>
        <p:spPr>
          <a:xfrm>
            <a:off x="5373290" y="4593387"/>
            <a:ext cx="448010" cy="433476"/>
          </a:xfrm>
          <a:prstGeom prst="snip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2</a:t>
            </a:r>
            <a:endParaRPr lang="id-ID" sz="1200" b="1"/>
          </a:p>
        </p:txBody>
      </p:sp>
      <p:grpSp>
        <p:nvGrpSpPr>
          <p:cNvPr id="8" name="Group 7"/>
          <p:cNvGrpSpPr/>
          <p:nvPr/>
        </p:nvGrpSpPr>
        <p:grpSpPr>
          <a:xfrm>
            <a:off x="4318249" y="5297197"/>
            <a:ext cx="2558095" cy="834716"/>
            <a:chOff x="8781163" y="3331146"/>
            <a:chExt cx="2558095" cy="834716"/>
          </a:xfrm>
        </p:grpSpPr>
        <p:sp>
          <p:nvSpPr>
            <p:cNvPr id="9" name="Rectangle 8"/>
            <p:cNvSpPr/>
            <p:nvPr/>
          </p:nvSpPr>
          <p:spPr>
            <a:xfrm>
              <a:off x="9214465" y="3331146"/>
              <a:ext cx="169148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Witness Service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8781163" y="3638923"/>
              <a:ext cx="2558095" cy="526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justo</a:t>
              </a:r>
            </a:p>
          </p:txBody>
        </p:sp>
      </p:grpSp>
      <p:sp>
        <p:nvSpPr>
          <p:cNvPr id="11" name="Snip Single Corner Rectangle 10">
            <a:extLst>
              <a:ext uri="{FF2B5EF4-FFF2-40B4-BE49-F238E27FC236}">
                <a16:creationId xmlns:a16="http://schemas.microsoft.com/office/drawing/2014/main" id="{18B1D288-2217-4178-90B6-0BFC0F0D3890}"/>
              </a:ext>
            </a:extLst>
          </p:cNvPr>
          <p:cNvSpPr/>
          <p:nvPr/>
        </p:nvSpPr>
        <p:spPr>
          <a:xfrm>
            <a:off x="8512365" y="4593387"/>
            <a:ext cx="448010" cy="433476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3</a:t>
            </a:r>
            <a:endParaRPr lang="id-ID" sz="1200" b="1"/>
          </a:p>
        </p:txBody>
      </p:sp>
      <p:grpSp>
        <p:nvGrpSpPr>
          <p:cNvPr id="12" name="Group 11"/>
          <p:cNvGrpSpPr/>
          <p:nvPr/>
        </p:nvGrpSpPr>
        <p:grpSpPr>
          <a:xfrm>
            <a:off x="7457322" y="5297197"/>
            <a:ext cx="2558095" cy="832529"/>
            <a:chOff x="8097420" y="5037734"/>
            <a:chExt cx="2558095" cy="832529"/>
          </a:xfrm>
        </p:grpSpPr>
        <p:sp>
          <p:nvSpPr>
            <p:cNvPr id="13" name="Rectangle 12"/>
            <p:cNvSpPr/>
            <p:nvPr/>
          </p:nvSpPr>
          <p:spPr>
            <a:xfrm>
              <a:off x="8448168" y="5037734"/>
              <a:ext cx="18565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Attorney Services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8097420" y="5316265"/>
              <a:ext cx="255809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justo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87415" y="392019"/>
            <a:ext cx="3191899" cy="784830"/>
            <a:chOff x="4587415" y="472701"/>
            <a:chExt cx="3191899" cy="784830"/>
          </a:xfrm>
        </p:grpSpPr>
        <p:sp>
          <p:nvSpPr>
            <p:cNvPr id="16" name="Rectangle 15"/>
            <p:cNvSpPr/>
            <p:nvPr/>
          </p:nvSpPr>
          <p:spPr>
            <a:xfrm>
              <a:off x="4587415" y="472701"/>
              <a:ext cx="31918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Our Specialities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87581" y="995921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>
                  <a:solidFill>
                    <a:schemeClr val="accent2"/>
                  </a:solidFill>
                </a:rPr>
                <a:t>Legal Services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2268305" y="1535388"/>
            <a:ext cx="7642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adipit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ipiscinge elit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ursus mi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cursus 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</a:t>
            </a:r>
            <a:endParaRPr lang="id-ID" sz="100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08FDAE6-20D9-43B0-98FC-B3DA339F14C6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94D81BF4-4F8A-40B9-ABD6-7B4F53E18159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6292D17A-D94E-4199-8336-3EDCAFF42FE4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82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99700" y="942545"/>
            <a:ext cx="4356283" cy="4506297"/>
            <a:chOff x="7347624" y="1151553"/>
            <a:chExt cx="4356283" cy="4506297"/>
          </a:xfrm>
        </p:grpSpPr>
        <p:sp>
          <p:nvSpPr>
            <p:cNvPr id="5" name="Rectangle 4"/>
            <p:cNvSpPr/>
            <p:nvPr/>
          </p:nvSpPr>
          <p:spPr>
            <a:xfrm>
              <a:off x="7347624" y="1512255"/>
              <a:ext cx="37305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Prosecutor Service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53551" y="1151553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7" name="Kotak Teks 3">
              <a:extLst>
                <a:ext uri="{FF2B5EF4-FFF2-40B4-BE49-F238E27FC236}">
                  <a16:creationId xmlns:a16="http://schemas.microsoft.com/office/drawing/2014/main" id="{14A00727-7EEC-4EA7-9D28-9BBC184B9984}"/>
                </a:ext>
              </a:extLst>
            </p:cNvPr>
            <p:cNvSpPr txBox="1"/>
            <p:nvPr/>
          </p:nvSpPr>
          <p:spPr>
            <a:xfrm>
              <a:off x="9839834" y="5380851"/>
              <a:ext cx="1864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Roboto" panose="02000000000000000000" pitchFamily="2" charset="0"/>
                  <a:cs typeface="Poppins Medium" pitchFamily="2" charset="77"/>
                </a:rPr>
                <a:t>Research Strategy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875110" y="3946659"/>
              <a:ext cx="1163214" cy="1163255"/>
              <a:chOff x="3411114" y="4327659"/>
              <a:chExt cx="1163214" cy="1163255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84280FD-2B6A-4216-AA9A-908044670EF8}"/>
                  </a:ext>
                </a:extLst>
              </p:cNvPr>
              <p:cNvSpPr/>
              <p:nvPr/>
            </p:nvSpPr>
            <p:spPr>
              <a:xfrm rot="16200000">
                <a:off x="3234189" y="4504584"/>
                <a:ext cx="1163143" cy="809294"/>
              </a:xfrm>
              <a:custGeom>
                <a:avLst/>
                <a:gdLst>
                  <a:gd name="connsiteX0" fmla="*/ 1346 w 1163143"/>
                  <a:gd name="connsiteY0" fmla="*/ 621239 h 809294"/>
                  <a:gd name="connsiteX1" fmla="*/ 227885 w 1163143"/>
                  <a:gd name="connsiteY1" fmla="*/ 119921 h 809294"/>
                  <a:gd name="connsiteX2" fmla="*/ 940709 w 1163143"/>
                  <a:gd name="connsiteY2" fmla="*/ 124148 h 809294"/>
                  <a:gd name="connsiteX3" fmla="*/ 1145709 w 1163143"/>
                  <a:gd name="connsiteY3" fmla="*/ 722867 h 809294"/>
                  <a:gd name="connsiteX4" fmla="*/ 1119317 w 1163143"/>
                  <a:gd name="connsiteY4" fmla="*/ 799844 h 809294"/>
                  <a:gd name="connsiteX5" fmla="*/ 1088204 w 1163143"/>
                  <a:gd name="connsiteY5" fmla="*/ 768731 h 809294"/>
                  <a:gd name="connsiteX6" fmla="*/ 1107234 w 1163143"/>
                  <a:gd name="connsiteY6" fmla="*/ 713227 h 809294"/>
                  <a:gd name="connsiteX7" fmla="*/ 916215 w 1163143"/>
                  <a:gd name="connsiteY7" fmla="*/ 155341 h 809294"/>
                  <a:gd name="connsiteX8" fmla="*/ 252005 w 1163143"/>
                  <a:gd name="connsiteY8" fmla="*/ 151402 h 809294"/>
                  <a:gd name="connsiteX9" fmla="*/ 82990 w 1163143"/>
                  <a:gd name="connsiteY9" fmla="*/ 793760 h 809294"/>
                  <a:gd name="connsiteX10" fmla="*/ 46500 w 1163143"/>
                  <a:gd name="connsiteY10" fmla="*/ 809294 h 809294"/>
                  <a:gd name="connsiteX11" fmla="*/ 1346 w 1163143"/>
                  <a:gd name="connsiteY11" fmla="*/ 621239 h 80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3143" h="809294">
                    <a:moveTo>
                      <a:pt x="1346" y="621239"/>
                    </a:moveTo>
                    <a:cubicBezTo>
                      <a:pt x="-11649" y="430845"/>
                      <a:pt x="69845" y="241012"/>
                      <a:pt x="227885" y="119921"/>
                    </a:cubicBezTo>
                    <a:cubicBezTo>
                      <a:pt x="438606" y="-41534"/>
                      <a:pt x="731917" y="-39795"/>
                      <a:pt x="940709" y="124148"/>
                    </a:cubicBezTo>
                    <a:cubicBezTo>
                      <a:pt x="1123402" y="267598"/>
                      <a:pt x="1200802" y="503370"/>
                      <a:pt x="1145709" y="722867"/>
                    </a:cubicBezTo>
                    <a:lnTo>
                      <a:pt x="1119317" y="799844"/>
                    </a:lnTo>
                    <a:lnTo>
                      <a:pt x="1088204" y="768731"/>
                    </a:lnTo>
                    <a:lnTo>
                      <a:pt x="1107234" y="713227"/>
                    </a:lnTo>
                    <a:cubicBezTo>
                      <a:pt x="1158570" y="508700"/>
                      <a:pt x="1086448" y="289008"/>
                      <a:pt x="916215" y="155341"/>
                    </a:cubicBezTo>
                    <a:cubicBezTo>
                      <a:pt x="721663" y="2579"/>
                      <a:pt x="448355" y="958"/>
                      <a:pt x="252005" y="151402"/>
                    </a:cubicBezTo>
                    <a:cubicBezTo>
                      <a:pt x="55655" y="301846"/>
                      <a:pt x="-13891" y="566162"/>
                      <a:pt x="82990" y="793760"/>
                    </a:cubicBezTo>
                    <a:lnTo>
                      <a:pt x="46500" y="809294"/>
                    </a:lnTo>
                    <a:cubicBezTo>
                      <a:pt x="20507" y="748230"/>
                      <a:pt x="5677" y="684703"/>
                      <a:pt x="1346" y="6212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60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en-US"/>
              </a:p>
            </p:txBody>
          </p:sp>
          <p:sp>
            <p:nvSpPr>
              <p:cNvPr id="16" name="Kotak Teks 3">
                <a:extLst>
                  <a:ext uri="{FF2B5EF4-FFF2-40B4-BE49-F238E27FC236}">
                    <a16:creationId xmlns:a16="http://schemas.microsoft.com/office/drawing/2014/main" id="{629EECDB-62E6-4342-8C26-2C484DC1878C}"/>
                  </a:ext>
                </a:extLst>
              </p:cNvPr>
              <p:cNvSpPr txBox="1"/>
              <p:nvPr/>
            </p:nvSpPr>
            <p:spPr>
              <a:xfrm>
                <a:off x="3494587" y="4733523"/>
                <a:ext cx="99611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Roboto" panose="02000000000000000000" pitchFamily="2" charset="0"/>
                    <a:cs typeface="Poppins Medium" panose="00000600000000000000" pitchFamily="2" charset="0"/>
                  </a:rPr>
                  <a:t>80</a:t>
                </a:r>
                <a:r>
                  <a:rPr lang="en-US" sz="2200" baseline="-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Roboto" panose="02000000000000000000" pitchFamily="2" charset="0"/>
                    <a:cs typeface="Poppins Medium" panose="00000600000000000000" pitchFamily="2" charset="0"/>
                  </a:rPr>
                  <a:t>%</a:t>
                </a: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536BD99-C16A-424A-8E81-C31653C1BD44}"/>
                  </a:ext>
                </a:extLst>
              </p:cNvPr>
              <p:cNvSpPr/>
              <p:nvPr/>
            </p:nvSpPr>
            <p:spPr>
              <a:xfrm rot="5400000">
                <a:off x="3421897" y="4338484"/>
                <a:ext cx="1159327" cy="1145534"/>
              </a:xfrm>
              <a:custGeom>
                <a:avLst/>
                <a:gdLst>
                  <a:gd name="connsiteX0" fmla="*/ 711628 w 1159327"/>
                  <a:gd name="connsiteY0" fmla="*/ 1145534 h 1145534"/>
                  <a:gd name="connsiteX1" fmla="*/ 711628 w 1159327"/>
                  <a:gd name="connsiteY1" fmla="*/ 1103320 h 1145534"/>
                  <a:gd name="connsiteX2" fmla="*/ 783775 w 1159327"/>
                  <a:gd name="connsiteY2" fmla="*/ 1081746 h 1145534"/>
                  <a:gd name="connsiteX3" fmla="*/ 799267 w 1159327"/>
                  <a:gd name="connsiteY3" fmla="*/ 1119327 h 1145534"/>
                  <a:gd name="connsiteX4" fmla="*/ 0 w 1159327"/>
                  <a:gd name="connsiteY4" fmla="*/ 539150 h 1145534"/>
                  <a:gd name="connsiteX5" fmla="*/ 7791 w 1159327"/>
                  <a:gd name="connsiteY5" fmla="*/ 465441 h 1145534"/>
                  <a:gd name="connsiteX6" fmla="*/ 355220 w 1159327"/>
                  <a:gd name="connsiteY6" fmla="*/ 44369 h 1145534"/>
                  <a:gd name="connsiteX7" fmla="*/ 1114792 w 1159327"/>
                  <a:gd name="connsiteY7" fmla="*/ 358856 h 1145534"/>
                  <a:gd name="connsiteX8" fmla="*/ 800873 w 1159327"/>
                  <a:gd name="connsiteY8" fmla="*/ 1118663 h 1145534"/>
                  <a:gd name="connsiteX9" fmla="*/ 785269 w 1159327"/>
                  <a:gd name="connsiteY9" fmla="*/ 1081127 h 1145534"/>
                  <a:gd name="connsiteX10" fmla="*/ 1077245 w 1159327"/>
                  <a:gd name="connsiteY10" fmla="*/ 374431 h 1145534"/>
                  <a:gd name="connsiteX11" fmla="*/ 370767 w 1159327"/>
                  <a:gd name="connsiteY11" fmla="*/ 81927 h 1145534"/>
                  <a:gd name="connsiteX12" fmla="*/ 47623 w 1159327"/>
                  <a:gd name="connsiteY12" fmla="*/ 473566 h 1145534"/>
                  <a:gd name="connsiteX13" fmla="*/ 40691 w 1159327"/>
                  <a:gd name="connsiteY13" fmla="*/ 539150 h 114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9327" h="1145534">
                    <a:moveTo>
                      <a:pt x="711628" y="1145534"/>
                    </a:moveTo>
                    <a:lnTo>
                      <a:pt x="711628" y="1103320"/>
                    </a:lnTo>
                    <a:lnTo>
                      <a:pt x="783775" y="1081746"/>
                    </a:lnTo>
                    <a:lnTo>
                      <a:pt x="799267" y="1119327"/>
                    </a:lnTo>
                    <a:close/>
                    <a:moveTo>
                      <a:pt x="0" y="539150"/>
                    </a:moveTo>
                    <a:lnTo>
                      <a:pt x="7791" y="465441"/>
                    </a:lnTo>
                    <a:cubicBezTo>
                      <a:pt x="45251" y="282644"/>
                      <a:pt x="169850" y="121105"/>
                      <a:pt x="355220" y="44369"/>
                    </a:cubicBezTo>
                    <a:cubicBezTo>
                      <a:pt x="651813" y="-78408"/>
                      <a:pt x="991793" y="62354"/>
                      <a:pt x="1114792" y="358856"/>
                    </a:cubicBezTo>
                    <a:cubicBezTo>
                      <a:pt x="1237791" y="655357"/>
                      <a:pt x="1097282" y="995442"/>
                      <a:pt x="800873" y="1118663"/>
                    </a:cubicBezTo>
                    <a:lnTo>
                      <a:pt x="785269" y="1081127"/>
                    </a:lnTo>
                    <a:cubicBezTo>
                      <a:pt x="1060959" y="966520"/>
                      <a:pt x="1191646" y="650207"/>
                      <a:pt x="1077245" y="374431"/>
                    </a:cubicBezTo>
                    <a:cubicBezTo>
                      <a:pt x="962844" y="98655"/>
                      <a:pt x="646628" y="-32268"/>
                      <a:pt x="370767" y="81927"/>
                    </a:cubicBezTo>
                    <a:cubicBezTo>
                      <a:pt x="198354" y="153299"/>
                      <a:pt x="82465" y="303547"/>
                      <a:pt x="47623" y="473566"/>
                    </a:cubicBezTo>
                    <a:lnTo>
                      <a:pt x="40691" y="539150"/>
                    </a:lnTo>
                    <a:close/>
                  </a:path>
                </a:pathLst>
              </a:custGeom>
              <a:solidFill>
                <a:schemeClr val="accent2"/>
              </a:solidFill>
              <a:ln w="36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47624" y="3946615"/>
              <a:ext cx="1163063" cy="1163143"/>
              <a:chOff x="1353757" y="4327615"/>
              <a:chExt cx="1163063" cy="1163143"/>
            </a:xfrm>
          </p:grpSpPr>
          <p:sp>
            <p:nvSpPr>
              <p:cNvPr id="12" name="Kotak Teks 3">
                <a:extLst>
                  <a:ext uri="{FF2B5EF4-FFF2-40B4-BE49-F238E27FC236}">
                    <a16:creationId xmlns:a16="http://schemas.microsoft.com/office/drawing/2014/main" id="{629EECDB-62E6-4342-8C26-2C484DC1878C}"/>
                  </a:ext>
                </a:extLst>
              </p:cNvPr>
              <p:cNvSpPr txBox="1"/>
              <p:nvPr/>
            </p:nvSpPr>
            <p:spPr>
              <a:xfrm>
                <a:off x="1437230" y="4733479"/>
                <a:ext cx="99611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Roboto" panose="02000000000000000000" pitchFamily="2" charset="0"/>
                    <a:cs typeface="Poppins Medium" panose="00000600000000000000" pitchFamily="2" charset="0"/>
                  </a:rPr>
                  <a:t>52</a:t>
                </a:r>
                <a:r>
                  <a:rPr lang="en-US" sz="2200" baseline="-1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Roboto" panose="02000000000000000000" pitchFamily="2" charset="0"/>
                    <a:cs typeface="Poppins Medium" panose="00000600000000000000" pitchFamily="2" charset="0"/>
                  </a:rPr>
                  <a:t>%</a:t>
                </a: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id="{D536BD99-C16A-424A-8E81-C31653C1BD44}"/>
                  </a:ext>
                </a:extLst>
              </p:cNvPr>
              <p:cNvSpPr/>
              <p:nvPr/>
            </p:nvSpPr>
            <p:spPr>
              <a:xfrm rot="5400000">
                <a:off x="1353757" y="4327657"/>
                <a:ext cx="1163062" cy="1163062"/>
              </a:xfrm>
              <a:prstGeom prst="blockArc">
                <a:avLst>
                  <a:gd name="adj1" fmla="val 4055888"/>
                  <a:gd name="adj2" fmla="val 4045612"/>
                  <a:gd name="adj3" fmla="val 3495"/>
                </a:avLst>
              </a:prstGeom>
              <a:solidFill>
                <a:schemeClr val="bg1">
                  <a:lumMod val="85000"/>
                </a:schemeClr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C84280FD-2B6A-4216-AA9A-908044670EF8}"/>
                  </a:ext>
                </a:extLst>
              </p:cNvPr>
              <p:cNvSpPr/>
              <p:nvPr/>
            </p:nvSpPr>
            <p:spPr>
              <a:xfrm rot="5400000">
                <a:off x="1530601" y="4504540"/>
                <a:ext cx="1163143" cy="809294"/>
              </a:xfrm>
              <a:custGeom>
                <a:avLst/>
                <a:gdLst>
                  <a:gd name="connsiteX0" fmla="*/ 1346 w 1163143"/>
                  <a:gd name="connsiteY0" fmla="*/ 621239 h 809294"/>
                  <a:gd name="connsiteX1" fmla="*/ 227885 w 1163143"/>
                  <a:gd name="connsiteY1" fmla="*/ 119921 h 809294"/>
                  <a:gd name="connsiteX2" fmla="*/ 940709 w 1163143"/>
                  <a:gd name="connsiteY2" fmla="*/ 124148 h 809294"/>
                  <a:gd name="connsiteX3" fmla="*/ 1145709 w 1163143"/>
                  <a:gd name="connsiteY3" fmla="*/ 722867 h 809294"/>
                  <a:gd name="connsiteX4" fmla="*/ 1119317 w 1163143"/>
                  <a:gd name="connsiteY4" fmla="*/ 799844 h 809294"/>
                  <a:gd name="connsiteX5" fmla="*/ 1088204 w 1163143"/>
                  <a:gd name="connsiteY5" fmla="*/ 768731 h 809294"/>
                  <a:gd name="connsiteX6" fmla="*/ 1107234 w 1163143"/>
                  <a:gd name="connsiteY6" fmla="*/ 713227 h 809294"/>
                  <a:gd name="connsiteX7" fmla="*/ 916215 w 1163143"/>
                  <a:gd name="connsiteY7" fmla="*/ 155341 h 809294"/>
                  <a:gd name="connsiteX8" fmla="*/ 252005 w 1163143"/>
                  <a:gd name="connsiteY8" fmla="*/ 151402 h 809294"/>
                  <a:gd name="connsiteX9" fmla="*/ 82990 w 1163143"/>
                  <a:gd name="connsiteY9" fmla="*/ 793760 h 809294"/>
                  <a:gd name="connsiteX10" fmla="*/ 46500 w 1163143"/>
                  <a:gd name="connsiteY10" fmla="*/ 809294 h 809294"/>
                  <a:gd name="connsiteX11" fmla="*/ 1346 w 1163143"/>
                  <a:gd name="connsiteY11" fmla="*/ 621239 h 80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3143" h="809294">
                    <a:moveTo>
                      <a:pt x="1346" y="621239"/>
                    </a:moveTo>
                    <a:cubicBezTo>
                      <a:pt x="-11649" y="430845"/>
                      <a:pt x="69845" y="241012"/>
                      <a:pt x="227885" y="119921"/>
                    </a:cubicBezTo>
                    <a:cubicBezTo>
                      <a:pt x="438606" y="-41534"/>
                      <a:pt x="731917" y="-39795"/>
                      <a:pt x="940709" y="124148"/>
                    </a:cubicBezTo>
                    <a:cubicBezTo>
                      <a:pt x="1123402" y="267598"/>
                      <a:pt x="1200802" y="503370"/>
                      <a:pt x="1145709" y="722867"/>
                    </a:cubicBezTo>
                    <a:lnTo>
                      <a:pt x="1119317" y="799844"/>
                    </a:lnTo>
                    <a:lnTo>
                      <a:pt x="1088204" y="768731"/>
                    </a:lnTo>
                    <a:lnTo>
                      <a:pt x="1107234" y="713227"/>
                    </a:lnTo>
                    <a:cubicBezTo>
                      <a:pt x="1158570" y="508700"/>
                      <a:pt x="1086448" y="289008"/>
                      <a:pt x="916215" y="155341"/>
                    </a:cubicBezTo>
                    <a:cubicBezTo>
                      <a:pt x="721663" y="2579"/>
                      <a:pt x="448355" y="958"/>
                      <a:pt x="252005" y="151402"/>
                    </a:cubicBezTo>
                    <a:cubicBezTo>
                      <a:pt x="55655" y="301846"/>
                      <a:pt x="-13891" y="566162"/>
                      <a:pt x="82990" y="793760"/>
                    </a:cubicBezTo>
                    <a:lnTo>
                      <a:pt x="46500" y="809294"/>
                    </a:lnTo>
                    <a:cubicBezTo>
                      <a:pt x="20507" y="748230"/>
                      <a:pt x="5677" y="684703"/>
                      <a:pt x="1346" y="621239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360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en-US"/>
              </a:p>
            </p:txBody>
          </p:sp>
        </p:grpSp>
        <p:sp>
          <p:nvSpPr>
            <p:cNvPr id="10" name="Kotak Teks 3">
              <a:extLst>
                <a:ext uri="{FF2B5EF4-FFF2-40B4-BE49-F238E27FC236}">
                  <a16:creationId xmlns:a16="http://schemas.microsoft.com/office/drawing/2014/main" id="{14A00727-7EEC-4EA7-9D28-9BBC184B9984}"/>
                </a:ext>
              </a:extLst>
            </p:cNvPr>
            <p:cNvSpPr txBox="1"/>
            <p:nvPr/>
          </p:nvSpPr>
          <p:spPr>
            <a:xfrm>
              <a:off x="7347624" y="5380806"/>
              <a:ext cx="1864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Prosecutor Service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7347625" y="2306411"/>
              <a:ext cx="41585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justo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ap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ien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ursus mi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</a:t>
              </a:r>
            </a:p>
          </p:txBody>
        </p:sp>
      </p:grp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0C28FBB-7509-4869-89F1-BDF44E092B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" b="8962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D268C7DB-0071-4200-B183-8015DD8606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" b="8966"/>
          <a:stretch>
            <a:fillRect/>
          </a:stretch>
        </p:blipFill>
        <p:spPr/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79F3F2C-99EB-47A6-97E9-907FB1DC8164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088231AB-6F1D-41A6-9091-27FAF2A91491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53AB7D1-2860-4445-A85D-E222F91DA18F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4166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0967" y="1239547"/>
            <a:ext cx="3298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Our Lawyer</a:t>
            </a:r>
          </a:p>
          <a:p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Services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893" y="934629"/>
            <a:ext cx="12168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2"/>
                </a:solidFill>
              </a:rPr>
              <a:t>What We Do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530967" y="2540168"/>
            <a:ext cx="415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adipit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ap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ipiscinge elit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ursus mi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cursus 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get justo sed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3268" y="2224359"/>
            <a:ext cx="1947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Prosecutor Service</a:t>
            </a:r>
          </a:p>
        </p:txBody>
      </p:sp>
      <p:sp>
        <p:nvSpPr>
          <p:cNvPr id="7" name="Oval 6"/>
          <p:cNvSpPr/>
          <p:nvPr/>
        </p:nvSpPr>
        <p:spPr>
          <a:xfrm>
            <a:off x="6765412" y="999944"/>
            <a:ext cx="923680" cy="92368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024577" y="2646436"/>
            <a:ext cx="4046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6044350" y="3067148"/>
            <a:ext cx="2670622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81032" y="1297737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j-lt"/>
              </a:rPr>
              <a:t>01.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05194" y="2224359"/>
            <a:ext cx="1936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 panose="02000000000000000000" pitchFamily="2" charset="0"/>
                <a:cs typeface="Poppins Medium" pitchFamily="2" charset="77"/>
              </a:rPr>
              <a:t>Research Strategy</a:t>
            </a:r>
          </a:p>
        </p:txBody>
      </p:sp>
      <p:sp>
        <p:nvSpPr>
          <p:cNvPr id="12" name="Oval 11"/>
          <p:cNvSpPr/>
          <p:nvPr/>
        </p:nvSpPr>
        <p:spPr>
          <a:xfrm>
            <a:off x="9903900" y="999944"/>
            <a:ext cx="923680" cy="923680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0163065" y="2646436"/>
            <a:ext cx="4046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8911779" y="3067148"/>
            <a:ext cx="2670622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endParaRPr lang="id-ID" sz="100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02689" y="1297737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j-lt"/>
              </a:rPr>
              <a:t>02.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560402A-FBF2-4EC7-9CAF-F31FFCCF4C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3" b="32133"/>
          <a:stretch>
            <a:fillRect/>
          </a:stretch>
        </p:blipFill>
        <p:spPr/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35442AA-8993-4739-88FD-6E92BC3DC2A1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76B3910-7A57-4C1E-A03B-2738DD70F79F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9F942DF7-0EDE-4FB3-BC8A-B8D48B0C21FB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6740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3617" y="1015589"/>
            <a:ext cx="3900553" cy="2945472"/>
            <a:chOff x="1209329" y="1279429"/>
            <a:chExt cx="3900553" cy="2945472"/>
          </a:xfrm>
        </p:grpSpPr>
        <p:sp>
          <p:nvSpPr>
            <p:cNvPr id="5" name="Rectangle 4"/>
            <p:cNvSpPr/>
            <p:nvPr/>
          </p:nvSpPr>
          <p:spPr>
            <a:xfrm>
              <a:off x="1209329" y="1541039"/>
              <a:ext cx="371229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Our Testimonials For Your Lawyer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09329" y="1279429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1209329" y="2978406"/>
              <a:ext cx="390055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justo gravida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nasat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ursus mi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 gravida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C90AFB-7072-4670-8056-E6FC56651F0C}"/>
              </a:ext>
            </a:extLst>
          </p:cNvPr>
          <p:cNvGrpSpPr/>
          <p:nvPr/>
        </p:nvGrpSpPr>
        <p:grpSpPr>
          <a:xfrm>
            <a:off x="7905658" y="1478946"/>
            <a:ext cx="1501279" cy="1412575"/>
            <a:chOff x="7905658" y="1250204"/>
            <a:chExt cx="1501279" cy="1412575"/>
          </a:xfrm>
        </p:grpSpPr>
        <p:sp>
          <p:nvSpPr>
            <p:cNvPr id="12" name="Rectangle 11"/>
            <p:cNvSpPr/>
            <p:nvPr/>
          </p:nvSpPr>
          <p:spPr>
            <a:xfrm>
              <a:off x="7905658" y="1250204"/>
              <a:ext cx="12105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Lionel Venable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05658" y="1497636"/>
              <a:ext cx="76014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i="0">
                  <a:solidFill>
                    <a:schemeClr val="bg1">
                      <a:lumMod val="75000"/>
                    </a:schemeClr>
                  </a:solidFill>
                  <a:effectLst/>
                  <a:latin typeface="+mj-lt"/>
                </a:rPr>
                <a:t>Manager</a:t>
              </a:r>
              <a:endParaRPr lang="en-US" sz="100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7905659" y="1877949"/>
              <a:ext cx="150127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 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3768AED-1100-458C-A048-CD05F43592F5}"/>
              </a:ext>
            </a:extLst>
          </p:cNvPr>
          <p:cNvGrpSpPr/>
          <p:nvPr/>
        </p:nvGrpSpPr>
        <p:grpSpPr>
          <a:xfrm>
            <a:off x="7905658" y="3911997"/>
            <a:ext cx="1501279" cy="1412575"/>
            <a:chOff x="7905658" y="3684062"/>
            <a:chExt cx="1501279" cy="1412575"/>
          </a:xfrm>
        </p:grpSpPr>
        <p:sp>
          <p:nvSpPr>
            <p:cNvPr id="22" name="Rectangle 21"/>
            <p:cNvSpPr/>
            <p:nvPr/>
          </p:nvSpPr>
          <p:spPr>
            <a:xfrm>
              <a:off x="7905658" y="3684062"/>
              <a:ext cx="13692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Dante Thompson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05658" y="3931494"/>
              <a:ext cx="76014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i="0">
                  <a:solidFill>
                    <a:schemeClr val="bg1">
                      <a:lumMod val="75000"/>
                    </a:schemeClr>
                  </a:solidFill>
                  <a:effectLst/>
                  <a:latin typeface="+mj-lt"/>
                </a:rPr>
                <a:t>Manager</a:t>
              </a:r>
              <a:endParaRPr lang="en-US" sz="100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7905659" y="4311807"/>
              <a:ext cx="150127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 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0115550" y="1283341"/>
            <a:ext cx="2076450" cy="423984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0429180" y="1973653"/>
            <a:ext cx="1455292" cy="3007601"/>
            <a:chOff x="10461723" y="2117175"/>
            <a:chExt cx="1455292" cy="30076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10461723" y="2520345"/>
              <a:ext cx="1455292" cy="2604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justo grav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ida est sed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asa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adipit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sisau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onsec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asa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adipit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 isa u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onsec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asa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adipit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endParaRPr lang="id-ID" sz="100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10531043" y="2117175"/>
              <a:ext cx="410007" cy="324639"/>
            </a:xfrm>
            <a:custGeom>
              <a:avLst/>
              <a:gdLst/>
              <a:ahLst/>
              <a:cxnLst/>
              <a:rect l="l" t="t" r="r" b="b"/>
              <a:pathLst>
                <a:path w="139665" h="110585">
                  <a:moveTo>
                    <a:pt x="135160" y="0"/>
                  </a:moveTo>
                  <a:lnTo>
                    <a:pt x="135160" y="26622"/>
                  </a:lnTo>
                  <a:cubicBezTo>
                    <a:pt x="120961" y="26622"/>
                    <a:pt x="113862" y="35633"/>
                    <a:pt x="113862" y="53654"/>
                  </a:cubicBezTo>
                  <a:lnTo>
                    <a:pt x="113862" y="60208"/>
                  </a:lnTo>
                  <a:lnTo>
                    <a:pt x="139665" y="60208"/>
                  </a:lnTo>
                  <a:lnTo>
                    <a:pt x="139665" y="110585"/>
                  </a:lnTo>
                  <a:lnTo>
                    <a:pt x="86011" y="110585"/>
                  </a:lnTo>
                  <a:cubicBezTo>
                    <a:pt x="80550" y="94202"/>
                    <a:pt x="77819" y="77273"/>
                    <a:pt x="77819" y="59798"/>
                  </a:cubicBezTo>
                  <a:cubicBezTo>
                    <a:pt x="77819" y="42323"/>
                    <a:pt x="82666" y="27988"/>
                    <a:pt x="92359" y="16793"/>
                  </a:cubicBezTo>
                  <a:cubicBezTo>
                    <a:pt x="102053" y="5598"/>
                    <a:pt x="116320" y="0"/>
                    <a:pt x="135160" y="0"/>
                  </a:cubicBezTo>
                  <a:close/>
                  <a:moveTo>
                    <a:pt x="57341" y="0"/>
                  </a:moveTo>
                  <a:lnTo>
                    <a:pt x="57341" y="26622"/>
                  </a:lnTo>
                  <a:cubicBezTo>
                    <a:pt x="43142" y="26622"/>
                    <a:pt x="36043" y="35633"/>
                    <a:pt x="36043" y="53654"/>
                  </a:cubicBezTo>
                  <a:lnTo>
                    <a:pt x="36043" y="60208"/>
                  </a:lnTo>
                  <a:lnTo>
                    <a:pt x="61846" y="60208"/>
                  </a:lnTo>
                  <a:lnTo>
                    <a:pt x="61846" y="110585"/>
                  </a:lnTo>
                  <a:lnTo>
                    <a:pt x="8192" y="110585"/>
                  </a:lnTo>
                  <a:cubicBezTo>
                    <a:pt x="2731" y="94202"/>
                    <a:pt x="0" y="77273"/>
                    <a:pt x="0" y="59798"/>
                  </a:cubicBezTo>
                  <a:cubicBezTo>
                    <a:pt x="0" y="42323"/>
                    <a:pt x="4847" y="27988"/>
                    <a:pt x="14540" y="16793"/>
                  </a:cubicBezTo>
                  <a:cubicBezTo>
                    <a:pt x="24233" y="5598"/>
                    <a:pt x="38500" y="0"/>
                    <a:pt x="57341" y="0"/>
                  </a:cubicBezTo>
                  <a:close/>
                </a:path>
              </a:pathLst>
            </a:custGeom>
            <a:solidFill>
              <a:srgbClr val="ED7D3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5410200" y="1280332"/>
            <a:ext cx="1943100" cy="1809803"/>
          </a:xfrm>
        </p:spPr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410200" y="3713383"/>
            <a:ext cx="1943100" cy="1809803"/>
          </a:xfrm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6FD178-7D87-4176-BFCF-95D025CC5D1F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AEE19DDA-E7A7-4906-8392-4491ED3D7589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AFC4A2F5-A03C-4286-8963-BDBEF43EB543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6401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D20CBA31-7C28-4067-A605-130EC8A8F1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-396" r="1233" b="396"/>
          <a:stretch/>
        </p:blipFill>
        <p:spPr>
          <a:xfrm>
            <a:off x="435430" y="2039724"/>
            <a:ext cx="4071555" cy="3450304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6662282A-CBED-4912-9F78-930E5C95D6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1883" r="17949" b="8567"/>
          <a:stretch/>
        </p:blipFill>
        <p:spPr>
          <a:xfrm>
            <a:off x="2575989" y="1502696"/>
            <a:ext cx="4071555" cy="3450304"/>
          </a:xfrm>
        </p:spPr>
      </p:pic>
      <p:grpSp>
        <p:nvGrpSpPr>
          <p:cNvPr id="5" name="Group 4"/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6" name="Freeform 5"/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39694" y="1574919"/>
            <a:ext cx="4197562" cy="3877675"/>
            <a:chOff x="7210666" y="1444289"/>
            <a:chExt cx="4197562" cy="3877675"/>
          </a:xfrm>
        </p:grpSpPr>
        <p:sp>
          <p:nvSpPr>
            <p:cNvPr id="9" name="Rectangle 8"/>
            <p:cNvSpPr/>
            <p:nvPr/>
          </p:nvSpPr>
          <p:spPr>
            <a:xfrm>
              <a:off x="7210667" y="1734926"/>
              <a:ext cx="419756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i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</a:rPr>
                <a:t>Our Legal Service Company</a:t>
              </a:r>
              <a:endPara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10667" y="1444289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7210666" y="3024648"/>
              <a:ext cx="419756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d gravida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nasat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 cursus mi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sed gravida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89794" y="5075743"/>
              <a:ext cx="145526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spc="300">
                  <a:solidFill>
                    <a:schemeClr val="bg1"/>
                  </a:solidFill>
                  <a:latin typeface="+mj-lt"/>
                </a:rPr>
                <a:t>MORE INFO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557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AAFA483-17A6-43E3-B747-4B26C06A48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 b="4268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1219200" y="1114425"/>
            <a:ext cx="9753600" cy="47053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048000" y="2412104"/>
            <a:ext cx="6096000" cy="1396496"/>
            <a:chOff x="3048000" y="2208079"/>
            <a:chExt cx="6096000" cy="1396496"/>
          </a:xfrm>
        </p:grpSpPr>
        <p:sp>
          <p:nvSpPr>
            <p:cNvPr id="9" name="Rectangle 8"/>
            <p:cNvSpPr/>
            <p:nvPr/>
          </p:nvSpPr>
          <p:spPr>
            <a:xfrm>
              <a:off x="3048000" y="2681245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+mj-lt"/>
                </a:rPr>
                <a:t>Your attitude will go a long way in determining your success, your recognition, your reputation and your enjoyment in being a lawyer.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890994" y="2208079"/>
              <a:ext cx="410007" cy="324639"/>
            </a:xfrm>
            <a:custGeom>
              <a:avLst/>
              <a:gdLst/>
              <a:ahLst/>
              <a:cxnLst/>
              <a:rect l="l" t="t" r="r" b="b"/>
              <a:pathLst>
                <a:path w="139665" h="110585">
                  <a:moveTo>
                    <a:pt x="135160" y="0"/>
                  </a:moveTo>
                  <a:lnTo>
                    <a:pt x="135160" y="26622"/>
                  </a:lnTo>
                  <a:cubicBezTo>
                    <a:pt x="120961" y="26622"/>
                    <a:pt x="113862" y="35633"/>
                    <a:pt x="113862" y="53654"/>
                  </a:cubicBezTo>
                  <a:lnTo>
                    <a:pt x="113862" y="60208"/>
                  </a:lnTo>
                  <a:lnTo>
                    <a:pt x="139665" y="60208"/>
                  </a:lnTo>
                  <a:lnTo>
                    <a:pt x="139665" y="110585"/>
                  </a:lnTo>
                  <a:lnTo>
                    <a:pt x="86011" y="110585"/>
                  </a:lnTo>
                  <a:cubicBezTo>
                    <a:pt x="80550" y="94202"/>
                    <a:pt x="77819" y="77273"/>
                    <a:pt x="77819" y="59798"/>
                  </a:cubicBezTo>
                  <a:cubicBezTo>
                    <a:pt x="77819" y="42323"/>
                    <a:pt x="82666" y="27988"/>
                    <a:pt x="92359" y="16793"/>
                  </a:cubicBezTo>
                  <a:cubicBezTo>
                    <a:pt x="102053" y="5598"/>
                    <a:pt x="116320" y="0"/>
                    <a:pt x="135160" y="0"/>
                  </a:cubicBezTo>
                  <a:close/>
                  <a:moveTo>
                    <a:pt x="57341" y="0"/>
                  </a:moveTo>
                  <a:lnTo>
                    <a:pt x="57341" y="26622"/>
                  </a:lnTo>
                  <a:cubicBezTo>
                    <a:pt x="43142" y="26622"/>
                    <a:pt x="36043" y="35633"/>
                    <a:pt x="36043" y="53654"/>
                  </a:cubicBezTo>
                  <a:lnTo>
                    <a:pt x="36043" y="60208"/>
                  </a:lnTo>
                  <a:lnTo>
                    <a:pt x="61846" y="60208"/>
                  </a:lnTo>
                  <a:lnTo>
                    <a:pt x="61846" y="110585"/>
                  </a:lnTo>
                  <a:lnTo>
                    <a:pt x="8192" y="110585"/>
                  </a:lnTo>
                  <a:cubicBezTo>
                    <a:pt x="2731" y="94202"/>
                    <a:pt x="0" y="77273"/>
                    <a:pt x="0" y="59798"/>
                  </a:cubicBezTo>
                  <a:cubicBezTo>
                    <a:pt x="0" y="42323"/>
                    <a:pt x="4847" y="27988"/>
                    <a:pt x="14540" y="16793"/>
                  </a:cubicBezTo>
                  <a:cubicBezTo>
                    <a:pt x="24233" y="5598"/>
                    <a:pt x="38500" y="0"/>
                    <a:pt x="5734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rot="10800000">
            <a:off x="10004612" y="1114422"/>
            <a:ext cx="968188" cy="1090895"/>
            <a:chOff x="0" y="4662717"/>
            <a:chExt cx="653143" cy="2195284"/>
          </a:xfrm>
        </p:grpSpPr>
        <p:sp>
          <p:nvSpPr>
            <p:cNvPr id="16" name="Right Triangle 15"/>
            <p:cNvSpPr/>
            <p:nvPr/>
          </p:nvSpPr>
          <p:spPr>
            <a:xfrm>
              <a:off x="0" y="4662717"/>
              <a:ext cx="653143" cy="2195284"/>
            </a:xfrm>
            <a:prstGeom prst="rt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" name="Right Triangle 16"/>
            <p:cNvSpPr/>
            <p:nvPr/>
          </p:nvSpPr>
          <p:spPr>
            <a:xfrm>
              <a:off x="1" y="5268686"/>
              <a:ext cx="472854" cy="1589314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85A9D6-22E3-495F-9976-E05EE60188A9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17A203EB-716E-4FD6-9B9A-D6062D491205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69C043A-9F1B-4869-BD86-A4B37D1834C7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3749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7576" y="988531"/>
            <a:ext cx="3628725" cy="3299287"/>
            <a:chOff x="905175" y="1734205"/>
            <a:chExt cx="3628725" cy="3299287"/>
          </a:xfrm>
        </p:grpSpPr>
        <p:sp>
          <p:nvSpPr>
            <p:cNvPr id="7" name="Rectangle 6"/>
            <p:cNvSpPr/>
            <p:nvPr/>
          </p:nvSpPr>
          <p:spPr>
            <a:xfrm>
              <a:off x="905175" y="2033915"/>
              <a:ext cx="30989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Our Best Works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905175" y="1734205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905175" y="2881952"/>
              <a:ext cx="362872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justo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nasat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ien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ursus ursus 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0783" y="4787271"/>
              <a:ext cx="145526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spc="300">
                  <a:solidFill>
                    <a:schemeClr val="bg1"/>
                  </a:solidFill>
                  <a:latin typeface="+mj-lt"/>
                </a:rPr>
                <a:t>MORE INFO</a:t>
              </a:r>
            </a:p>
          </p:txBody>
        </p:sp>
      </p:grp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CE37325-41A9-4B24-93E2-A0C6739CCE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944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545D202-3DE8-4B4B-A31A-52F212A85E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37F32B9-95E3-4CAD-A705-B7438FC4FB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r="22087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60BF3BA-D252-4CC2-81CF-1B23C549CAC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0" r="33540"/>
          <a:stretch>
            <a:fillRect/>
          </a:stretch>
        </p:blipFill>
        <p:spPr/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33FC3A-60A6-4E13-A68A-18611184A8F9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D7A74C05-02C9-4A9F-A4FF-A18664D856B6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FCA0381-5300-4C0C-A77C-2199EEEF6A00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0482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0736" y="443984"/>
            <a:ext cx="5450531" cy="784830"/>
            <a:chOff x="3370736" y="1053584"/>
            <a:chExt cx="5450531" cy="784830"/>
          </a:xfrm>
        </p:grpSpPr>
        <p:sp>
          <p:nvSpPr>
            <p:cNvPr id="7" name="Rectangle 6"/>
            <p:cNvSpPr/>
            <p:nvPr/>
          </p:nvSpPr>
          <p:spPr>
            <a:xfrm>
              <a:off x="3370736" y="1053584"/>
              <a:ext cx="54505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Great Process Great Results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487581" y="1576804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</p:grpSp>
      <p:sp>
        <p:nvSpPr>
          <p:cNvPr id="9" name="Kotak Teks 3">
            <a:extLst>
              <a:ext uri="{FF2B5EF4-FFF2-40B4-BE49-F238E27FC236}">
                <a16:creationId xmlns:a16="http://schemas.microsoft.com/office/drawing/2014/main" id="{629EECDB-62E6-4342-8C26-2C484DC1878C}"/>
              </a:ext>
            </a:extLst>
          </p:cNvPr>
          <p:cNvSpPr txBox="1"/>
          <p:nvPr/>
        </p:nvSpPr>
        <p:spPr>
          <a:xfrm>
            <a:off x="2126080" y="3997035"/>
            <a:ext cx="681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52</a:t>
            </a:r>
            <a:r>
              <a:rPr lang="en-US" sz="1600" b="1" baseline="-100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%</a:t>
            </a:r>
          </a:p>
        </p:txBody>
      </p:sp>
      <p:sp>
        <p:nvSpPr>
          <p:cNvPr id="10" name="Kotak Teks 3">
            <a:extLst>
              <a:ext uri="{FF2B5EF4-FFF2-40B4-BE49-F238E27FC236}">
                <a16:creationId xmlns:a16="http://schemas.microsoft.com/office/drawing/2014/main" id="{629EECDB-62E6-4342-8C26-2C484DC1878C}"/>
              </a:ext>
            </a:extLst>
          </p:cNvPr>
          <p:cNvSpPr txBox="1"/>
          <p:nvPr/>
        </p:nvSpPr>
        <p:spPr>
          <a:xfrm>
            <a:off x="4273213" y="3997035"/>
            <a:ext cx="681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65</a:t>
            </a:r>
            <a:r>
              <a:rPr lang="en-US" sz="1600" b="1" baseline="-100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%</a:t>
            </a:r>
          </a:p>
        </p:txBody>
      </p:sp>
      <p:sp>
        <p:nvSpPr>
          <p:cNvPr id="11" name="Kotak Teks 3">
            <a:extLst>
              <a:ext uri="{FF2B5EF4-FFF2-40B4-BE49-F238E27FC236}">
                <a16:creationId xmlns:a16="http://schemas.microsoft.com/office/drawing/2014/main" id="{629EECDB-62E6-4342-8C26-2C484DC1878C}"/>
              </a:ext>
            </a:extLst>
          </p:cNvPr>
          <p:cNvSpPr txBox="1"/>
          <p:nvPr/>
        </p:nvSpPr>
        <p:spPr>
          <a:xfrm>
            <a:off x="6502063" y="3997035"/>
            <a:ext cx="681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40</a:t>
            </a:r>
            <a:r>
              <a:rPr lang="en-US" sz="1600" b="1" baseline="-100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%</a:t>
            </a:r>
          </a:p>
        </p:txBody>
      </p:sp>
      <p:sp>
        <p:nvSpPr>
          <p:cNvPr id="12" name="Kotak Teks 3">
            <a:extLst>
              <a:ext uri="{FF2B5EF4-FFF2-40B4-BE49-F238E27FC236}">
                <a16:creationId xmlns:a16="http://schemas.microsoft.com/office/drawing/2014/main" id="{629EECDB-62E6-4342-8C26-2C484DC1878C}"/>
              </a:ext>
            </a:extLst>
          </p:cNvPr>
          <p:cNvSpPr txBox="1"/>
          <p:nvPr/>
        </p:nvSpPr>
        <p:spPr>
          <a:xfrm>
            <a:off x="8730913" y="3997035"/>
            <a:ext cx="681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25</a:t>
            </a:r>
            <a:r>
              <a:rPr lang="en-US" sz="1600" b="1" baseline="-100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%</a:t>
            </a:r>
          </a:p>
        </p:txBody>
      </p:sp>
      <p:sp>
        <p:nvSpPr>
          <p:cNvPr id="13" name="Kotak Teks 3">
            <a:extLst>
              <a:ext uri="{FF2B5EF4-FFF2-40B4-BE49-F238E27FC236}">
                <a16:creationId xmlns:a16="http://schemas.microsoft.com/office/drawing/2014/main" id="{14A00727-7EEC-4EA7-9D28-9BBC184B9984}"/>
              </a:ext>
            </a:extLst>
          </p:cNvPr>
          <p:cNvSpPr txBox="1"/>
          <p:nvPr/>
        </p:nvSpPr>
        <p:spPr>
          <a:xfrm>
            <a:off x="1809639" y="4448500"/>
            <a:ext cx="131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Investing Strategies</a:t>
            </a:r>
            <a:endParaRPr lang="en-ID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Roboto" panose="02000000000000000000" pitchFamily="2" charset="0"/>
              <a:cs typeface="Poppins Medium" panose="00000600000000000000" pitchFamily="2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64650" y="5164282"/>
            <a:ext cx="4046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otak Teks 3">
            <a:extLst>
              <a:ext uri="{FF2B5EF4-FFF2-40B4-BE49-F238E27FC236}">
                <a16:creationId xmlns:a16="http://schemas.microsoft.com/office/drawing/2014/main" id="{14A00727-7EEC-4EA7-9D28-9BBC184B9984}"/>
              </a:ext>
            </a:extLst>
          </p:cNvPr>
          <p:cNvSpPr txBox="1"/>
          <p:nvPr/>
        </p:nvSpPr>
        <p:spPr>
          <a:xfrm>
            <a:off x="3956772" y="4448500"/>
            <a:ext cx="131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Witness Service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411783" y="5164282"/>
            <a:ext cx="4046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otak Teks 3">
            <a:extLst>
              <a:ext uri="{FF2B5EF4-FFF2-40B4-BE49-F238E27FC236}">
                <a16:creationId xmlns:a16="http://schemas.microsoft.com/office/drawing/2014/main" id="{14A00727-7EEC-4EA7-9D28-9BBC184B9984}"/>
              </a:ext>
            </a:extLst>
          </p:cNvPr>
          <p:cNvSpPr txBox="1"/>
          <p:nvPr/>
        </p:nvSpPr>
        <p:spPr>
          <a:xfrm>
            <a:off x="6185622" y="4448500"/>
            <a:ext cx="131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Attorney Services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640633" y="5164282"/>
            <a:ext cx="4046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Kotak Teks 3">
            <a:extLst>
              <a:ext uri="{FF2B5EF4-FFF2-40B4-BE49-F238E27FC236}">
                <a16:creationId xmlns:a16="http://schemas.microsoft.com/office/drawing/2014/main" id="{14A00727-7EEC-4EA7-9D28-9BBC184B9984}"/>
              </a:ext>
            </a:extLst>
          </p:cNvPr>
          <p:cNvSpPr txBox="1"/>
          <p:nvPr/>
        </p:nvSpPr>
        <p:spPr>
          <a:xfrm>
            <a:off x="8414472" y="4448500"/>
            <a:ext cx="131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Prosecutor Service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869483" y="5164282"/>
            <a:ext cx="4046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2560618" y="5616225"/>
            <a:ext cx="70707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eet justo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ipiscinge elit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ursus ursus 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CDECBA1-736D-44CC-95EA-7EFBA6F1C8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r="3052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52A937E9-277E-484D-B57E-2BCDF538D8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3" b="26333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30F49732-7318-4624-83EE-514E753E3F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3" b="26333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8A9DBDA5-B0BA-4D0F-9BAA-5BB8C04B626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0" b="26320"/>
          <a:stretch>
            <a:fillRect/>
          </a:stretch>
        </p:blipFill>
        <p:spPr/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CB7D7F8-4EB9-4B85-897B-CF17398664DC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A47FFC3-0278-4DB7-97DA-A73A26F89E5B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2F85A904-CD87-480D-9CAA-1980676D19F4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0102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484343" y="934221"/>
            <a:ext cx="4068613" cy="4020726"/>
            <a:chOff x="7560543" y="1867555"/>
            <a:chExt cx="4068613" cy="4020726"/>
          </a:xfrm>
        </p:grpSpPr>
        <p:sp>
          <p:nvSpPr>
            <p:cNvPr id="7" name="Rectangle 6"/>
            <p:cNvSpPr/>
            <p:nvPr/>
          </p:nvSpPr>
          <p:spPr>
            <a:xfrm>
              <a:off x="7560543" y="2167265"/>
              <a:ext cx="34740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The Work Results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60543" y="1867555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7560543" y="3015302"/>
              <a:ext cx="40686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eet sto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nasat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ien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ursus ursus 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560543" y="4393882"/>
              <a:ext cx="3907557" cy="1494399"/>
              <a:chOff x="7560543" y="4393882"/>
              <a:chExt cx="3314807" cy="1494399"/>
            </a:xfrm>
          </p:grpSpPr>
          <p:sp>
            <p:nvSpPr>
              <p:cNvPr id="11" name="Kotak Teks 80">
                <a:extLst>
                  <a:ext uri="{FF2B5EF4-FFF2-40B4-BE49-F238E27FC236}">
                    <a16:creationId xmlns:a16="http://schemas.microsoft.com/office/drawing/2014/main" id="{2787BBAF-94D5-41AE-8421-5876C04DB663}"/>
                  </a:ext>
                </a:extLst>
              </p:cNvPr>
              <p:cNvSpPr txBox="1"/>
              <p:nvPr/>
            </p:nvSpPr>
            <p:spPr>
              <a:xfrm>
                <a:off x="7560543" y="5307351"/>
                <a:ext cx="17892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Roboto" panose="02000000000000000000" pitchFamily="2" charset="0"/>
                    <a:cs typeface="Poppins Medium" pitchFamily="2" charset="77"/>
                  </a:rPr>
                  <a:t>Research Strategy</a:t>
                </a:r>
              </a:p>
            </p:txBody>
          </p:sp>
          <p:sp>
            <p:nvSpPr>
              <p:cNvPr id="12" name="Kotak Teks 4">
                <a:extLst>
                  <a:ext uri="{FF2B5EF4-FFF2-40B4-BE49-F238E27FC236}">
                    <a16:creationId xmlns:a16="http://schemas.microsoft.com/office/drawing/2014/main" id="{EC39CF46-9B7C-4CE2-89A6-3B7E5EDD368E}"/>
                  </a:ext>
                </a:extLst>
              </p:cNvPr>
              <p:cNvSpPr txBox="1"/>
              <p:nvPr/>
            </p:nvSpPr>
            <p:spPr>
              <a:xfrm>
                <a:off x="10330643" y="4393882"/>
                <a:ext cx="544707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ID" sz="11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Poppins Medium" pitchFamily="2" charset="77"/>
                  </a:rPr>
                  <a:t>90%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E03070A-F636-40D7-B6BC-0725BE1BB10A}"/>
                  </a:ext>
                </a:extLst>
              </p:cNvPr>
              <p:cNvGrpSpPr/>
              <p:nvPr/>
            </p:nvGrpSpPr>
            <p:grpSpPr>
              <a:xfrm>
                <a:off x="7657315" y="4831769"/>
                <a:ext cx="3218035" cy="229212"/>
                <a:chOff x="1064091" y="4679337"/>
                <a:chExt cx="2582851" cy="126033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759FC3B-1A94-4B83-A010-88CF6694C7DD}"/>
                    </a:ext>
                  </a:extLst>
                </p:cNvPr>
                <p:cNvSpPr/>
                <p:nvPr/>
              </p:nvSpPr>
              <p:spPr>
                <a:xfrm>
                  <a:off x="1086032" y="4704195"/>
                  <a:ext cx="2330304" cy="7631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3B86DBB-B695-4243-A972-09F993FF0BD9}"/>
                    </a:ext>
                  </a:extLst>
                </p:cNvPr>
                <p:cNvSpPr/>
                <p:nvPr/>
              </p:nvSpPr>
              <p:spPr>
                <a:xfrm>
                  <a:off x="1064091" y="4679337"/>
                  <a:ext cx="2582851" cy="126033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14" name="Kotak Teks 80">
                <a:extLst>
                  <a:ext uri="{FF2B5EF4-FFF2-40B4-BE49-F238E27FC236}">
                    <a16:creationId xmlns:a16="http://schemas.microsoft.com/office/drawing/2014/main" id="{2787BBAF-94D5-41AE-8421-5876C04DB663}"/>
                  </a:ext>
                </a:extLst>
              </p:cNvPr>
              <p:cNvSpPr txBox="1"/>
              <p:nvPr/>
            </p:nvSpPr>
            <p:spPr>
              <a:xfrm>
                <a:off x="7560543" y="4475820"/>
                <a:ext cx="17892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Roboto" panose="02000000000000000000" pitchFamily="2" charset="0"/>
                    <a:cs typeface="Poppins Medium" pitchFamily="2" charset="77"/>
                  </a:rPr>
                  <a:t>Team Work</a:t>
                </a:r>
              </a:p>
            </p:txBody>
          </p:sp>
          <p:sp>
            <p:nvSpPr>
              <p:cNvPr id="15" name="Kotak Teks 4">
                <a:extLst>
                  <a:ext uri="{FF2B5EF4-FFF2-40B4-BE49-F238E27FC236}">
                    <a16:creationId xmlns:a16="http://schemas.microsoft.com/office/drawing/2014/main" id="{EC39CF46-9B7C-4CE2-89A6-3B7E5EDD368E}"/>
                  </a:ext>
                </a:extLst>
              </p:cNvPr>
              <p:cNvSpPr txBox="1"/>
              <p:nvPr/>
            </p:nvSpPr>
            <p:spPr>
              <a:xfrm>
                <a:off x="10330643" y="5221182"/>
                <a:ext cx="544707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ID" sz="11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Poppins Medium" pitchFamily="2" charset="77"/>
                  </a:rPr>
                  <a:t>63%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E03070A-F636-40D7-B6BC-0725BE1BB10A}"/>
                  </a:ext>
                </a:extLst>
              </p:cNvPr>
              <p:cNvGrpSpPr/>
              <p:nvPr/>
            </p:nvGrpSpPr>
            <p:grpSpPr>
              <a:xfrm>
                <a:off x="7657315" y="5659069"/>
                <a:ext cx="3218035" cy="229212"/>
                <a:chOff x="1064091" y="4679337"/>
                <a:chExt cx="2582851" cy="126033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759FC3B-1A94-4B83-A010-88CF6694C7DD}"/>
                    </a:ext>
                  </a:extLst>
                </p:cNvPr>
                <p:cNvSpPr/>
                <p:nvPr/>
              </p:nvSpPr>
              <p:spPr>
                <a:xfrm>
                  <a:off x="1086032" y="4704195"/>
                  <a:ext cx="1476339" cy="76317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3B86DBB-B695-4243-A972-09F993FF0BD9}"/>
                    </a:ext>
                  </a:extLst>
                </p:cNvPr>
                <p:cNvSpPr/>
                <p:nvPr/>
              </p:nvSpPr>
              <p:spPr>
                <a:xfrm>
                  <a:off x="1064091" y="4679337"/>
                  <a:ext cx="2582851" cy="126033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</p:grp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D0E548E-F9B4-4581-A838-827057BD5F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r="4588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38A8A670-BCDF-4DBA-AE02-11A8D0DEF5F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r="4637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3358D9B3-9AC0-432F-9A83-EB7EB1B4BAC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r="4633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C3F36E2-0568-4AE1-B03C-6B7DF98210D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r="4632"/>
          <a:stretch>
            <a:fillRect/>
          </a:stretch>
        </p:blipFill>
        <p:spPr/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C482BAB-2E3E-412C-B4EF-34679965B2B5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3B74FA98-52D5-40D3-9A2B-1529ADF5BE58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947C04E1-C27D-4DD2-A0B1-94FC0C76FF10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8277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081832" y="2162628"/>
            <a:ext cx="2336800" cy="3410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ersegi Panjang 24">
            <a:extLst>
              <a:ext uri="{FF2B5EF4-FFF2-40B4-BE49-F238E27FC236}">
                <a16:creationId xmlns:a16="http://schemas.microsoft.com/office/drawing/2014/main" id="{9E3D884B-0DFA-46F3-8D09-6DFF2412A336}"/>
              </a:ext>
            </a:extLst>
          </p:cNvPr>
          <p:cNvSpPr/>
          <p:nvPr/>
        </p:nvSpPr>
        <p:spPr>
          <a:xfrm>
            <a:off x="2425307" y="3349474"/>
            <a:ext cx="16498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/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1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/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2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/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3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/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2732301" y="5051223"/>
            <a:ext cx="1035861" cy="32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53656" y="5114821"/>
            <a:ext cx="7873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MORE NOW</a:t>
            </a:r>
          </a:p>
        </p:txBody>
      </p:sp>
      <p:sp>
        <p:nvSpPr>
          <p:cNvPr id="54" name="Kotak Teks 3">
            <a:extLst>
              <a:ext uri="{FF2B5EF4-FFF2-40B4-BE49-F238E27FC236}">
                <a16:creationId xmlns:a16="http://schemas.microsoft.com/office/drawing/2014/main" id="{26E27313-6E26-479B-BE7C-9127D1E28BF5}"/>
              </a:ext>
            </a:extLst>
          </p:cNvPr>
          <p:cNvSpPr txBox="1"/>
          <p:nvPr/>
        </p:nvSpPr>
        <p:spPr>
          <a:xfrm>
            <a:off x="2618825" y="2686354"/>
            <a:ext cx="1257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baseline="300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itchFamily="2" charset="77"/>
              </a:rPr>
              <a:t>$</a:t>
            </a:r>
            <a:r>
              <a:rPr lang="en-US" sz="2000" b="1" spc="1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itchFamily="2" charset="77"/>
              </a:rPr>
              <a:t>45</a:t>
            </a:r>
            <a:endParaRPr lang="en-ID" sz="2000" b="1" spc="1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Poppins Medium" pitchFamily="2" charset="77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758908" y="2374630"/>
            <a:ext cx="976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0">
                <a:solidFill>
                  <a:schemeClr val="bg1"/>
                </a:solidFill>
                <a:effectLst/>
                <a:latin typeface="+mj-lt"/>
              </a:rPr>
              <a:t>Gold</a:t>
            </a:r>
            <a:endParaRPr lang="en-US" sz="1400" b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3112705" y="3134080"/>
            <a:ext cx="3238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922837" y="2162628"/>
            <a:ext cx="2336800" cy="341085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Persegi Panjang 24">
            <a:extLst>
              <a:ext uri="{FF2B5EF4-FFF2-40B4-BE49-F238E27FC236}">
                <a16:creationId xmlns:a16="http://schemas.microsoft.com/office/drawing/2014/main" id="{9E3D884B-0DFA-46F3-8D09-6DFF2412A336}"/>
              </a:ext>
            </a:extLst>
          </p:cNvPr>
          <p:cNvSpPr/>
          <p:nvPr/>
        </p:nvSpPr>
        <p:spPr>
          <a:xfrm>
            <a:off x="5266312" y="3349474"/>
            <a:ext cx="16498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1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2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3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573306" y="5051223"/>
            <a:ext cx="1035861" cy="3208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694661" y="5114821"/>
            <a:ext cx="7873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+mj-lt"/>
              </a:rPr>
              <a:t>MORE NOW</a:t>
            </a:r>
          </a:p>
        </p:txBody>
      </p:sp>
      <p:sp>
        <p:nvSpPr>
          <p:cNvPr id="62" name="Kotak Teks 3">
            <a:extLst>
              <a:ext uri="{FF2B5EF4-FFF2-40B4-BE49-F238E27FC236}">
                <a16:creationId xmlns:a16="http://schemas.microsoft.com/office/drawing/2014/main" id="{26E27313-6E26-479B-BE7C-9127D1E28BF5}"/>
              </a:ext>
            </a:extLst>
          </p:cNvPr>
          <p:cNvSpPr txBox="1"/>
          <p:nvPr/>
        </p:nvSpPr>
        <p:spPr>
          <a:xfrm>
            <a:off x="5459830" y="2686354"/>
            <a:ext cx="1257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 panose="02000000000000000000" pitchFamily="2" charset="0"/>
                <a:cs typeface="Poppins Medium" pitchFamily="2" charset="77"/>
              </a:rPr>
              <a:t>$</a:t>
            </a:r>
            <a:r>
              <a:rPr lang="en-US" sz="2000" b="1" spc="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 panose="02000000000000000000" pitchFamily="2" charset="0"/>
                <a:cs typeface="Poppins Medium" pitchFamily="2" charset="77"/>
              </a:rPr>
              <a:t>70</a:t>
            </a:r>
            <a:endParaRPr lang="en-ID" sz="2000" b="1" spc="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Roboto" panose="02000000000000000000" pitchFamily="2" charset="0"/>
              <a:cs typeface="Poppins Medium" pitchFamily="2" charset="77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30233" y="2374630"/>
            <a:ext cx="1316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Advanced</a:t>
            </a:r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5953710" y="3134080"/>
            <a:ext cx="3238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7767033" y="2162628"/>
            <a:ext cx="2336800" cy="341085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Persegi Panjang 24">
            <a:extLst>
              <a:ext uri="{FF2B5EF4-FFF2-40B4-BE49-F238E27FC236}">
                <a16:creationId xmlns:a16="http://schemas.microsoft.com/office/drawing/2014/main" id="{9E3D884B-0DFA-46F3-8D09-6DFF2412A336}"/>
              </a:ext>
            </a:extLst>
          </p:cNvPr>
          <p:cNvSpPr/>
          <p:nvPr/>
        </p:nvSpPr>
        <p:spPr>
          <a:xfrm>
            <a:off x="8110508" y="3349474"/>
            <a:ext cx="16498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1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2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3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Your service list 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417502" y="5051223"/>
            <a:ext cx="1035861" cy="3208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538857" y="5114821"/>
            <a:ext cx="7873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+mj-lt"/>
              </a:rPr>
              <a:t>MORE NOW</a:t>
            </a:r>
          </a:p>
        </p:txBody>
      </p:sp>
      <p:sp>
        <p:nvSpPr>
          <p:cNvPr id="70" name="Kotak Teks 3">
            <a:extLst>
              <a:ext uri="{FF2B5EF4-FFF2-40B4-BE49-F238E27FC236}">
                <a16:creationId xmlns:a16="http://schemas.microsoft.com/office/drawing/2014/main" id="{26E27313-6E26-479B-BE7C-9127D1E28BF5}"/>
              </a:ext>
            </a:extLst>
          </p:cNvPr>
          <p:cNvSpPr txBox="1"/>
          <p:nvPr/>
        </p:nvSpPr>
        <p:spPr>
          <a:xfrm>
            <a:off x="8304026" y="2686354"/>
            <a:ext cx="1257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 panose="02000000000000000000" pitchFamily="2" charset="0"/>
                <a:cs typeface="Poppins Medium" pitchFamily="2" charset="77"/>
              </a:rPr>
              <a:t>$</a:t>
            </a:r>
            <a:r>
              <a:rPr lang="en-US" sz="2000" b="1" spc="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 panose="02000000000000000000" pitchFamily="2" charset="0"/>
                <a:cs typeface="Poppins Medium" pitchFamily="2" charset="77"/>
              </a:rPr>
              <a:t>55</a:t>
            </a:r>
            <a:endParaRPr lang="en-ID" sz="2000" b="1" spc="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Roboto" panose="02000000000000000000" pitchFamily="2" charset="0"/>
              <a:cs typeface="Poppins Medium" pitchFamily="2" charset="77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274429" y="2374630"/>
            <a:ext cx="1316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Standard</a:t>
            </a:r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8797906" y="3134080"/>
            <a:ext cx="3238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631310" y="395014"/>
            <a:ext cx="49293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Simple Pricing Plans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87581" y="967204"/>
            <a:ext cx="12168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>
                <a:solidFill>
                  <a:schemeClr val="accent2"/>
                </a:solidFill>
              </a:rPr>
              <a:t>What We Do 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945812-CE07-4ED4-B6B3-75EAD1859006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6AB8BB5-C491-4BB8-85F8-FC8383308001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A134A84-50A2-464B-8688-732693530567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6217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65150" y="1177591"/>
            <a:ext cx="4693024" cy="50152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7125A3-0AAA-4197-8454-30C5EB557B47}"/>
              </a:ext>
            </a:extLst>
          </p:cNvPr>
          <p:cNvGrpSpPr/>
          <p:nvPr/>
        </p:nvGrpSpPr>
        <p:grpSpPr>
          <a:xfrm>
            <a:off x="511900" y="2198372"/>
            <a:ext cx="4836577" cy="2461256"/>
            <a:chOff x="511900" y="942920"/>
            <a:chExt cx="4836577" cy="24612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C7544E-AAA5-4385-9D69-23170A25F14D}"/>
                </a:ext>
              </a:extLst>
            </p:cNvPr>
            <p:cNvSpPr txBox="1"/>
            <p:nvPr/>
          </p:nvSpPr>
          <p:spPr>
            <a:xfrm>
              <a:off x="511900" y="1026703"/>
              <a:ext cx="4836577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THANKS!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538276" y="2388513"/>
              <a:ext cx="43049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adipiscinge elit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 cursu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nasat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adipis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adipiscinge elit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 cursus mi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mi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38276" y="942920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accent2"/>
                  </a:solidFill>
                </a:rPr>
                <a:t>What We Do ?</a:t>
              </a:r>
            </a:p>
          </p:txBody>
        </p: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09B74B7-4D8F-4F2F-B693-FF1374BDBC6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8826"/>
          <a:stretch/>
        </p:blipFill>
        <p:spPr>
          <a:xfrm>
            <a:off x="6629399" y="999210"/>
            <a:ext cx="4693024" cy="5015203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91DF7C9-673C-4A0F-A045-FC29BE3A6A36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F5A0AA6-B609-46DE-96D5-8136BEAD4841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2C5E328-F4EC-4189-8C56-84A7976427F9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946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888D7D8-855A-4754-8750-A1F6F4E92DFC}"/>
              </a:ext>
            </a:extLst>
          </p:cNvPr>
          <p:cNvGrpSpPr/>
          <p:nvPr/>
        </p:nvGrpSpPr>
        <p:grpSpPr>
          <a:xfrm>
            <a:off x="557347" y="1619944"/>
            <a:ext cx="4621019" cy="3043341"/>
            <a:chOff x="609599" y="1989687"/>
            <a:chExt cx="4621019" cy="3043341"/>
          </a:xfrm>
        </p:grpSpPr>
        <p:sp>
          <p:nvSpPr>
            <p:cNvPr id="3" name="Rectangle 2"/>
            <p:cNvSpPr/>
            <p:nvPr/>
          </p:nvSpPr>
          <p:spPr>
            <a:xfrm>
              <a:off x="609600" y="2299530"/>
              <a:ext cx="376376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</a:rPr>
                <a:t>Trusted Law Consultant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09601" y="1989687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609599" y="3786533"/>
              <a:ext cx="462101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d gravida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nasat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 cursus mi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sed gravida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nasat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F124608-E845-487B-A23D-DAC7E37706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31" r="16631"/>
          <a:stretch>
            <a:fillRect/>
          </a:stretch>
        </p:blipFill>
        <p:spPr/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7FE798-BA65-41A4-97ED-623767F603C6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6E6CB02-8CAA-478F-A858-D51E43DB2A06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78EFE23-4038-4B33-8C5A-5B38294E2B62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707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3A009B0-D320-4479-8017-BFBCF1DE4306}"/>
              </a:ext>
            </a:extLst>
          </p:cNvPr>
          <p:cNvGrpSpPr/>
          <p:nvPr/>
        </p:nvGrpSpPr>
        <p:grpSpPr>
          <a:xfrm>
            <a:off x="7451738" y="1606852"/>
            <a:ext cx="4197562" cy="2677639"/>
            <a:chOff x="7451738" y="2090181"/>
            <a:chExt cx="4197562" cy="2677639"/>
          </a:xfrm>
        </p:grpSpPr>
        <p:sp>
          <p:nvSpPr>
            <p:cNvPr id="3" name="Rectangle 2"/>
            <p:cNvSpPr/>
            <p:nvPr/>
          </p:nvSpPr>
          <p:spPr>
            <a:xfrm>
              <a:off x="8296500" y="2392132"/>
              <a:ext cx="33528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Trust Our Best Lawyer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432463" y="2090181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7451738" y="3752157"/>
              <a:ext cx="41975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d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nasat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 cursus mi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" name="Kotak Teks 3">
            <a:extLst>
              <a:ext uri="{FF2B5EF4-FFF2-40B4-BE49-F238E27FC236}">
                <a16:creationId xmlns:a16="http://schemas.microsoft.com/office/drawing/2014/main" id="{629EECDB-62E6-4342-8C26-2C484DC1878C}"/>
              </a:ext>
            </a:extLst>
          </p:cNvPr>
          <p:cNvSpPr txBox="1"/>
          <p:nvPr/>
        </p:nvSpPr>
        <p:spPr>
          <a:xfrm>
            <a:off x="7113458" y="4839103"/>
            <a:ext cx="7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52</a:t>
            </a:r>
            <a:r>
              <a:rPr lang="en-US" sz="1600" b="1" baseline="-1000">
                <a:solidFill>
                  <a:schemeClr val="bg1"/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%</a:t>
            </a:r>
          </a:p>
        </p:txBody>
      </p:sp>
      <p:sp>
        <p:nvSpPr>
          <p:cNvPr id="10" name="Kotak Teks 3">
            <a:extLst>
              <a:ext uri="{FF2B5EF4-FFF2-40B4-BE49-F238E27FC236}">
                <a16:creationId xmlns:a16="http://schemas.microsoft.com/office/drawing/2014/main" id="{629EECDB-62E6-4342-8C26-2C484DC1878C}"/>
              </a:ext>
            </a:extLst>
          </p:cNvPr>
          <p:cNvSpPr txBox="1"/>
          <p:nvPr/>
        </p:nvSpPr>
        <p:spPr>
          <a:xfrm>
            <a:off x="8651972" y="4839103"/>
            <a:ext cx="7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70</a:t>
            </a:r>
            <a:r>
              <a:rPr lang="en-US" sz="1600" b="1" baseline="-1000">
                <a:solidFill>
                  <a:schemeClr val="bg1"/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%</a:t>
            </a:r>
          </a:p>
        </p:txBody>
      </p:sp>
      <p:sp>
        <p:nvSpPr>
          <p:cNvPr id="11" name="Kotak Teks 3">
            <a:extLst>
              <a:ext uri="{FF2B5EF4-FFF2-40B4-BE49-F238E27FC236}">
                <a16:creationId xmlns:a16="http://schemas.microsoft.com/office/drawing/2014/main" id="{629EECDB-62E6-4342-8C26-2C484DC1878C}"/>
              </a:ext>
            </a:extLst>
          </p:cNvPr>
          <p:cNvSpPr txBox="1"/>
          <p:nvPr/>
        </p:nvSpPr>
        <p:spPr>
          <a:xfrm>
            <a:off x="10190486" y="4839103"/>
            <a:ext cx="7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35</a:t>
            </a:r>
            <a:r>
              <a:rPr lang="en-US" sz="1600" b="1" baseline="-1000">
                <a:solidFill>
                  <a:schemeClr val="bg1"/>
                </a:solidFill>
                <a:ea typeface="Roboto" panose="02000000000000000000" pitchFamily="2" charset="0"/>
                <a:cs typeface="Poppins Medium" panose="00000600000000000000" pitchFamily="2" charset="0"/>
              </a:rPr>
              <a:t>%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FE6BF97-1792-4466-B968-E491B8FDBC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t="157" r="-89" b="33103"/>
          <a:stretch/>
        </p:blipFill>
        <p:spPr>
          <a:xfrm>
            <a:off x="614506" y="1003479"/>
            <a:ext cx="5486400" cy="5486400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9A0F5F3-2F0A-440A-9FFD-4E271803EC8E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46C0684-E8BF-496C-8BB3-1D9C83813F12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B5EAE0D-8A23-4AA6-9EE4-360D1BD775AA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786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CA9B7949-3C97-4850-90B6-F97D6835BE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2" b="24042"/>
          <a:stretch/>
        </p:blipFill>
        <p:spPr>
          <a:xfrm>
            <a:off x="5886450" y="1003081"/>
            <a:ext cx="3810306" cy="2967904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F804498-8210-44A1-9BD8-2476C099443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r="7200"/>
          <a:stretch/>
        </p:blipFill>
        <p:spPr>
          <a:xfrm>
            <a:off x="8786328" y="2134481"/>
            <a:ext cx="3405672" cy="2652728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F509DEC1-A97B-4FBA-8598-B2C02B03CE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r="7203"/>
          <a:stretch/>
        </p:blipFill>
        <p:spPr>
          <a:xfrm>
            <a:off x="6847456" y="3460845"/>
            <a:ext cx="3405672" cy="2652728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C79C4D6-84BA-496C-835A-73E888A2CEFA}"/>
              </a:ext>
            </a:extLst>
          </p:cNvPr>
          <p:cNvGrpSpPr/>
          <p:nvPr/>
        </p:nvGrpSpPr>
        <p:grpSpPr>
          <a:xfrm>
            <a:off x="559079" y="1618727"/>
            <a:ext cx="4585608" cy="2183619"/>
            <a:chOff x="820339" y="1366957"/>
            <a:chExt cx="4585608" cy="2183619"/>
          </a:xfrm>
        </p:grpSpPr>
        <p:sp>
          <p:nvSpPr>
            <p:cNvPr id="8" name="Rectangle 7"/>
            <p:cNvSpPr/>
            <p:nvPr/>
          </p:nvSpPr>
          <p:spPr>
            <a:xfrm>
              <a:off x="820340" y="1697147"/>
              <a:ext cx="351410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Your Best Partner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0340" y="1366957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820339" y="2561972"/>
              <a:ext cx="4585608" cy="988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nasa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 cursus mi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rnge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4DB097-0B54-466E-B8DA-F35CC5A17DAD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C43CD02-F3B4-43E2-8CD2-64240B55005D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9729EF9-FC40-4A6A-8DE4-5E8E17AED04A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792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5400000">
            <a:off x="1114425" y="1145053"/>
            <a:ext cx="738187" cy="738187"/>
          </a:xfrm>
          <a:custGeom>
            <a:avLst/>
            <a:gdLst>
              <a:gd name="connsiteX0" fmla="*/ 0 w 738187"/>
              <a:gd name="connsiteY0" fmla="*/ 738187 h 738187"/>
              <a:gd name="connsiteX1" fmla="*/ 0 w 738187"/>
              <a:gd name="connsiteY1" fmla="*/ 0 h 738187"/>
              <a:gd name="connsiteX2" fmla="*/ 124153 w 738187"/>
              <a:gd name="connsiteY2" fmla="*/ 124153 h 738187"/>
              <a:gd name="connsiteX3" fmla="*/ 124153 w 738187"/>
              <a:gd name="connsiteY3" fmla="*/ 610711 h 738187"/>
              <a:gd name="connsiteX4" fmla="*/ 610711 w 738187"/>
              <a:gd name="connsiteY4" fmla="*/ 610711 h 738187"/>
              <a:gd name="connsiteX5" fmla="*/ 738187 w 738187"/>
              <a:gd name="connsiteY5" fmla="*/ 738187 h 7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187" h="738187">
                <a:moveTo>
                  <a:pt x="0" y="738187"/>
                </a:moveTo>
                <a:lnTo>
                  <a:pt x="0" y="0"/>
                </a:lnTo>
                <a:lnTo>
                  <a:pt x="124153" y="124153"/>
                </a:lnTo>
                <a:lnTo>
                  <a:pt x="124153" y="610711"/>
                </a:lnTo>
                <a:lnTo>
                  <a:pt x="610711" y="610711"/>
                </a:lnTo>
                <a:lnTo>
                  <a:pt x="738187" y="738187"/>
                </a:lnTo>
                <a:close/>
              </a:path>
            </a:pathLst>
          </a:cu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6D72BA-A42E-4C4D-BB29-571DA55CE97D}"/>
              </a:ext>
            </a:extLst>
          </p:cNvPr>
          <p:cNvGrpSpPr/>
          <p:nvPr/>
        </p:nvGrpSpPr>
        <p:grpSpPr>
          <a:xfrm>
            <a:off x="7453258" y="1619792"/>
            <a:ext cx="4197562" cy="3188445"/>
            <a:chOff x="7152809" y="1828800"/>
            <a:chExt cx="4197562" cy="3188445"/>
          </a:xfrm>
        </p:grpSpPr>
        <p:sp>
          <p:nvSpPr>
            <p:cNvPr id="4" name="Rectangle 3"/>
            <p:cNvSpPr/>
            <p:nvPr/>
          </p:nvSpPr>
          <p:spPr>
            <a:xfrm>
              <a:off x="7576323" y="2165768"/>
              <a:ext cx="37740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About Our Law Company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133534" y="1828800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7152809" y="3566976"/>
              <a:ext cx="4197562" cy="145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d gravida est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nasat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 cursus mi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nasat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 cursus mi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26452BC-E88E-4B66-866D-39AC86F3D7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r="10813"/>
          <a:stretch>
            <a:fillRect/>
          </a:stretch>
        </p:blipFill>
        <p:spPr/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95E11BC-9F81-4FDB-86B8-946BC285BFE8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5981C18-8C10-4012-9AD9-C7C236D0CC51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01DE897-58FC-4ED3-B2DF-9E80C5EACA14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6691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90295" y="399534"/>
            <a:ext cx="4211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Professional Team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7581" y="984309"/>
            <a:ext cx="12168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>
                <a:solidFill>
                  <a:schemeClr val="accent2"/>
                </a:solidFill>
              </a:rPr>
              <a:t>What We Do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2695104" y="1521440"/>
            <a:ext cx="6801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d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adipi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sclit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adiad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ipiscinge elit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 cursus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2686" y="4806732"/>
            <a:ext cx="1566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Robert  Christensen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2522" y="4806732"/>
            <a:ext cx="1096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Helen  Pruett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78307" y="4806731"/>
            <a:ext cx="1279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David  Peterson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0764" y="5054164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i="0" dirty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Lawyer 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5760" y="5054164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i="0" dirty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Lawyer 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2915" y="5054163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i="0" dirty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Lawyer 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1619934" y="5343864"/>
            <a:ext cx="2451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d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endParaRPr lang="id-ID" sz="100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4804930" y="5343864"/>
            <a:ext cx="2451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d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endParaRPr lang="id-ID" sz="100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7892085" y="5343864"/>
            <a:ext cx="2451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d gravida est sed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endParaRPr lang="id-ID" sz="100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680330A-02D3-4A60-AA13-1A16885FD5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4" r="9784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7402183A-47C5-4400-8673-D5B121FD27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" t="12425" r="553" b="32412"/>
          <a:stretch/>
        </p:blipFill>
        <p:spPr>
          <a:xfrm>
            <a:off x="8235266" y="2554514"/>
            <a:ext cx="2336800" cy="1934029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1978AD4-64D4-4219-A372-6CF007C283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45225" r="3424" b="15924"/>
          <a:stretch/>
        </p:blipFill>
        <p:spPr>
          <a:xfrm>
            <a:off x="5078409" y="2554514"/>
            <a:ext cx="2336800" cy="1934029"/>
          </a:xfr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6E9E26A-4A9A-43AB-AC2D-B0D7EADC58A4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BF9D9DB-ADB2-4194-BF56-546C31238132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2E69A180-CD24-4194-867A-080184B7FAF2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863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47BBD42-59AA-46C2-922E-223BADF665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r="550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80BBBBE-A72E-4680-B1E3-E17F997F98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516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3660075" y="1371600"/>
            <a:ext cx="2831619" cy="4114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5000">
                <a:srgbClr val="FFFFFF">
                  <a:alpha val="86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1" y="1371600"/>
            <a:ext cx="2728864" cy="4114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5000">
                <a:srgbClr val="FFFFFF">
                  <a:alpha val="86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CCC773-2398-4CBE-9D00-387A1BD36ED8}"/>
              </a:ext>
            </a:extLst>
          </p:cNvPr>
          <p:cNvGrpSpPr/>
          <p:nvPr/>
        </p:nvGrpSpPr>
        <p:grpSpPr>
          <a:xfrm>
            <a:off x="7688277" y="1608583"/>
            <a:ext cx="3968143" cy="3013813"/>
            <a:chOff x="7818907" y="1922093"/>
            <a:chExt cx="3968143" cy="3013813"/>
          </a:xfrm>
        </p:grpSpPr>
        <p:sp>
          <p:nvSpPr>
            <p:cNvPr id="10" name="Rectangle 9"/>
            <p:cNvSpPr/>
            <p:nvPr/>
          </p:nvSpPr>
          <p:spPr>
            <a:xfrm>
              <a:off x="8739959" y="2228395"/>
              <a:ext cx="304709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Trust Our Law Consultant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570213" y="1922093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100" b="1" dirty="0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7818907" y="3689411"/>
              <a:ext cx="396814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d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nasat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ursus mi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509934" y="4136698"/>
            <a:ext cx="942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Carl  Lewis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66229" y="4358917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i="0" dirty="0">
                <a:solidFill>
                  <a:schemeClr val="accent2"/>
                </a:solidFill>
                <a:effectLst/>
                <a:latin typeface="+mj-lt"/>
              </a:rPr>
              <a:t>Lawyer </a:t>
            </a:r>
            <a:endParaRPr lang="en-US" sz="1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1041696" y="4608276"/>
            <a:ext cx="1879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4198" y="4136698"/>
            <a:ext cx="1120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Jose Cooney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19458" y="4358917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i="0" dirty="0">
                <a:solidFill>
                  <a:schemeClr val="accent2"/>
                </a:solidFill>
                <a:effectLst/>
                <a:latin typeface="+mj-lt"/>
              </a:rPr>
              <a:t>Lawyer </a:t>
            </a:r>
            <a:endParaRPr lang="en-US" sz="1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4194925" y="4608276"/>
            <a:ext cx="1879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 r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dipis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5EE3CD-E23F-4E31-92D0-691A25DE47D3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0EC76CC4-8549-4300-9164-0580003A7B5A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94E374BC-9989-4AB9-9FB5-A6A2C4E7EFD0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611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57850" y="876300"/>
            <a:ext cx="5695950" cy="5105400"/>
          </a:xfrm>
          <a:prstGeom prst="roundRect">
            <a:avLst>
              <a:gd name="adj" fmla="val 1742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46607" y="1597968"/>
            <a:ext cx="3968143" cy="2956663"/>
            <a:chOff x="886245" y="1416093"/>
            <a:chExt cx="3968143" cy="2956663"/>
          </a:xfrm>
        </p:grpSpPr>
        <p:sp>
          <p:nvSpPr>
            <p:cNvPr id="6" name="Rectangle 5"/>
            <p:cNvSpPr/>
            <p:nvPr/>
          </p:nvSpPr>
          <p:spPr>
            <a:xfrm>
              <a:off x="886245" y="1725937"/>
              <a:ext cx="343250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</a:rPr>
                <a:t>Professional &amp; Focused Team</a:t>
              </a:r>
              <a:endPara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86247" y="1416093"/>
              <a:ext cx="121683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</a:rPr>
                <a:t>What We Do 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8F338B-F77F-4226-AD25-3C248899A153}"/>
                </a:ext>
              </a:extLst>
            </p:cNvPr>
            <p:cNvSpPr txBox="1"/>
            <p:nvPr/>
          </p:nvSpPr>
          <p:spPr>
            <a:xfrm>
              <a:off x="886245" y="3126261"/>
              <a:ext cx="396814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d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adipi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nasat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adiad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ipiscinge elit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ursus mi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cursus 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 r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dipis cinge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ib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get justo sed gravida est sed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0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406489" y="3558478"/>
            <a:ext cx="1351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Natalya Olson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6489" y="3805910"/>
            <a:ext cx="7601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Manager</a:t>
            </a:r>
            <a:endParaRPr lang="en-US" sz="10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6406490" y="4205273"/>
            <a:ext cx="1501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 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jto d gravida est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er</a:t>
            </a:r>
            <a:endParaRPr lang="id-ID" sz="100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01503" y="3558478"/>
            <a:ext cx="1303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Missy Driscoll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01503" y="3805910"/>
            <a:ext cx="7601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Manager</a:t>
            </a:r>
            <a:endParaRPr lang="en-US" sz="10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8F338B-F77F-4226-AD25-3C248899A153}"/>
              </a:ext>
            </a:extLst>
          </p:cNvPr>
          <p:cNvSpPr txBox="1"/>
          <p:nvPr/>
        </p:nvSpPr>
        <p:spPr>
          <a:xfrm>
            <a:off x="9101504" y="4205273"/>
            <a:ext cx="1501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dpis cinge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 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ib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jto d gravida est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er</a:t>
            </a:r>
            <a:endParaRPr lang="id-ID" sz="100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DA911F0-1863-4FF1-88D5-D38226437E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0" b="16630"/>
          <a:stretch>
            <a:fillRect/>
          </a:stretch>
        </p:blipFill>
        <p:spPr>
          <a:xfrm>
            <a:off x="6481763" y="1828800"/>
            <a:ext cx="1398587" cy="1398588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EE71EF48-70D3-488E-A666-F9D5E04599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9177338" y="1828800"/>
            <a:ext cx="1398587" cy="1398588"/>
          </a:xfr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4E9C82F-0BA6-44DA-A0A3-E8DCA65BFB03}"/>
              </a:ext>
            </a:extLst>
          </p:cNvPr>
          <p:cNvGrpSpPr/>
          <p:nvPr/>
        </p:nvGrpSpPr>
        <p:grpSpPr>
          <a:xfrm>
            <a:off x="11001829" y="473391"/>
            <a:ext cx="580571" cy="438831"/>
            <a:chOff x="2895880" y="2866206"/>
            <a:chExt cx="1059611" cy="800918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E7344E4-6530-4FBD-95EA-F22EDFDA7507}"/>
                </a:ext>
              </a:extLst>
            </p:cNvPr>
            <p:cNvSpPr/>
            <p:nvPr/>
          </p:nvSpPr>
          <p:spPr>
            <a:xfrm>
              <a:off x="2895880" y="2866206"/>
              <a:ext cx="1059611" cy="800918"/>
            </a:xfrm>
            <a:custGeom>
              <a:avLst/>
              <a:gdLst>
                <a:gd name="connsiteX0" fmla="*/ 449469 w 1059611"/>
                <a:gd name="connsiteY0" fmla="*/ 204425 h 800918"/>
                <a:gd name="connsiteX1" fmla="*/ 580438 w 1059611"/>
                <a:gd name="connsiteY1" fmla="*/ 378235 h 800918"/>
                <a:gd name="connsiteX2" fmla="*/ 261938 w 1059611"/>
                <a:gd name="connsiteY2" fmla="*/ 800918 h 800918"/>
                <a:gd name="connsiteX3" fmla="*/ 0 w 1059611"/>
                <a:gd name="connsiteY3" fmla="*/ 800918 h 800918"/>
                <a:gd name="connsiteX4" fmla="*/ 610143 w 1059611"/>
                <a:gd name="connsiteY4" fmla="*/ 0 h 800918"/>
                <a:gd name="connsiteX5" fmla="*/ 1059611 w 1059611"/>
                <a:gd name="connsiteY5" fmla="*/ 596493 h 800918"/>
                <a:gd name="connsiteX6" fmla="*/ 797673 w 1059611"/>
                <a:gd name="connsiteY6" fmla="*/ 596493 h 800918"/>
                <a:gd name="connsiteX7" fmla="*/ 479174 w 1059611"/>
                <a:gd name="connsiteY7" fmla="*/ 173810 h 80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611" h="800918">
                  <a:moveTo>
                    <a:pt x="449469" y="204425"/>
                  </a:moveTo>
                  <a:lnTo>
                    <a:pt x="580438" y="378235"/>
                  </a:lnTo>
                  <a:lnTo>
                    <a:pt x="261938" y="800918"/>
                  </a:lnTo>
                  <a:lnTo>
                    <a:pt x="0" y="800918"/>
                  </a:lnTo>
                  <a:close/>
                  <a:moveTo>
                    <a:pt x="610143" y="0"/>
                  </a:moveTo>
                  <a:lnTo>
                    <a:pt x="1059611" y="596493"/>
                  </a:lnTo>
                  <a:lnTo>
                    <a:pt x="797673" y="596493"/>
                  </a:lnTo>
                  <a:lnTo>
                    <a:pt x="479174" y="17381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1B4133BE-FF3E-451B-A908-E413D7D38F4C}"/>
                </a:ext>
              </a:extLst>
            </p:cNvPr>
            <p:cNvSpPr/>
            <p:nvPr/>
          </p:nvSpPr>
          <p:spPr>
            <a:xfrm>
              <a:off x="3339276" y="3429000"/>
              <a:ext cx="353936" cy="236298"/>
            </a:xfrm>
            <a:prstGeom prst="triangle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3933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4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1276</TotalTime>
  <Words>2361</Words>
  <Application>Microsoft Office PowerPoint</Application>
  <PresentationFormat>Widescreen</PresentationFormat>
  <Paragraphs>184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Roboto Light</vt:lpstr>
      <vt:lpstr>Roboto Black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Libor Janek</cp:lastModifiedBy>
  <cp:revision>234</cp:revision>
  <dcterms:created xsi:type="dcterms:W3CDTF">2021-03-24T04:46:24Z</dcterms:created>
  <dcterms:modified xsi:type="dcterms:W3CDTF">2022-06-09T13:00:30Z</dcterms:modified>
</cp:coreProperties>
</file>