
<file path=[Content_Types].xml><?xml version="1.0" encoding="utf-8"?>
<Types xmlns="http://schemas.openxmlformats.org/package/2006/content-types">
  <Default Extension="bin" ContentType="image/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5" r:id="rId1"/>
  </p:sldMasterIdLst>
  <p:notesMasterIdLst>
    <p:notesMasterId r:id="rId28"/>
  </p:notesMasterIdLst>
  <p:handoutMasterIdLst>
    <p:handoutMasterId r:id="rId29"/>
  </p:handoutMasterIdLst>
  <p:sldIdLst>
    <p:sldId id="2966" r:id="rId2"/>
    <p:sldId id="2963" r:id="rId3"/>
    <p:sldId id="2962" r:id="rId4"/>
    <p:sldId id="2950" r:id="rId5"/>
    <p:sldId id="2944" r:id="rId6"/>
    <p:sldId id="2958" r:id="rId7"/>
    <p:sldId id="2956" r:id="rId8"/>
    <p:sldId id="2965" r:id="rId9"/>
    <p:sldId id="2945" r:id="rId10"/>
    <p:sldId id="2946" r:id="rId11"/>
    <p:sldId id="2947" r:id="rId12"/>
    <p:sldId id="2948" r:id="rId13"/>
    <p:sldId id="2949" r:id="rId14"/>
    <p:sldId id="2885" r:id="rId15"/>
    <p:sldId id="2895" r:id="rId16"/>
    <p:sldId id="2604" r:id="rId17"/>
    <p:sldId id="2605" r:id="rId18"/>
    <p:sldId id="2606" r:id="rId19"/>
    <p:sldId id="2828" r:id="rId20"/>
    <p:sldId id="2607" r:id="rId21"/>
    <p:sldId id="2741" r:id="rId22"/>
    <p:sldId id="2659" r:id="rId23"/>
    <p:sldId id="2658" r:id="rId24"/>
    <p:sldId id="2836" r:id="rId25"/>
    <p:sldId id="2952" r:id="rId26"/>
    <p:sldId id="282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8" orient="horz" pos="2172" userDrawn="1">
          <p15:clr>
            <a:srgbClr val="A4A3A4"/>
          </p15:clr>
        </p15:guide>
        <p15:guide id="58"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BFB6"/>
    <a:srgbClr val="0E0E0E"/>
    <a:srgbClr val="027101"/>
    <a:srgbClr val="7F6658"/>
    <a:srgbClr val="000000"/>
    <a:srgbClr val="AA8A78"/>
    <a:srgbClr val="3B5353"/>
    <a:srgbClr val="183D6F"/>
    <a:srgbClr val="214E8B"/>
    <a:srgbClr val="CACE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851" autoAdjust="0"/>
    <p:restoredTop sz="88308" autoAdjust="0"/>
  </p:normalViewPr>
  <p:slideViewPr>
    <p:cSldViewPr snapToGrid="0" snapToObjects="1">
      <p:cViewPr varScale="1">
        <p:scale>
          <a:sx n="34" d="100"/>
          <a:sy n="34" d="100"/>
        </p:scale>
        <p:origin x="66" y="1464"/>
      </p:cViewPr>
      <p:guideLst>
        <p:guide orient="horz" pos="2172"/>
        <p:guide pos="3840"/>
      </p:guideLst>
    </p:cSldViewPr>
  </p:slideViewPr>
  <p:notesTextViewPr>
    <p:cViewPr>
      <p:scale>
        <a:sx n="20" d="100"/>
        <a:sy n="20" d="100"/>
      </p:scale>
      <p:origin x="0" y="0"/>
    </p:cViewPr>
  </p:notesTextViewPr>
  <p:sorterViewPr>
    <p:cViewPr>
      <p:scale>
        <a:sx n="50" d="100"/>
        <a:sy n="50" d="100"/>
      </p:scale>
      <p:origin x="0" y="0"/>
    </p:cViewPr>
  </p:sorterViewPr>
  <p:notesViewPr>
    <p:cSldViewPr snapToGrid="0" snapToObjects="1" showGuides="1">
      <p:cViewPr varScale="1">
        <p:scale>
          <a:sx n="106" d="100"/>
          <a:sy n="106" d="100"/>
        </p:scale>
        <p:origin x="3232"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17D310-0C4F-4B4C-B025-B4A6F8DB9521}" type="datetimeFigureOut">
              <a:rPr lang="en-US" smtClean="0"/>
              <a:t>5/31/2022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B1BD57-0140-5543-8501-12A1D34515F5}" type="slidenum">
              <a:rPr lang="en-US" smtClean="0"/>
              <a:t>‹#›</a:t>
            </a:fld>
            <a:endParaRPr lang="en-US"/>
          </a:p>
        </p:txBody>
      </p:sp>
    </p:spTree>
    <p:extLst>
      <p:ext uri="{BB962C8B-B14F-4D97-AF65-F5344CB8AC3E}">
        <p14:creationId xmlns:p14="http://schemas.microsoft.com/office/powerpoint/2010/main" val="40610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5/31/2022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109" rtl="0" eaLnBrk="1" latinLnBrk="0" hangingPunct="1">
      <a:defRPr sz="1200" kern="1200">
        <a:solidFill>
          <a:schemeClr val="tx1"/>
        </a:solidFill>
        <a:latin typeface="Calibri Light"/>
        <a:ea typeface="+mn-ea"/>
        <a:cs typeface="+mn-cs"/>
      </a:defRPr>
    </a:lvl1pPr>
    <a:lvl2pPr marL="457109" algn="l" defTabSz="457109" rtl="0" eaLnBrk="1" latinLnBrk="0" hangingPunct="1">
      <a:defRPr sz="1200" kern="1200">
        <a:solidFill>
          <a:schemeClr val="tx1"/>
        </a:solidFill>
        <a:latin typeface="Calibri Light"/>
        <a:ea typeface="+mn-ea"/>
        <a:cs typeface="+mn-cs"/>
      </a:defRPr>
    </a:lvl2pPr>
    <a:lvl3pPr marL="914217" algn="l" defTabSz="457109" rtl="0" eaLnBrk="1" latinLnBrk="0" hangingPunct="1">
      <a:defRPr sz="1200" kern="1200">
        <a:solidFill>
          <a:schemeClr val="tx1"/>
        </a:solidFill>
        <a:latin typeface="Calibri Light"/>
        <a:ea typeface="+mn-ea"/>
        <a:cs typeface="+mn-cs"/>
      </a:defRPr>
    </a:lvl3pPr>
    <a:lvl4pPr marL="1371326" algn="l" defTabSz="457109" rtl="0" eaLnBrk="1" latinLnBrk="0" hangingPunct="1">
      <a:defRPr sz="1200" kern="1200">
        <a:solidFill>
          <a:schemeClr val="tx1"/>
        </a:solidFill>
        <a:latin typeface="Calibri Light"/>
        <a:ea typeface="+mn-ea"/>
        <a:cs typeface="+mn-cs"/>
      </a:defRPr>
    </a:lvl4pPr>
    <a:lvl5pPr marL="1828434" algn="l" defTabSz="457109" rtl="0" eaLnBrk="1" latinLnBrk="0" hangingPunct="1">
      <a:defRPr sz="1200" kern="1200">
        <a:solidFill>
          <a:schemeClr val="tx1"/>
        </a:solidFill>
        <a:latin typeface="Calibri Light"/>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520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2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6096000" y="0"/>
            <a:ext cx="6096000" cy="3429000"/>
          </a:xfrm>
          <a:solidFill>
            <a:schemeClr val="bg1">
              <a:lumMod val="95000"/>
            </a:schemeClr>
          </a:solidFill>
        </p:spPr>
        <p:txBody>
          <a:bodyPr>
            <a:normAutofit/>
          </a:bodyPr>
          <a:lstStyle>
            <a:lvl1pPr>
              <a:defRPr sz="1400"/>
            </a:lvl1pPr>
          </a:lstStyle>
          <a:p>
            <a:endParaRPr lang="en-US"/>
          </a:p>
        </p:txBody>
      </p:sp>
      <p:sp>
        <p:nvSpPr>
          <p:cNvPr id="3" name="Picture Placeholder 2"/>
          <p:cNvSpPr>
            <a:spLocks noGrp="1"/>
          </p:cNvSpPr>
          <p:nvPr>
            <p:ph type="pic" sz="quarter" idx="10"/>
          </p:nvPr>
        </p:nvSpPr>
        <p:spPr>
          <a:xfrm>
            <a:off x="0" y="0"/>
            <a:ext cx="6096000" cy="3429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33531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3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6096000" y="3429000"/>
            <a:ext cx="6096000" cy="3429000"/>
          </a:xfrm>
          <a:solidFill>
            <a:schemeClr val="bg1">
              <a:lumMod val="95000"/>
            </a:schemeClr>
          </a:solidFill>
        </p:spPr>
        <p:txBody>
          <a:bodyPr>
            <a:normAutofit/>
          </a:bodyPr>
          <a:lstStyle>
            <a:lvl1pPr>
              <a:defRPr sz="1400"/>
            </a:lvl1pPr>
          </a:lstStyle>
          <a:p>
            <a:endParaRPr lang="en-US"/>
          </a:p>
        </p:txBody>
      </p:sp>
      <p:sp>
        <p:nvSpPr>
          <p:cNvPr id="3" name="Picture Placeholder 2"/>
          <p:cNvSpPr>
            <a:spLocks noGrp="1"/>
          </p:cNvSpPr>
          <p:nvPr>
            <p:ph type="pic" sz="quarter" idx="10"/>
          </p:nvPr>
        </p:nvSpPr>
        <p:spPr>
          <a:xfrm>
            <a:off x="0" y="3429000"/>
            <a:ext cx="6096000" cy="3429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947362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4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0" y="3429000"/>
            <a:ext cx="6096000" cy="3429000"/>
          </a:xfrm>
          <a:solidFill>
            <a:schemeClr val="bg1">
              <a:lumMod val="95000"/>
            </a:schemeClr>
          </a:solidFill>
        </p:spPr>
        <p:txBody>
          <a:bodyPr>
            <a:normAutofit/>
          </a:bodyPr>
          <a:lstStyle>
            <a:lvl1pPr>
              <a:defRPr sz="1400"/>
            </a:lvl1pPr>
          </a:lstStyle>
          <a:p>
            <a:endParaRPr lang="en-US"/>
          </a:p>
        </p:txBody>
      </p:sp>
      <p:sp>
        <p:nvSpPr>
          <p:cNvPr id="3" name="Picture Placeholder 2"/>
          <p:cNvSpPr>
            <a:spLocks noGrp="1"/>
          </p:cNvSpPr>
          <p:nvPr>
            <p:ph type="pic" sz="quarter" idx="10"/>
          </p:nvPr>
        </p:nvSpPr>
        <p:spPr>
          <a:xfrm>
            <a:off x="0" y="0"/>
            <a:ext cx="6096000" cy="3429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857901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6096000" y="3429000"/>
            <a:ext cx="6096000" cy="3429000"/>
          </a:xfrm>
          <a:solidFill>
            <a:schemeClr val="bg1">
              <a:lumMod val="95000"/>
            </a:schemeClr>
          </a:solidFill>
        </p:spPr>
        <p:txBody>
          <a:bodyPr>
            <a:normAutofit/>
          </a:bodyPr>
          <a:lstStyle>
            <a:lvl1pPr>
              <a:defRPr sz="1400"/>
            </a:lvl1pPr>
          </a:lstStyle>
          <a:p>
            <a:endParaRPr lang="en-US"/>
          </a:p>
        </p:txBody>
      </p:sp>
      <p:sp>
        <p:nvSpPr>
          <p:cNvPr id="3" name="Picture Placeholder 2"/>
          <p:cNvSpPr>
            <a:spLocks noGrp="1"/>
          </p:cNvSpPr>
          <p:nvPr>
            <p:ph type="pic" sz="quarter" idx="10"/>
          </p:nvPr>
        </p:nvSpPr>
        <p:spPr>
          <a:xfrm>
            <a:off x="6096000" y="0"/>
            <a:ext cx="6096000" cy="3429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834558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 y="0"/>
            <a:ext cx="6095999"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027970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7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0" y="0"/>
            <a:ext cx="3044895" cy="6858000"/>
          </a:xfrm>
          <a:solidFill>
            <a:schemeClr val="bg1">
              <a:lumMod val="95000"/>
            </a:schemeClr>
          </a:solidFill>
        </p:spPr>
        <p:txBody>
          <a:bodyPr>
            <a:normAutofit/>
          </a:bodyPr>
          <a:lstStyle>
            <a:lvl1pPr>
              <a:defRPr sz="1400"/>
            </a:lvl1pPr>
          </a:lstStyle>
          <a:p>
            <a:endParaRPr lang="en-US"/>
          </a:p>
        </p:txBody>
      </p:sp>
      <p:sp>
        <p:nvSpPr>
          <p:cNvPr id="20" name="Picture Placeholder 2"/>
          <p:cNvSpPr>
            <a:spLocks noGrp="1"/>
          </p:cNvSpPr>
          <p:nvPr>
            <p:ph type="pic" sz="quarter" idx="18"/>
          </p:nvPr>
        </p:nvSpPr>
        <p:spPr>
          <a:xfrm>
            <a:off x="3051105" y="0"/>
            <a:ext cx="3044895" cy="6858000"/>
          </a:xfrm>
          <a:solidFill>
            <a:schemeClr val="bg1">
              <a:lumMod val="95000"/>
            </a:schemeClr>
          </a:solidFill>
        </p:spPr>
        <p:txBody>
          <a:bodyPr>
            <a:normAutofit/>
          </a:bodyPr>
          <a:lstStyle>
            <a:lvl1pPr>
              <a:defRPr sz="1400"/>
            </a:lvl1pPr>
          </a:lstStyle>
          <a:p>
            <a:endParaRPr lang="en-US"/>
          </a:p>
        </p:txBody>
      </p:sp>
      <p:sp>
        <p:nvSpPr>
          <p:cNvPr id="21" name="Picture Placeholder 2"/>
          <p:cNvSpPr>
            <a:spLocks noGrp="1"/>
          </p:cNvSpPr>
          <p:nvPr>
            <p:ph type="pic" sz="quarter" idx="19"/>
          </p:nvPr>
        </p:nvSpPr>
        <p:spPr>
          <a:xfrm>
            <a:off x="6092275" y="0"/>
            <a:ext cx="3044895" cy="6858000"/>
          </a:xfrm>
          <a:solidFill>
            <a:schemeClr val="bg1">
              <a:lumMod val="95000"/>
            </a:schemeClr>
          </a:solidFill>
        </p:spPr>
        <p:txBody>
          <a:bodyPr>
            <a:normAutofit/>
          </a:bodyPr>
          <a:lstStyle>
            <a:lvl1pPr>
              <a:defRPr sz="1400"/>
            </a:lvl1pPr>
          </a:lstStyle>
          <a:p>
            <a:endParaRPr lang="en-US"/>
          </a:p>
        </p:txBody>
      </p:sp>
      <p:sp>
        <p:nvSpPr>
          <p:cNvPr id="22" name="Picture Placeholder 2"/>
          <p:cNvSpPr>
            <a:spLocks noGrp="1"/>
          </p:cNvSpPr>
          <p:nvPr>
            <p:ph type="pic" sz="quarter" idx="20"/>
          </p:nvPr>
        </p:nvSpPr>
        <p:spPr>
          <a:xfrm>
            <a:off x="9143380" y="0"/>
            <a:ext cx="3044895"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4178185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0"/>
            <a:ext cx="12214865" cy="6858000"/>
          </a:xfrm>
          <a:effectLst/>
        </p:spPr>
        <p:txBody>
          <a:bodyPr>
            <a:normAutofit/>
          </a:bodyPr>
          <a:lstStyle>
            <a:lvl1pPr marL="0" indent="0">
              <a:buNone/>
              <a:defRPr sz="2100">
                <a:ln>
                  <a:noFill/>
                </a:ln>
                <a:solidFill>
                  <a:schemeClr val="bg1">
                    <a:lumMod val="85000"/>
                  </a:schemeClr>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4272595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ogos 1">
    <p:spTree>
      <p:nvGrpSpPr>
        <p:cNvPr id="1" name=""/>
        <p:cNvGrpSpPr/>
        <p:nvPr/>
      </p:nvGrpSpPr>
      <p:grpSpPr>
        <a:xfrm>
          <a:off x="0" y="0"/>
          <a:ext cx="0" cy="0"/>
          <a:chOff x="0" y="0"/>
          <a:chExt cx="0" cy="0"/>
        </a:xfrm>
      </p:grpSpPr>
      <p:sp>
        <p:nvSpPr>
          <p:cNvPr id="15" name="Picture Placeholder 17"/>
          <p:cNvSpPr>
            <a:spLocks noGrp="1"/>
          </p:cNvSpPr>
          <p:nvPr>
            <p:ph type="pic" sz="quarter" idx="14"/>
          </p:nvPr>
        </p:nvSpPr>
        <p:spPr>
          <a:xfrm>
            <a:off x="1238896" y="2699255"/>
            <a:ext cx="2694475" cy="1334528"/>
          </a:xfr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16" name="Picture Placeholder 17"/>
          <p:cNvSpPr>
            <a:spLocks noGrp="1"/>
          </p:cNvSpPr>
          <p:nvPr>
            <p:ph type="pic" sz="quarter" idx="15"/>
          </p:nvPr>
        </p:nvSpPr>
        <p:spPr>
          <a:xfrm>
            <a:off x="4748763" y="2699254"/>
            <a:ext cx="2694475" cy="1334529"/>
          </a:xfr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17" name="Picture Placeholder 17"/>
          <p:cNvSpPr>
            <a:spLocks noGrp="1"/>
          </p:cNvSpPr>
          <p:nvPr>
            <p:ph type="pic" sz="quarter" idx="16"/>
          </p:nvPr>
        </p:nvSpPr>
        <p:spPr>
          <a:xfrm>
            <a:off x="1238896" y="4373597"/>
            <a:ext cx="2694475" cy="1334528"/>
          </a:xfr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18" name="Picture Placeholder 17"/>
          <p:cNvSpPr>
            <a:spLocks noGrp="1"/>
          </p:cNvSpPr>
          <p:nvPr>
            <p:ph type="pic" sz="quarter" idx="17"/>
          </p:nvPr>
        </p:nvSpPr>
        <p:spPr>
          <a:xfrm>
            <a:off x="4748763" y="4373596"/>
            <a:ext cx="2694475" cy="1334529"/>
          </a:xfr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19" name="Picture Placeholder 17"/>
          <p:cNvSpPr>
            <a:spLocks noGrp="1"/>
          </p:cNvSpPr>
          <p:nvPr>
            <p:ph type="pic" sz="quarter" idx="18"/>
          </p:nvPr>
        </p:nvSpPr>
        <p:spPr>
          <a:xfrm>
            <a:off x="8234275" y="2699254"/>
            <a:ext cx="2694475" cy="1334529"/>
          </a:xfr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20" name="Picture Placeholder 17"/>
          <p:cNvSpPr>
            <a:spLocks noGrp="1"/>
          </p:cNvSpPr>
          <p:nvPr>
            <p:ph type="pic" sz="quarter" idx="19"/>
          </p:nvPr>
        </p:nvSpPr>
        <p:spPr>
          <a:xfrm>
            <a:off x="8234275" y="4373596"/>
            <a:ext cx="2694475" cy="1334529"/>
          </a:xfr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Tree>
    <p:extLst>
      <p:ext uri="{BB962C8B-B14F-4D97-AF65-F5344CB8AC3E}">
        <p14:creationId xmlns:p14="http://schemas.microsoft.com/office/powerpoint/2010/main" val="1908897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678622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0" y="0"/>
            <a:ext cx="6096000"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525168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Main">
    <p:spTree>
      <p:nvGrpSpPr>
        <p:cNvPr id="1" name=""/>
        <p:cNvGrpSpPr/>
        <p:nvPr/>
      </p:nvGrpSpPr>
      <p:grpSpPr>
        <a:xfrm>
          <a:off x="0" y="0"/>
          <a:ext cx="0" cy="0"/>
          <a:chOff x="0" y="0"/>
          <a:chExt cx="0" cy="0"/>
        </a:xfrm>
      </p:grpSpPr>
      <p:sp>
        <p:nvSpPr>
          <p:cNvPr id="6" name="Picture Placeholder 13"/>
          <p:cNvSpPr>
            <a:spLocks noGrp="1"/>
          </p:cNvSpPr>
          <p:nvPr>
            <p:ph type="pic" sz="quarter" idx="14"/>
          </p:nvPr>
        </p:nvSpPr>
        <p:spPr>
          <a:xfrm>
            <a:off x="4062069" y="0"/>
            <a:ext cx="4073711" cy="6858000"/>
          </a:xfrm>
          <a:solidFill>
            <a:schemeClr val="bg1">
              <a:lumMod val="95000"/>
            </a:schemeClr>
          </a:solidFill>
          <a:effectLst/>
        </p:spPr>
        <p:txBody>
          <a:bodyPr>
            <a:normAutofit/>
          </a:bodyPr>
          <a:lstStyle>
            <a:lvl1pPr marL="0" indent="0">
              <a:buNone/>
              <a:defRPr sz="14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440422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0" y="0"/>
            <a:ext cx="4471565"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48544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Master-Placeholder">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a:xfrm>
            <a:off x="1" y="0"/>
            <a:ext cx="12191999" cy="3345873"/>
          </a:xfrm>
          <a:solidFill>
            <a:schemeClr val="bg1">
              <a:lumMod val="95000"/>
            </a:schemeClr>
          </a:solidFill>
        </p:spPr>
        <p:txBody>
          <a:bodyPr>
            <a:normAutofit/>
          </a:bodyPr>
          <a:lstStyle>
            <a:lvl1pPr>
              <a:defRPr sz="1200"/>
            </a:lvl1pPr>
          </a:lstStyle>
          <a:p>
            <a:endParaRPr lang="en-US"/>
          </a:p>
        </p:txBody>
      </p:sp>
    </p:spTree>
    <p:extLst>
      <p:ext uri="{BB962C8B-B14F-4D97-AF65-F5344CB8AC3E}">
        <p14:creationId xmlns:p14="http://schemas.microsoft.com/office/powerpoint/2010/main" val="467087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normAutofit/>
          </a:bodyPr>
          <a:lstStyle>
            <a:lvl1pPr>
              <a:defRPr sz="1400"/>
            </a:lvl1pPr>
          </a:lstStyle>
          <a:p>
            <a:endParaRPr lang="en-US"/>
          </a:p>
        </p:txBody>
      </p:sp>
    </p:spTree>
    <p:extLst>
      <p:ext uri="{BB962C8B-B14F-4D97-AF65-F5344CB8AC3E}">
        <p14:creationId xmlns:p14="http://schemas.microsoft.com/office/powerpoint/2010/main" val="1256177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0_Placeholder-Image">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 y="3671454"/>
            <a:ext cx="4063999" cy="3186546"/>
          </a:xfrm>
          <a:solidFill>
            <a:schemeClr val="bg1">
              <a:lumMod val="95000"/>
            </a:schemeClr>
          </a:solidFill>
        </p:spPr>
        <p:txBody>
          <a:bodyPr>
            <a:normAutofit/>
          </a:bodyPr>
          <a:lstStyle>
            <a:lvl1pPr>
              <a:defRPr sz="1400"/>
            </a:lvl1pPr>
          </a:lstStyle>
          <a:p>
            <a:endParaRPr lang="en-US"/>
          </a:p>
        </p:txBody>
      </p:sp>
      <p:sp>
        <p:nvSpPr>
          <p:cNvPr id="8" name="Picture Placeholder 2"/>
          <p:cNvSpPr>
            <a:spLocks noGrp="1"/>
          </p:cNvSpPr>
          <p:nvPr>
            <p:ph type="pic" sz="quarter" idx="11"/>
          </p:nvPr>
        </p:nvSpPr>
        <p:spPr>
          <a:xfrm>
            <a:off x="8128001" y="3671454"/>
            <a:ext cx="4063999" cy="3186546"/>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585864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laceholder_">
    <p:spTree>
      <p:nvGrpSpPr>
        <p:cNvPr id="1" name=""/>
        <p:cNvGrpSpPr/>
        <p:nvPr/>
      </p:nvGrpSpPr>
      <p:grpSpPr>
        <a:xfrm>
          <a:off x="0" y="0"/>
          <a:ext cx="0" cy="0"/>
          <a:chOff x="0" y="0"/>
          <a:chExt cx="0" cy="0"/>
        </a:xfrm>
      </p:grpSpPr>
      <p:sp>
        <p:nvSpPr>
          <p:cNvPr id="24" name="Picture Placeholder 13"/>
          <p:cNvSpPr>
            <a:spLocks noGrp="1" noChangeAspect="1"/>
          </p:cNvSpPr>
          <p:nvPr>
            <p:ph type="pic" sz="quarter" idx="13"/>
          </p:nvPr>
        </p:nvSpPr>
        <p:spPr>
          <a:xfrm>
            <a:off x="0" y="0"/>
            <a:ext cx="3043535" cy="4470400"/>
          </a:xfrm>
          <a:prstGeom prst="rect">
            <a:avLst/>
          </a:prstGeom>
          <a:solidFill>
            <a:schemeClr val="bg1">
              <a:lumMod val="95000"/>
            </a:schemeClr>
          </a:solidFill>
          <a:effectLst/>
        </p:spPr>
        <p:txBody>
          <a:bodyPr>
            <a:normAutofit/>
          </a:bodyPr>
          <a:lstStyle>
            <a:lvl1pPr marL="0" indent="0">
              <a:buNone/>
              <a:defRPr sz="1400">
                <a:ln>
                  <a:noFill/>
                </a:ln>
                <a:solidFill>
                  <a:schemeClr val="bg1">
                    <a:lumMod val="85000"/>
                  </a:schemeClr>
                </a:solidFill>
              </a:defRPr>
            </a:lvl1pPr>
          </a:lstStyle>
          <a:p>
            <a:endParaRPr lang="en-US" dirty="0"/>
          </a:p>
        </p:txBody>
      </p:sp>
      <p:sp>
        <p:nvSpPr>
          <p:cNvPr id="25" name="Picture Placeholder 13"/>
          <p:cNvSpPr>
            <a:spLocks noGrp="1" noChangeAspect="1"/>
          </p:cNvSpPr>
          <p:nvPr>
            <p:ph type="pic" sz="quarter" idx="14"/>
          </p:nvPr>
        </p:nvSpPr>
        <p:spPr>
          <a:xfrm>
            <a:off x="3044538" y="0"/>
            <a:ext cx="3043535" cy="4470400"/>
          </a:xfrm>
          <a:prstGeom prst="rect">
            <a:avLst/>
          </a:prstGeom>
          <a:solidFill>
            <a:schemeClr val="bg1">
              <a:lumMod val="95000"/>
            </a:schemeClr>
          </a:solidFill>
          <a:effectLst/>
        </p:spPr>
        <p:txBody>
          <a:bodyPr>
            <a:normAutofit/>
          </a:bodyPr>
          <a:lstStyle>
            <a:lvl1pPr marL="0" indent="0">
              <a:buNone/>
              <a:defRPr sz="1400">
                <a:ln>
                  <a:noFill/>
                </a:ln>
                <a:solidFill>
                  <a:schemeClr val="bg1">
                    <a:lumMod val="85000"/>
                  </a:schemeClr>
                </a:solidFill>
              </a:defRPr>
            </a:lvl1pPr>
          </a:lstStyle>
          <a:p>
            <a:endParaRPr lang="en-US" dirty="0"/>
          </a:p>
        </p:txBody>
      </p:sp>
      <p:sp>
        <p:nvSpPr>
          <p:cNvPr id="26" name="Picture Placeholder 13"/>
          <p:cNvSpPr>
            <a:spLocks noGrp="1" noChangeAspect="1"/>
          </p:cNvSpPr>
          <p:nvPr>
            <p:ph type="pic" sz="quarter" idx="15"/>
          </p:nvPr>
        </p:nvSpPr>
        <p:spPr>
          <a:xfrm>
            <a:off x="6086989" y="0"/>
            <a:ext cx="3043535" cy="6858000"/>
          </a:xfrm>
          <a:prstGeom prst="rect">
            <a:avLst/>
          </a:prstGeom>
          <a:noFill/>
          <a:effectLst/>
        </p:spPr>
        <p:txBody>
          <a:bodyPr>
            <a:normAutofit/>
          </a:bodyPr>
          <a:lstStyle>
            <a:lvl1pPr marL="0" indent="0">
              <a:buNone/>
              <a:defRPr sz="1400">
                <a:ln>
                  <a:noFill/>
                </a:ln>
                <a:solidFill>
                  <a:schemeClr val="bg1">
                    <a:lumMod val="85000"/>
                  </a:schemeClr>
                </a:solidFill>
              </a:defRPr>
            </a:lvl1pPr>
          </a:lstStyle>
          <a:p>
            <a:endParaRPr lang="en-US" dirty="0"/>
          </a:p>
        </p:txBody>
      </p:sp>
      <p:sp>
        <p:nvSpPr>
          <p:cNvPr id="27" name="Picture Placeholder 13"/>
          <p:cNvSpPr>
            <a:spLocks noGrp="1" noChangeAspect="1"/>
          </p:cNvSpPr>
          <p:nvPr>
            <p:ph type="pic" sz="quarter" idx="16"/>
          </p:nvPr>
        </p:nvSpPr>
        <p:spPr>
          <a:xfrm>
            <a:off x="9131527" y="0"/>
            <a:ext cx="3043535" cy="4470400"/>
          </a:xfrm>
          <a:prstGeom prst="rect">
            <a:avLst/>
          </a:prstGeom>
          <a:solidFill>
            <a:schemeClr val="bg1">
              <a:lumMod val="95000"/>
            </a:schemeClr>
          </a:solidFill>
          <a:effectLst/>
        </p:spPr>
        <p:txBody>
          <a:bodyPr>
            <a:normAutofit/>
          </a:bodyPr>
          <a:lstStyle>
            <a:lvl1pPr marL="0" indent="0">
              <a:buNone/>
              <a:defRPr sz="14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935316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2572835"/>
      </p:ext>
    </p:extLst>
  </p:cSld>
  <p:clrMap bg1="lt1" tx1="dk1" bg2="lt2" tx2="dk2" accent1="accent1" accent2="accent2" accent3="accent3" accent4="accent4" accent5="accent5" accent6="accent6" hlink="hlink" folHlink="folHlink"/>
  <p:sldLayoutIdLst>
    <p:sldLayoutId id="2147484062" r:id="rId1"/>
    <p:sldLayoutId id="2147484067" r:id="rId2"/>
    <p:sldLayoutId id="2147484068" r:id="rId3"/>
    <p:sldLayoutId id="2147484069" r:id="rId4"/>
    <p:sldLayoutId id="2147484070" r:id="rId5"/>
    <p:sldLayoutId id="2147484071" r:id="rId6"/>
    <p:sldLayoutId id="2147484072" r:id="rId7"/>
    <p:sldLayoutId id="2147484073" r:id="rId8"/>
    <p:sldLayoutId id="2147484075" r:id="rId9"/>
    <p:sldLayoutId id="2147484076" r:id="rId10"/>
    <p:sldLayoutId id="2147484077" r:id="rId11"/>
    <p:sldLayoutId id="2147484078" r:id="rId12"/>
    <p:sldLayoutId id="2147484079" r:id="rId13"/>
    <p:sldLayoutId id="2147484083" r:id="rId14"/>
    <p:sldLayoutId id="2147484085" r:id="rId15"/>
    <p:sldLayoutId id="2147484086" r:id="rId16"/>
    <p:sldLayoutId id="2147484087"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bin"/></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0.bin"/><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3.bin"/><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bin"/><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5.bin"/><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bin"/><Relationship Id="rId2" Type="http://schemas.openxmlformats.org/officeDocument/2006/relationships/image" Target="../media/image24.bin"/><Relationship Id="rId1" Type="http://schemas.openxmlformats.org/officeDocument/2006/relationships/slideLayout" Target="../slideLayouts/slideLayout15.xml"/><Relationship Id="rId5" Type="http://schemas.openxmlformats.org/officeDocument/2006/relationships/image" Target="../media/image5.bin"/><Relationship Id="rId4" Type="http://schemas.openxmlformats.org/officeDocument/2006/relationships/image" Target="../media/image27.bin"/></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27.bin"/><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bin"/><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bin"/><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bin"/><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bin"/><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Graphical user interface, website&#10;&#10;Description automatically generated">
            <a:extLst>
              <a:ext uri="{FF2B5EF4-FFF2-40B4-BE49-F238E27FC236}">
                <a16:creationId xmlns:a16="http://schemas.microsoft.com/office/drawing/2014/main" id="{9C15E31E-4776-16EB-9C4E-BB7525E3F08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2616"/>
          <a:stretch/>
        </p:blipFill>
        <p:spPr>
          <a:xfrm>
            <a:off x="20" y="1282"/>
            <a:ext cx="12191980" cy="6856718"/>
          </a:xfrm>
          <a:prstGeom prst="rect">
            <a:avLst/>
          </a:prstGeom>
        </p:spPr>
      </p:pic>
    </p:spTree>
    <p:extLst>
      <p:ext uri="{BB962C8B-B14F-4D97-AF65-F5344CB8AC3E}">
        <p14:creationId xmlns:p14="http://schemas.microsoft.com/office/powerpoint/2010/main" val="2439667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15092" y="923603"/>
            <a:ext cx="5361816" cy="600164"/>
          </a:xfrm>
          <a:prstGeom prst="rect">
            <a:avLst/>
          </a:prstGeom>
          <a:noFill/>
        </p:spPr>
        <p:txBody>
          <a:bodyPr wrap="square" rtlCol="0">
            <a:spAutoFit/>
          </a:bodyPr>
          <a:lstStyle/>
          <a:p>
            <a:pPr algn="ctr"/>
            <a:r>
              <a:rPr lang="en-US" sz="3300" spc="300" dirty="0">
                <a:solidFill>
                  <a:schemeClr val="tx2"/>
                </a:solidFill>
                <a:latin typeface="Montserrat" charset="0"/>
                <a:ea typeface="Montserrat" charset="0"/>
                <a:cs typeface="Montserrat" charset="0"/>
              </a:rPr>
              <a:t>TWO COLUMNS TEXT</a:t>
            </a:r>
            <a:endParaRPr lang="en-US" sz="4800" spc="300" dirty="0">
              <a:solidFill>
                <a:schemeClr val="tx2"/>
              </a:solidFill>
              <a:latin typeface="Montserrat" charset="0"/>
              <a:ea typeface="Montserrat" charset="0"/>
              <a:cs typeface="Montserrat" charset="0"/>
            </a:endParaRPr>
          </a:p>
        </p:txBody>
      </p:sp>
      <p:sp>
        <p:nvSpPr>
          <p:cNvPr id="8" name="TextBox 7"/>
          <p:cNvSpPr txBox="1"/>
          <p:nvPr/>
        </p:nvSpPr>
        <p:spPr>
          <a:xfrm>
            <a:off x="4529026" y="693534"/>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YOU CAN WRITE HERE</a:t>
            </a:r>
          </a:p>
        </p:txBody>
      </p:sp>
      <p:sp>
        <p:nvSpPr>
          <p:cNvPr id="9" name="TextBox 8"/>
          <p:cNvSpPr txBox="1"/>
          <p:nvPr/>
        </p:nvSpPr>
        <p:spPr>
          <a:xfrm>
            <a:off x="1425647" y="1772770"/>
            <a:ext cx="4341003" cy="4048159"/>
          </a:xfrm>
          <a:prstGeom prst="rect">
            <a:avLst/>
          </a:prstGeom>
          <a:noFill/>
        </p:spPr>
        <p:txBody>
          <a:bodyPr wrap="square" rtlCol="0">
            <a:spAutoFit/>
          </a:bodyPr>
          <a:lstStyle/>
          <a:p>
            <a:pPr algn="just">
              <a:lnSpc>
                <a:spcPct val="200000"/>
              </a:lnSpc>
            </a:pPr>
            <a:r>
              <a:rPr lang="en-US" sz="1000" dirty="0">
                <a:solidFill>
                  <a:schemeClr val="bg1">
                    <a:lumMod val="50000"/>
                  </a:schemeClr>
                </a:solidFill>
                <a:latin typeface="Montserrat Light" charset="0"/>
                <a:ea typeface="Montserrat Light" charset="0"/>
                <a:cs typeface="Montserrat Light" charset="0"/>
              </a:rPr>
              <a:t>A company is an association or collection of individuals, whether natural persons, legal persons, or a mixture of both. Company members share a common purpose and unite in order to focus their various talents and organize their collectively available skills or resources to achieve specific, declared goals.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 Because companies are legal persons, they also may associate and register themselves as companies – often known as a corporate group. When the company closes it may need a "death certificate" to avoid further legal.</a:t>
            </a:r>
          </a:p>
        </p:txBody>
      </p:sp>
      <p:sp>
        <p:nvSpPr>
          <p:cNvPr id="6" name="TextBox 5"/>
          <p:cNvSpPr txBox="1"/>
          <p:nvPr/>
        </p:nvSpPr>
        <p:spPr>
          <a:xfrm>
            <a:off x="6425350" y="1772770"/>
            <a:ext cx="4341003" cy="3124830"/>
          </a:xfrm>
          <a:prstGeom prst="rect">
            <a:avLst/>
          </a:prstGeom>
          <a:noFill/>
        </p:spPr>
        <p:txBody>
          <a:bodyPr wrap="square" rtlCol="0">
            <a:spAutoFit/>
          </a:bodyPr>
          <a:lstStyle/>
          <a:p>
            <a:pPr algn="just">
              <a:lnSpc>
                <a:spcPct val="200000"/>
              </a:lnSpc>
            </a:pPr>
            <a:r>
              <a:rPr lang="en-US" sz="1000" dirty="0">
                <a:solidFill>
                  <a:schemeClr val="bg1">
                    <a:lumMod val="50000"/>
                  </a:schemeClr>
                </a:solidFill>
                <a:latin typeface="Montserrat Light" charset="0"/>
                <a:ea typeface="Montserrat Light" charset="0"/>
                <a:cs typeface="Montserrat Light" charset="0"/>
              </a:rPr>
              <a:t>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 A company or association of persons can be</a:t>
            </a:r>
          </a:p>
        </p:txBody>
      </p:sp>
    </p:spTree>
    <p:extLst>
      <p:ext uri="{BB962C8B-B14F-4D97-AF65-F5344CB8AC3E}">
        <p14:creationId xmlns:p14="http://schemas.microsoft.com/office/powerpoint/2010/main" val="1879491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51244" y="1396246"/>
            <a:ext cx="2815802" cy="1107996"/>
          </a:xfrm>
          <a:prstGeom prst="rect">
            <a:avLst/>
          </a:prstGeom>
          <a:noFill/>
        </p:spPr>
        <p:txBody>
          <a:bodyPr wrap="square" rtlCol="0">
            <a:spAutoFit/>
          </a:bodyPr>
          <a:lstStyle/>
          <a:p>
            <a:pPr algn="r"/>
            <a:r>
              <a:rPr lang="en-US" sz="2200" spc="300" dirty="0">
                <a:solidFill>
                  <a:schemeClr val="tx2"/>
                </a:solidFill>
                <a:latin typeface="Montserrat Light" charset="0"/>
                <a:ea typeface="Montserrat Light" charset="0"/>
                <a:cs typeface="Montserrat Light" charset="0"/>
              </a:rPr>
              <a:t>WRITE HERE</a:t>
            </a:r>
          </a:p>
          <a:p>
            <a:pPr algn="r"/>
            <a:r>
              <a:rPr lang="en-US" sz="2200" spc="300" dirty="0">
                <a:solidFill>
                  <a:schemeClr val="tx2"/>
                </a:solidFill>
                <a:latin typeface="Montserrat Light" charset="0"/>
                <a:ea typeface="Montserrat Light" charset="0"/>
                <a:cs typeface="Montserrat Light" charset="0"/>
              </a:rPr>
              <a:t>SOMETHING</a:t>
            </a:r>
          </a:p>
          <a:p>
            <a:pPr algn="r"/>
            <a:r>
              <a:rPr lang="en-US" sz="2200" spc="300" dirty="0">
                <a:solidFill>
                  <a:schemeClr val="tx2"/>
                </a:solidFill>
                <a:latin typeface="Montserrat Light" charset="0"/>
                <a:ea typeface="Montserrat Light" charset="0"/>
                <a:cs typeface="Montserrat Light" charset="0"/>
              </a:rPr>
              <a:t>ABOUT</a:t>
            </a:r>
          </a:p>
        </p:txBody>
      </p:sp>
      <p:sp>
        <p:nvSpPr>
          <p:cNvPr id="11" name="TextBox 10"/>
          <p:cNvSpPr txBox="1"/>
          <p:nvPr/>
        </p:nvSpPr>
        <p:spPr>
          <a:xfrm>
            <a:off x="3743823" y="1026914"/>
            <a:ext cx="3545078" cy="1446102"/>
          </a:xfrm>
          <a:prstGeom prst="rect">
            <a:avLst/>
          </a:prstGeom>
          <a:noFill/>
        </p:spPr>
        <p:txBody>
          <a:bodyPr wrap="square" rtlCol="0">
            <a:spAutoFit/>
          </a:bodyPr>
          <a:lstStyle/>
          <a:p>
            <a:pPr algn="just">
              <a:lnSpc>
                <a:spcPct val="150000"/>
              </a:lnSpc>
            </a:pPr>
            <a:r>
              <a:rPr lang="en-US" sz="1200" dirty="0">
                <a:solidFill>
                  <a:schemeClr val="bg1">
                    <a:lumMod val="50000"/>
                  </a:schemeClr>
                </a:solidFill>
                <a:latin typeface="Montserrat Light" charset="0"/>
                <a:ea typeface="Montserrat Light" charset="0"/>
                <a:cs typeface="Montserrat Light" charset="0"/>
              </a:rPr>
              <a:t>Entrepreneurial activities differ substantially depending on the type of organization and creativity. Entrepreneurial activities differ substantially depending on the type of organization and creativity. </a:t>
            </a:r>
          </a:p>
        </p:txBody>
      </p:sp>
      <p:sp>
        <p:nvSpPr>
          <p:cNvPr id="12" name="TextBox 11"/>
          <p:cNvSpPr txBox="1"/>
          <p:nvPr/>
        </p:nvSpPr>
        <p:spPr>
          <a:xfrm>
            <a:off x="7842455" y="990986"/>
            <a:ext cx="3545078" cy="1446102"/>
          </a:xfrm>
          <a:prstGeom prst="rect">
            <a:avLst/>
          </a:prstGeom>
          <a:noFill/>
        </p:spPr>
        <p:txBody>
          <a:bodyPr wrap="square" rtlCol="0">
            <a:spAutoFit/>
          </a:bodyPr>
          <a:lstStyle/>
          <a:p>
            <a:pPr algn="just">
              <a:lnSpc>
                <a:spcPct val="150000"/>
              </a:lnSpc>
            </a:pPr>
            <a:r>
              <a:rPr lang="en-US" sz="1200" dirty="0">
                <a:solidFill>
                  <a:schemeClr val="bg1">
                    <a:lumMod val="50000"/>
                  </a:schemeClr>
                </a:solidFill>
                <a:latin typeface="Montserrat Light" charset="0"/>
                <a:ea typeface="Montserrat Light" charset="0"/>
                <a:cs typeface="Montserrat Light" charset="0"/>
              </a:rPr>
              <a:t>Entrepreneurial activities differ substantially depending on the type of organization and creativity. Entrepreneurial activities differ substantially depending on the type of organization and creativity.</a:t>
            </a:r>
          </a:p>
        </p:txBody>
      </p:sp>
      <p:sp>
        <p:nvSpPr>
          <p:cNvPr id="18" name="TextBox 17"/>
          <p:cNvSpPr txBox="1"/>
          <p:nvPr/>
        </p:nvSpPr>
        <p:spPr>
          <a:xfrm>
            <a:off x="3743823" y="3008382"/>
            <a:ext cx="3545078" cy="1446102"/>
          </a:xfrm>
          <a:prstGeom prst="rect">
            <a:avLst/>
          </a:prstGeom>
          <a:noFill/>
        </p:spPr>
        <p:txBody>
          <a:bodyPr wrap="square" rtlCol="0">
            <a:spAutoFit/>
          </a:bodyPr>
          <a:lstStyle/>
          <a:p>
            <a:pPr algn="just">
              <a:lnSpc>
                <a:spcPct val="150000"/>
              </a:lnSpc>
            </a:pPr>
            <a:r>
              <a:rPr lang="en-US" sz="1200" dirty="0">
                <a:solidFill>
                  <a:schemeClr val="bg1">
                    <a:lumMod val="50000"/>
                  </a:schemeClr>
                </a:solidFill>
                <a:latin typeface="Montserrat Light" charset="0"/>
                <a:ea typeface="Montserrat Light" charset="0"/>
                <a:cs typeface="Montserrat Light" charset="0"/>
              </a:rPr>
              <a:t>Entrepreneurial activities differ substantially depending on the type of organization and creativity. Entrepreneurial activities differ substantially depending on the type of organization and creativity. </a:t>
            </a:r>
          </a:p>
        </p:txBody>
      </p:sp>
      <p:sp>
        <p:nvSpPr>
          <p:cNvPr id="19" name="TextBox 18"/>
          <p:cNvSpPr txBox="1"/>
          <p:nvPr/>
        </p:nvSpPr>
        <p:spPr>
          <a:xfrm>
            <a:off x="7842455" y="2972455"/>
            <a:ext cx="3545078" cy="1446102"/>
          </a:xfrm>
          <a:prstGeom prst="rect">
            <a:avLst/>
          </a:prstGeom>
          <a:noFill/>
        </p:spPr>
        <p:txBody>
          <a:bodyPr wrap="square" rtlCol="0">
            <a:spAutoFit/>
          </a:bodyPr>
          <a:lstStyle/>
          <a:p>
            <a:pPr algn="just">
              <a:lnSpc>
                <a:spcPct val="150000"/>
              </a:lnSpc>
            </a:pPr>
            <a:r>
              <a:rPr lang="en-US" sz="1200" dirty="0">
                <a:solidFill>
                  <a:schemeClr val="bg1">
                    <a:lumMod val="50000"/>
                  </a:schemeClr>
                </a:solidFill>
                <a:latin typeface="Montserrat Light" charset="0"/>
                <a:ea typeface="Montserrat Light" charset="0"/>
                <a:cs typeface="Montserrat Light" charset="0"/>
              </a:rPr>
              <a:t>Entrepreneurial activities differ substantially depending on the type of organization and creativity. Entrepreneurial activities differ substantially depending on the type of organization and creativity.</a:t>
            </a:r>
          </a:p>
        </p:txBody>
      </p:sp>
      <p:sp>
        <p:nvSpPr>
          <p:cNvPr id="21" name="TextBox 20"/>
          <p:cNvSpPr txBox="1"/>
          <p:nvPr/>
        </p:nvSpPr>
        <p:spPr>
          <a:xfrm>
            <a:off x="978612" y="4953923"/>
            <a:ext cx="10272877" cy="892104"/>
          </a:xfrm>
          <a:prstGeom prst="rect">
            <a:avLst/>
          </a:prstGeom>
          <a:noFill/>
        </p:spPr>
        <p:txBody>
          <a:bodyPr wrap="square" rtlCol="0">
            <a:spAutoFit/>
          </a:bodyPr>
          <a:lstStyle/>
          <a:p>
            <a:pPr algn="just">
              <a:lnSpc>
                <a:spcPct val="150000"/>
              </a:lnSpc>
            </a:pPr>
            <a:r>
              <a:rPr lang="en-US" sz="1200" dirty="0">
                <a:solidFill>
                  <a:schemeClr val="bg1">
                    <a:lumMod val="50000"/>
                  </a:schemeClr>
                </a:solidFill>
                <a:latin typeface="Montserrat Light" charset="0"/>
                <a:ea typeface="Montserrat Light" charset="0"/>
                <a:cs typeface="Montserrat Light" charset="0"/>
              </a:rPr>
              <a:t>Entrepreneurial activities differ substantially depending on the type of organization and creativity. Entrepreneurial activities differ substantially depending on the type of organization and creativity. Entrepreneurial activities differ substantially depending on the type of organization and creativity. Entrepreneurial activities differ substantially depending on the type of organization and creativity. </a:t>
            </a:r>
          </a:p>
        </p:txBody>
      </p:sp>
      <p:sp>
        <p:nvSpPr>
          <p:cNvPr id="23" name="TextBox 22"/>
          <p:cNvSpPr txBox="1"/>
          <p:nvPr/>
        </p:nvSpPr>
        <p:spPr>
          <a:xfrm>
            <a:off x="651244" y="3175084"/>
            <a:ext cx="2815802" cy="1107996"/>
          </a:xfrm>
          <a:prstGeom prst="rect">
            <a:avLst/>
          </a:prstGeom>
          <a:noFill/>
        </p:spPr>
        <p:txBody>
          <a:bodyPr wrap="square" rtlCol="0">
            <a:spAutoFit/>
          </a:bodyPr>
          <a:lstStyle/>
          <a:p>
            <a:pPr algn="r"/>
            <a:r>
              <a:rPr lang="en-US" sz="2200" spc="300" dirty="0">
                <a:solidFill>
                  <a:schemeClr val="tx2"/>
                </a:solidFill>
                <a:latin typeface="Montserrat Light" charset="0"/>
                <a:ea typeface="Montserrat Light" charset="0"/>
                <a:cs typeface="Montserrat Light" charset="0"/>
              </a:rPr>
              <a:t>WRITE HERE</a:t>
            </a:r>
          </a:p>
          <a:p>
            <a:pPr algn="r"/>
            <a:r>
              <a:rPr lang="en-US" sz="2200" spc="300" dirty="0">
                <a:solidFill>
                  <a:schemeClr val="tx2"/>
                </a:solidFill>
                <a:latin typeface="Montserrat Light" charset="0"/>
                <a:ea typeface="Montserrat Light" charset="0"/>
                <a:cs typeface="Montserrat Light" charset="0"/>
              </a:rPr>
              <a:t>SOMETHING</a:t>
            </a:r>
          </a:p>
          <a:p>
            <a:pPr algn="r"/>
            <a:r>
              <a:rPr lang="en-US" sz="2200" spc="300" dirty="0">
                <a:solidFill>
                  <a:schemeClr val="tx2"/>
                </a:solidFill>
                <a:latin typeface="Montserrat Light" charset="0"/>
                <a:ea typeface="Montserrat Light" charset="0"/>
                <a:cs typeface="Montserrat Light" charset="0"/>
              </a:rPr>
              <a:t>ABOUT</a:t>
            </a:r>
          </a:p>
        </p:txBody>
      </p:sp>
    </p:spTree>
    <p:extLst>
      <p:ext uri="{BB962C8B-B14F-4D97-AF65-F5344CB8AC3E}">
        <p14:creationId xmlns:p14="http://schemas.microsoft.com/office/powerpoint/2010/main" val="1859351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15092" y="923603"/>
            <a:ext cx="5361816" cy="600164"/>
          </a:xfrm>
          <a:prstGeom prst="rect">
            <a:avLst/>
          </a:prstGeom>
          <a:noFill/>
        </p:spPr>
        <p:txBody>
          <a:bodyPr wrap="square" rtlCol="0">
            <a:spAutoFit/>
          </a:bodyPr>
          <a:lstStyle/>
          <a:p>
            <a:pPr algn="ctr"/>
            <a:r>
              <a:rPr lang="en-US" sz="3300" spc="300" dirty="0">
                <a:solidFill>
                  <a:schemeClr val="tx2"/>
                </a:solidFill>
                <a:ea typeface="Montserrat" charset="0"/>
                <a:cs typeface="Montserrat" charset="0"/>
              </a:rPr>
              <a:t>BULLETED LIST TEXT</a:t>
            </a:r>
            <a:endParaRPr lang="en-US" sz="4800" spc="300" dirty="0">
              <a:solidFill>
                <a:schemeClr val="tx2"/>
              </a:solidFill>
              <a:ea typeface="Montserrat" charset="0"/>
              <a:cs typeface="Montserrat" charset="0"/>
            </a:endParaRPr>
          </a:p>
        </p:txBody>
      </p:sp>
      <p:sp>
        <p:nvSpPr>
          <p:cNvPr id="8" name="TextBox 7"/>
          <p:cNvSpPr txBox="1"/>
          <p:nvPr/>
        </p:nvSpPr>
        <p:spPr>
          <a:xfrm>
            <a:off x="4529026" y="693534"/>
            <a:ext cx="3133947" cy="215444"/>
          </a:xfrm>
          <a:prstGeom prst="rect">
            <a:avLst/>
          </a:prstGeom>
          <a:noFill/>
        </p:spPr>
        <p:txBody>
          <a:bodyPr wrap="square" rtlCol="0">
            <a:spAutoFit/>
          </a:bodyPr>
          <a:lstStyle/>
          <a:p>
            <a:pPr algn="ctr"/>
            <a:r>
              <a:rPr lang="en-US" sz="800" spc="600" dirty="0">
                <a:solidFill>
                  <a:schemeClr val="tx2"/>
                </a:solidFill>
                <a:ea typeface="Montserrat" charset="0"/>
                <a:cs typeface="Montserrat" charset="0"/>
              </a:rPr>
              <a:t>YOU CAN WRITE HERE</a:t>
            </a:r>
          </a:p>
        </p:txBody>
      </p:sp>
      <p:grpSp>
        <p:nvGrpSpPr>
          <p:cNvPr id="2" name="Group 1"/>
          <p:cNvGrpSpPr/>
          <p:nvPr/>
        </p:nvGrpSpPr>
        <p:grpSpPr>
          <a:xfrm>
            <a:off x="1849534" y="2154699"/>
            <a:ext cx="8898677" cy="894095"/>
            <a:chOff x="3276792" y="4309397"/>
            <a:chExt cx="17072722" cy="1788188"/>
          </a:xfrm>
        </p:grpSpPr>
        <p:sp>
          <p:nvSpPr>
            <p:cNvPr id="9" name="TextBox 8"/>
            <p:cNvSpPr txBox="1"/>
            <p:nvPr/>
          </p:nvSpPr>
          <p:spPr>
            <a:xfrm>
              <a:off x="4103022" y="5041656"/>
              <a:ext cx="16246492" cy="1055929"/>
            </a:xfrm>
            <a:prstGeom prst="rect">
              <a:avLst/>
            </a:prstGeom>
            <a:noFill/>
          </p:spPr>
          <p:txBody>
            <a:bodyPr wrap="square" rtlCol="0">
              <a:spAutoFit/>
            </a:bodyPr>
            <a:lstStyle/>
            <a:p>
              <a:pPr algn="just">
                <a:lnSpc>
                  <a:spcPct val="150000"/>
                </a:lnSpc>
              </a:pPr>
              <a:r>
                <a:rPr lang="en-US" sz="1000" dirty="0">
                  <a:solidFill>
                    <a:schemeClr val="bg1">
                      <a:lumMod val="50000"/>
                    </a:schemeClr>
                  </a:solidFill>
                  <a:ea typeface="Montserrat Light" charset="0"/>
                  <a:cs typeface="Montserrat Light" charset="0"/>
                </a:rPr>
                <a:t>A company is an association or collection of individuals, whether natural persons, legal persons, or a mixture of both. Company members share a common purpose and unite in order to focus their various talents and organize their collectively available skills</a:t>
              </a:r>
            </a:p>
          </p:txBody>
        </p:sp>
        <p:sp>
          <p:nvSpPr>
            <p:cNvPr id="6" name="TextBox 5"/>
            <p:cNvSpPr txBox="1"/>
            <p:nvPr/>
          </p:nvSpPr>
          <p:spPr>
            <a:xfrm>
              <a:off x="4208572" y="4309397"/>
              <a:ext cx="4973651" cy="677107"/>
            </a:xfrm>
            <a:prstGeom prst="rect">
              <a:avLst/>
            </a:prstGeom>
            <a:noFill/>
          </p:spPr>
          <p:txBody>
            <a:bodyPr wrap="none" rtlCol="0">
              <a:spAutoFit/>
            </a:bodyPr>
            <a:lstStyle/>
            <a:p>
              <a:pPr algn="just"/>
              <a:r>
                <a:rPr lang="en-US" sz="1600" spc="300" dirty="0">
                  <a:solidFill>
                    <a:schemeClr val="bg1">
                      <a:lumMod val="50000"/>
                    </a:schemeClr>
                  </a:solidFill>
                  <a:ea typeface="Montserrat" charset="0"/>
                  <a:cs typeface="Montserrat" charset="0"/>
                </a:rPr>
                <a:t>YOUR TITLE HERE</a:t>
              </a:r>
              <a:endParaRPr lang="en-US" sz="2400" spc="300" dirty="0">
                <a:solidFill>
                  <a:schemeClr val="bg1">
                    <a:lumMod val="50000"/>
                  </a:schemeClr>
                </a:solidFill>
                <a:ea typeface="Montserrat" charset="0"/>
                <a:cs typeface="Montserrat" charset="0"/>
              </a:endParaRPr>
            </a:p>
          </p:txBody>
        </p:sp>
        <p:sp>
          <p:nvSpPr>
            <p:cNvPr id="7" name="Shape 2906"/>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19045" tIns="19045" rIns="19045" bIns="19045" anchor="ctr"/>
            <a:lstStyle/>
            <a:p>
              <a:pPr algn="just"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lumMod val="50000"/>
                  </a:schemeClr>
                </a:solidFill>
              </a:endParaRPr>
            </a:p>
          </p:txBody>
        </p:sp>
      </p:grpSp>
      <p:grpSp>
        <p:nvGrpSpPr>
          <p:cNvPr id="10" name="Group 9"/>
          <p:cNvGrpSpPr/>
          <p:nvPr/>
        </p:nvGrpSpPr>
        <p:grpSpPr>
          <a:xfrm>
            <a:off x="1849534" y="3429000"/>
            <a:ext cx="8898677" cy="894095"/>
            <a:chOff x="3276792" y="4309397"/>
            <a:chExt cx="17072722" cy="1788188"/>
          </a:xfrm>
        </p:grpSpPr>
        <p:sp>
          <p:nvSpPr>
            <p:cNvPr id="11" name="TextBox 10"/>
            <p:cNvSpPr txBox="1"/>
            <p:nvPr/>
          </p:nvSpPr>
          <p:spPr>
            <a:xfrm>
              <a:off x="4103022" y="5041656"/>
              <a:ext cx="16246492" cy="1055929"/>
            </a:xfrm>
            <a:prstGeom prst="rect">
              <a:avLst/>
            </a:prstGeom>
            <a:noFill/>
          </p:spPr>
          <p:txBody>
            <a:bodyPr wrap="square" rtlCol="0">
              <a:spAutoFit/>
            </a:bodyPr>
            <a:lstStyle/>
            <a:p>
              <a:pPr algn="just">
                <a:lnSpc>
                  <a:spcPct val="150000"/>
                </a:lnSpc>
              </a:pPr>
              <a:r>
                <a:rPr lang="en-US" sz="1000" dirty="0">
                  <a:solidFill>
                    <a:schemeClr val="bg1">
                      <a:lumMod val="50000"/>
                    </a:schemeClr>
                  </a:solidFill>
                  <a:ea typeface="Montserrat Light" charset="0"/>
                  <a:cs typeface="Montserrat Light" charset="0"/>
                </a:rPr>
                <a:t>A company is an association or collection of individuals, whether natural persons, legal persons, or a mixture of both. Company members share a common purpose and unite in order to focus their various talents and organize their collectively available skills</a:t>
              </a:r>
            </a:p>
          </p:txBody>
        </p:sp>
        <p:sp>
          <p:nvSpPr>
            <p:cNvPr id="12" name="TextBox 11"/>
            <p:cNvSpPr txBox="1"/>
            <p:nvPr/>
          </p:nvSpPr>
          <p:spPr>
            <a:xfrm>
              <a:off x="4208572" y="4309397"/>
              <a:ext cx="4973651" cy="677107"/>
            </a:xfrm>
            <a:prstGeom prst="rect">
              <a:avLst/>
            </a:prstGeom>
            <a:noFill/>
          </p:spPr>
          <p:txBody>
            <a:bodyPr wrap="none" rtlCol="0">
              <a:spAutoFit/>
            </a:bodyPr>
            <a:lstStyle/>
            <a:p>
              <a:pPr algn="just"/>
              <a:r>
                <a:rPr lang="en-US" sz="1600" spc="300" dirty="0">
                  <a:solidFill>
                    <a:schemeClr val="bg1">
                      <a:lumMod val="50000"/>
                    </a:schemeClr>
                  </a:solidFill>
                  <a:ea typeface="Montserrat" charset="0"/>
                  <a:cs typeface="Montserrat" charset="0"/>
                </a:rPr>
                <a:t>YOUR TITLE HERE</a:t>
              </a:r>
              <a:endParaRPr lang="en-US" sz="2400" spc="300" dirty="0">
                <a:solidFill>
                  <a:schemeClr val="bg1">
                    <a:lumMod val="50000"/>
                  </a:schemeClr>
                </a:solidFill>
                <a:ea typeface="Montserrat" charset="0"/>
                <a:cs typeface="Montserrat" charset="0"/>
              </a:endParaRPr>
            </a:p>
          </p:txBody>
        </p:sp>
        <p:sp>
          <p:nvSpPr>
            <p:cNvPr id="13" name="Shape 2906"/>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19045" tIns="19045" rIns="19045" bIns="19045" anchor="ctr"/>
            <a:lstStyle/>
            <a:p>
              <a:pPr algn="just"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lumMod val="50000"/>
                  </a:schemeClr>
                </a:solidFill>
              </a:endParaRPr>
            </a:p>
          </p:txBody>
        </p:sp>
      </p:grpSp>
      <p:grpSp>
        <p:nvGrpSpPr>
          <p:cNvPr id="14" name="Group 13"/>
          <p:cNvGrpSpPr/>
          <p:nvPr/>
        </p:nvGrpSpPr>
        <p:grpSpPr>
          <a:xfrm>
            <a:off x="1849534" y="4716362"/>
            <a:ext cx="8898677" cy="894095"/>
            <a:chOff x="3276792" y="4309397"/>
            <a:chExt cx="17072722" cy="1788188"/>
          </a:xfrm>
        </p:grpSpPr>
        <p:sp>
          <p:nvSpPr>
            <p:cNvPr id="15" name="TextBox 14"/>
            <p:cNvSpPr txBox="1"/>
            <p:nvPr/>
          </p:nvSpPr>
          <p:spPr>
            <a:xfrm>
              <a:off x="4103022" y="5041656"/>
              <a:ext cx="16246492" cy="1055929"/>
            </a:xfrm>
            <a:prstGeom prst="rect">
              <a:avLst/>
            </a:prstGeom>
            <a:noFill/>
          </p:spPr>
          <p:txBody>
            <a:bodyPr wrap="square" rtlCol="0">
              <a:spAutoFit/>
            </a:bodyPr>
            <a:lstStyle/>
            <a:p>
              <a:pPr algn="just">
                <a:lnSpc>
                  <a:spcPct val="150000"/>
                </a:lnSpc>
              </a:pPr>
              <a:r>
                <a:rPr lang="en-US" sz="1000" dirty="0">
                  <a:solidFill>
                    <a:schemeClr val="bg1">
                      <a:lumMod val="50000"/>
                    </a:schemeClr>
                  </a:solidFill>
                  <a:ea typeface="Montserrat Light" charset="0"/>
                  <a:cs typeface="Montserrat Light" charset="0"/>
                </a:rPr>
                <a:t>A company is an association or collection of individuals, whether natural persons, legal persons, or a mixture of both. Company members share a common purpose and unite in order to focus their various talents and organize their collectively available skills</a:t>
              </a:r>
            </a:p>
          </p:txBody>
        </p:sp>
        <p:sp>
          <p:nvSpPr>
            <p:cNvPr id="16" name="TextBox 15"/>
            <p:cNvSpPr txBox="1"/>
            <p:nvPr/>
          </p:nvSpPr>
          <p:spPr>
            <a:xfrm>
              <a:off x="4208572" y="4309397"/>
              <a:ext cx="4973651" cy="677107"/>
            </a:xfrm>
            <a:prstGeom prst="rect">
              <a:avLst/>
            </a:prstGeom>
            <a:noFill/>
          </p:spPr>
          <p:txBody>
            <a:bodyPr wrap="none" rtlCol="0">
              <a:spAutoFit/>
            </a:bodyPr>
            <a:lstStyle/>
            <a:p>
              <a:pPr algn="just"/>
              <a:r>
                <a:rPr lang="en-US" sz="1600" spc="300" dirty="0">
                  <a:solidFill>
                    <a:schemeClr val="bg1">
                      <a:lumMod val="50000"/>
                    </a:schemeClr>
                  </a:solidFill>
                  <a:ea typeface="Montserrat" charset="0"/>
                  <a:cs typeface="Montserrat" charset="0"/>
                </a:rPr>
                <a:t>YOUR TITLE HERE</a:t>
              </a:r>
              <a:endParaRPr lang="en-US" sz="2400" spc="300" dirty="0">
                <a:solidFill>
                  <a:schemeClr val="bg1">
                    <a:lumMod val="50000"/>
                  </a:schemeClr>
                </a:solidFill>
                <a:ea typeface="Montserrat" charset="0"/>
                <a:cs typeface="Montserrat" charset="0"/>
              </a:endParaRPr>
            </a:p>
          </p:txBody>
        </p:sp>
        <p:sp>
          <p:nvSpPr>
            <p:cNvPr id="17" name="Shape 2906"/>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19045" tIns="19045" rIns="19045" bIns="19045" anchor="ctr"/>
            <a:lstStyle/>
            <a:p>
              <a:pPr algn="just"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lumMod val="50000"/>
                  </a:schemeClr>
                </a:solidFill>
              </a:endParaRPr>
            </a:p>
          </p:txBody>
        </p:sp>
      </p:grpSp>
    </p:spTree>
    <p:extLst>
      <p:ext uri="{BB962C8B-B14F-4D97-AF65-F5344CB8AC3E}">
        <p14:creationId xmlns:p14="http://schemas.microsoft.com/office/powerpoint/2010/main" val="2091239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19251" y="923603"/>
            <a:ext cx="5753499" cy="600164"/>
          </a:xfrm>
          <a:prstGeom prst="rect">
            <a:avLst/>
          </a:prstGeom>
          <a:noFill/>
        </p:spPr>
        <p:txBody>
          <a:bodyPr wrap="none" rtlCol="0">
            <a:spAutoFit/>
          </a:bodyPr>
          <a:lstStyle/>
          <a:p>
            <a:pPr algn="ctr"/>
            <a:r>
              <a:rPr lang="en-US" sz="3300" spc="300" dirty="0">
                <a:solidFill>
                  <a:schemeClr val="tx2"/>
                </a:solidFill>
                <a:latin typeface="Montserrat" charset="0"/>
                <a:ea typeface="Montserrat" charset="0"/>
                <a:cs typeface="Montserrat" charset="0"/>
              </a:rPr>
              <a:t>THREE COLUMNS TEXT</a:t>
            </a:r>
            <a:endParaRPr lang="en-US" sz="4800" spc="300" dirty="0">
              <a:solidFill>
                <a:schemeClr val="tx2"/>
              </a:solidFill>
              <a:latin typeface="Montserrat" charset="0"/>
              <a:ea typeface="Montserrat" charset="0"/>
              <a:cs typeface="Montserrat" charset="0"/>
            </a:endParaRPr>
          </a:p>
        </p:txBody>
      </p:sp>
      <p:sp>
        <p:nvSpPr>
          <p:cNvPr id="8" name="TextBox 7"/>
          <p:cNvSpPr txBox="1"/>
          <p:nvPr/>
        </p:nvSpPr>
        <p:spPr>
          <a:xfrm>
            <a:off x="4529026" y="693534"/>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YOU CAN WRITE HERE</a:t>
            </a:r>
          </a:p>
        </p:txBody>
      </p:sp>
      <p:sp>
        <p:nvSpPr>
          <p:cNvPr id="9" name="TextBox 8"/>
          <p:cNvSpPr txBox="1"/>
          <p:nvPr/>
        </p:nvSpPr>
        <p:spPr>
          <a:xfrm>
            <a:off x="963592" y="1802267"/>
            <a:ext cx="3182173" cy="4452116"/>
          </a:xfrm>
          <a:prstGeom prst="rect">
            <a:avLst/>
          </a:prstGeom>
          <a:noFill/>
        </p:spPr>
        <p:txBody>
          <a:bodyPr wrap="square" rtlCol="0">
            <a:spAutoFit/>
          </a:bodyPr>
          <a:lstStyle/>
          <a:p>
            <a:pPr algn="just">
              <a:lnSpc>
                <a:spcPct val="150000"/>
              </a:lnSpc>
            </a:pPr>
            <a:r>
              <a:rPr lang="en-US" sz="1000" dirty="0">
                <a:solidFill>
                  <a:schemeClr val="bg1">
                    <a:lumMod val="50000"/>
                  </a:schemeClr>
                </a:solidFill>
                <a:latin typeface="Montserrat Light" charset="0"/>
                <a:ea typeface="Montserrat Light" charset="0"/>
                <a:cs typeface="Montserrat Light" charset="0"/>
              </a:rPr>
              <a:t>A company is an association or collection of individuals, whether natural persons, legal persons, or a mixture of both. Company members share a common purpose and unite in order to focus their various talents and organize their collectively available skills or resources to achieve specific, declared goals.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 Because companies are legal persons, they also may associate and register themselves as companies – often known as a corporate group. When the company closes it may need a "death certificate" to avoid further legal.</a:t>
            </a:r>
          </a:p>
        </p:txBody>
      </p:sp>
      <p:sp>
        <p:nvSpPr>
          <p:cNvPr id="7" name="TextBox 6"/>
          <p:cNvSpPr txBox="1"/>
          <p:nvPr/>
        </p:nvSpPr>
        <p:spPr>
          <a:xfrm>
            <a:off x="4504914" y="1802267"/>
            <a:ext cx="3182173" cy="4452116"/>
          </a:xfrm>
          <a:prstGeom prst="rect">
            <a:avLst/>
          </a:prstGeom>
          <a:noFill/>
        </p:spPr>
        <p:txBody>
          <a:bodyPr wrap="square" rtlCol="0">
            <a:spAutoFit/>
          </a:bodyPr>
          <a:lstStyle/>
          <a:p>
            <a:pPr algn="just">
              <a:lnSpc>
                <a:spcPct val="150000"/>
              </a:lnSpc>
            </a:pPr>
            <a:r>
              <a:rPr lang="en-US" sz="1000" dirty="0">
                <a:solidFill>
                  <a:schemeClr val="bg1">
                    <a:lumMod val="50000"/>
                  </a:schemeClr>
                </a:solidFill>
                <a:latin typeface="Montserrat Light" charset="0"/>
                <a:ea typeface="Montserrat Light" charset="0"/>
                <a:cs typeface="Montserrat Light" charset="0"/>
              </a:rPr>
              <a:t>A company is an association or collection of individuals, whether natural persons, legal persons, or a mixture of both. Company members share a common purpose and unite in order to focus their various talents and organize their collectively available skills or resources to achieve specific, declared goals.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 Because companies are legal persons, they also may associate and register themselves as companies – often known as a corporate group. When the company closes it may need a "death certificate" to avoid further legal.</a:t>
            </a:r>
          </a:p>
        </p:txBody>
      </p:sp>
      <p:sp>
        <p:nvSpPr>
          <p:cNvPr id="10" name="TextBox 9"/>
          <p:cNvSpPr txBox="1"/>
          <p:nvPr/>
        </p:nvSpPr>
        <p:spPr>
          <a:xfrm>
            <a:off x="8046235" y="1802267"/>
            <a:ext cx="3182173" cy="2836289"/>
          </a:xfrm>
          <a:prstGeom prst="rect">
            <a:avLst/>
          </a:prstGeom>
          <a:noFill/>
        </p:spPr>
        <p:txBody>
          <a:bodyPr wrap="square" rtlCol="0">
            <a:spAutoFit/>
          </a:bodyPr>
          <a:lstStyle/>
          <a:p>
            <a:pPr algn="just">
              <a:lnSpc>
                <a:spcPct val="150000"/>
              </a:lnSpc>
            </a:pPr>
            <a:r>
              <a:rPr lang="en-US" sz="1000" dirty="0">
                <a:solidFill>
                  <a:schemeClr val="bg1">
                    <a:lumMod val="50000"/>
                  </a:schemeClr>
                </a:solidFill>
                <a:latin typeface="Montserrat Light" charset="0"/>
                <a:ea typeface="Montserrat Light" charset="0"/>
                <a:cs typeface="Montserrat Light" charset="0"/>
              </a:rPr>
              <a:t>A company is an association or collection of individuals, whether natural persons, legal persons, or a mixture of both. Company members share a common purpose and unite in order to focus their various talents and organize their collectively available skills or resources to achieve specific, declared goals. A company or association of persons can be created at law as legal person so that the company in itself can accept Limited liability for civil responsibility and taxation incurred as members perform (or fail) to</a:t>
            </a:r>
          </a:p>
        </p:txBody>
      </p:sp>
    </p:spTree>
    <p:extLst>
      <p:ext uri="{BB962C8B-B14F-4D97-AF65-F5344CB8AC3E}">
        <p14:creationId xmlns:p14="http://schemas.microsoft.com/office/powerpoint/2010/main" val="1738825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064529" y="3671455"/>
            <a:ext cx="4062942" cy="318654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Light" charset="0"/>
            </a:endParaRPr>
          </a:p>
        </p:txBody>
      </p:sp>
      <p:sp>
        <p:nvSpPr>
          <p:cNvPr id="24" name="TextBox 23"/>
          <p:cNvSpPr txBox="1"/>
          <p:nvPr/>
        </p:nvSpPr>
        <p:spPr>
          <a:xfrm>
            <a:off x="4820880" y="4817717"/>
            <a:ext cx="2577950" cy="923330"/>
          </a:xfrm>
          <a:prstGeom prst="rect">
            <a:avLst/>
          </a:prstGeom>
          <a:noFill/>
        </p:spPr>
        <p:txBody>
          <a:bodyPr wrap="none" rtlCol="0">
            <a:spAutoFit/>
          </a:bodyPr>
          <a:lstStyle/>
          <a:p>
            <a:pPr algn="ctr"/>
            <a:r>
              <a:rPr lang="en-US" sz="2700" spc="300" dirty="0">
                <a:solidFill>
                  <a:schemeClr val="bg1"/>
                </a:solidFill>
                <a:latin typeface="Montserrat" charset="0"/>
                <a:ea typeface="Montserrat" charset="0"/>
                <a:cs typeface="Montserrat" charset="0"/>
              </a:rPr>
              <a:t>YOUR TITLE</a:t>
            </a:r>
          </a:p>
          <a:p>
            <a:pPr algn="ctr"/>
            <a:r>
              <a:rPr lang="en-US" sz="2700" spc="300" dirty="0">
                <a:solidFill>
                  <a:schemeClr val="bg1"/>
                </a:solidFill>
                <a:latin typeface="Montserrat" charset="0"/>
                <a:ea typeface="Montserrat" charset="0"/>
                <a:cs typeface="Montserrat" charset="0"/>
              </a:rPr>
              <a:t>GOES HERE</a:t>
            </a:r>
            <a:endParaRPr lang="en-US" sz="4000" spc="300" dirty="0">
              <a:solidFill>
                <a:schemeClr val="bg1"/>
              </a:solidFill>
              <a:latin typeface="Montserrat" charset="0"/>
              <a:ea typeface="Montserrat" charset="0"/>
              <a:cs typeface="Montserrat" charset="0"/>
            </a:endParaRPr>
          </a:p>
        </p:txBody>
      </p:sp>
      <p:sp>
        <p:nvSpPr>
          <p:cNvPr id="17" name="TextBox 16">
            <a:extLst>
              <a:ext uri="{FF2B5EF4-FFF2-40B4-BE49-F238E27FC236}">
                <a16:creationId xmlns:a16="http://schemas.microsoft.com/office/drawing/2014/main" id="{AC9C9DC9-61DD-4EC6-97E3-D8247BB8EDDD}"/>
              </a:ext>
            </a:extLst>
          </p:cNvPr>
          <p:cNvSpPr txBox="1"/>
          <p:nvPr/>
        </p:nvSpPr>
        <p:spPr>
          <a:xfrm>
            <a:off x="603805" y="1131390"/>
            <a:ext cx="2592376" cy="338554"/>
          </a:xfrm>
          <a:prstGeom prst="rect">
            <a:avLst/>
          </a:prstGeom>
          <a:noFill/>
        </p:spPr>
        <p:txBody>
          <a:bodyPr wrap="none" rtlCol="0">
            <a:spAutoFit/>
          </a:bodyPr>
          <a:lstStyle/>
          <a:p>
            <a:pPr algn="ctr"/>
            <a:r>
              <a:rPr lang="en-US" sz="1600" spc="300" dirty="0">
                <a:latin typeface="Montserrat" charset="0"/>
                <a:ea typeface="Montserrat" charset="0"/>
                <a:cs typeface="Montserrat" charset="0"/>
              </a:rPr>
              <a:t>YOUR TITLE HERE</a:t>
            </a:r>
            <a:endParaRPr lang="en-US" sz="2400" spc="300" dirty="0">
              <a:latin typeface="Montserrat" charset="0"/>
              <a:ea typeface="Montserrat" charset="0"/>
              <a:cs typeface="Montserrat" charset="0"/>
            </a:endParaRPr>
          </a:p>
        </p:txBody>
      </p:sp>
      <p:sp>
        <p:nvSpPr>
          <p:cNvPr id="19" name="TextBox 18">
            <a:extLst>
              <a:ext uri="{FF2B5EF4-FFF2-40B4-BE49-F238E27FC236}">
                <a16:creationId xmlns:a16="http://schemas.microsoft.com/office/drawing/2014/main" id="{36D9CD04-0A2C-41AA-BE70-B792EC6ACC7B}"/>
              </a:ext>
            </a:extLst>
          </p:cNvPr>
          <p:cNvSpPr txBox="1"/>
          <p:nvPr/>
        </p:nvSpPr>
        <p:spPr>
          <a:xfrm>
            <a:off x="603805" y="1652088"/>
            <a:ext cx="3264639" cy="1169103"/>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a:t>
            </a:r>
            <a:endParaRPr lang="id-ID" sz="1200" dirty="0">
              <a:solidFill>
                <a:schemeClr val="bg1">
                  <a:lumMod val="50000"/>
                </a:schemeClr>
              </a:solidFill>
              <a:latin typeface="Montserrat" panose="00000500000000000000" pitchFamily="2" charset="0"/>
            </a:endParaRPr>
          </a:p>
        </p:txBody>
      </p:sp>
      <p:sp>
        <p:nvSpPr>
          <p:cNvPr id="20" name="TextBox 19">
            <a:extLst>
              <a:ext uri="{FF2B5EF4-FFF2-40B4-BE49-F238E27FC236}">
                <a16:creationId xmlns:a16="http://schemas.microsoft.com/office/drawing/2014/main" id="{6650361F-C526-4266-9B9C-539CE473330F}"/>
              </a:ext>
            </a:extLst>
          </p:cNvPr>
          <p:cNvSpPr txBox="1"/>
          <p:nvPr/>
        </p:nvSpPr>
        <p:spPr>
          <a:xfrm>
            <a:off x="8676482" y="1137306"/>
            <a:ext cx="2592376" cy="338554"/>
          </a:xfrm>
          <a:prstGeom prst="rect">
            <a:avLst/>
          </a:prstGeom>
          <a:noFill/>
        </p:spPr>
        <p:txBody>
          <a:bodyPr wrap="none" rtlCol="0">
            <a:spAutoFit/>
          </a:bodyPr>
          <a:lstStyle/>
          <a:p>
            <a:pPr algn="ctr"/>
            <a:r>
              <a:rPr lang="en-US" sz="1600" spc="300" dirty="0">
                <a:latin typeface="Montserrat" charset="0"/>
                <a:ea typeface="Montserrat" charset="0"/>
                <a:cs typeface="Montserrat" charset="0"/>
              </a:rPr>
              <a:t>YOUR TITLE HERE</a:t>
            </a:r>
            <a:endParaRPr lang="en-US" sz="2400" spc="300" dirty="0">
              <a:latin typeface="Montserrat" charset="0"/>
              <a:ea typeface="Montserrat" charset="0"/>
              <a:cs typeface="Montserrat" charset="0"/>
            </a:endParaRPr>
          </a:p>
        </p:txBody>
      </p:sp>
      <p:sp>
        <p:nvSpPr>
          <p:cNvPr id="21" name="TextBox 20">
            <a:extLst>
              <a:ext uri="{FF2B5EF4-FFF2-40B4-BE49-F238E27FC236}">
                <a16:creationId xmlns:a16="http://schemas.microsoft.com/office/drawing/2014/main" id="{2EFA4E4F-55BC-49FA-BC76-5175EAB24089}"/>
              </a:ext>
            </a:extLst>
          </p:cNvPr>
          <p:cNvSpPr txBox="1"/>
          <p:nvPr/>
        </p:nvSpPr>
        <p:spPr>
          <a:xfrm>
            <a:off x="8676482" y="1658004"/>
            <a:ext cx="3264639" cy="1169103"/>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a:t>
            </a:r>
            <a:endParaRPr lang="id-ID" sz="1200" dirty="0">
              <a:solidFill>
                <a:schemeClr val="bg1">
                  <a:lumMod val="50000"/>
                </a:schemeClr>
              </a:solidFill>
              <a:latin typeface="Montserrat" panose="00000500000000000000" pitchFamily="2" charset="0"/>
            </a:endParaRPr>
          </a:p>
        </p:txBody>
      </p:sp>
      <p:sp>
        <p:nvSpPr>
          <p:cNvPr id="25" name="TextBox 24">
            <a:extLst>
              <a:ext uri="{FF2B5EF4-FFF2-40B4-BE49-F238E27FC236}">
                <a16:creationId xmlns:a16="http://schemas.microsoft.com/office/drawing/2014/main" id="{61A7D751-E324-44C1-A399-F1CBC12A1E2D}"/>
              </a:ext>
            </a:extLst>
          </p:cNvPr>
          <p:cNvSpPr txBox="1"/>
          <p:nvPr/>
        </p:nvSpPr>
        <p:spPr>
          <a:xfrm>
            <a:off x="4640143" y="1137306"/>
            <a:ext cx="2592376" cy="338554"/>
          </a:xfrm>
          <a:prstGeom prst="rect">
            <a:avLst/>
          </a:prstGeom>
          <a:noFill/>
        </p:spPr>
        <p:txBody>
          <a:bodyPr wrap="none" rtlCol="0">
            <a:spAutoFit/>
          </a:bodyPr>
          <a:lstStyle/>
          <a:p>
            <a:pPr algn="ctr"/>
            <a:r>
              <a:rPr lang="en-US" sz="1600" spc="300" dirty="0">
                <a:latin typeface="Montserrat" charset="0"/>
                <a:ea typeface="Montserrat" charset="0"/>
                <a:cs typeface="Montserrat" charset="0"/>
              </a:rPr>
              <a:t>YOUR TITLE HERE</a:t>
            </a:r>
            <a:endParaRPr lang="en-US" sz="2400" spc="300" dirty="0">
              <a:latin typeface="Montserrat" charset="0"/>
              <a:ea typeface="Montserrat" charset="0"/>
              <a:cs typeface="Montserrat" charset="0"/>
            </a:endParaRPr>
          </a:p>
        </p:txBody>
      </p:sp>
      <p:sp>
        <p:nvSpPr>
          <p:cNvPr id="27" name="TextBox 26">
            <a:extLst>
              <a:ext uri="{FF2B5EF4-FFF2-40B4-BE49-F238E27FC236}">
                <a16:creationId xmlns:a16="http://schemas.microsoft.com/office/drawing/2014/main" id="{56D5801F-E87A-45A0-BDC3-EA3F1716AE84}"/>
              </a:ext>
            </a:extLst>
          </p:cNvPr>
          <p:cNvSpPr txBox="1"/>
          <p:nvPr/>
        </p:nvSpPr>
        <p:spPr>
          <a:xfrm>
            <a:off x="4640143" y="1658004"/>
            <a:ext cx="3264639" cy="1169103"/>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a:t>
            </a:r>
            <a:endParaRPr lang="id-ID" sz="1200" dirty="0">
              <a:solidFill>
                <a:schemeClr val="bg1">
                  <a:lumMod val="50000"/>
                </a:schemeClr>
              </a:solidFill>
              <a:latin typeface="Montserrat" panose="00000500000000000000" pitchFamily="2" charset="0"/>
            </a:endParaRPr>
          </a:p>
        </p:txBody>
      </p:sp>
      <p:pic>
        <p:nvPicPr>
          <p:cNvPr id="12" name="Picture Placeholder 11">
            <a:extLst>
              <a:ext uri="{FF2B5EF4-FFF2-40B4-BE49-F238E27FC236}">
                <a16:creationId xmlns:a16="http://schemas.microsoft.com/office/drawing/2014/main" id="{32C82AAD-19C7-01E4-C4B1-CF61D992429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l="7482" r="7482"/>
          <a:stretch>
            <a:fillRect/>
          </a:stretch>
        </p:blipFill>
        <p:spPr/>
      </p:pic>
      <p:pic>
        <p:nvPicPr>
          <p:cNvPr id="9" name="Picture Placeholder 8">
            <a:extLst>
              <a:ext uri="{FF2B5EF4-FFF2-40B4-BE49-F238E27FC236}">
                <a16:creationId xmlns:a16="http://schemas.microsoft.com/office/drawing/2014/main" id="{D6A7CD2A-45DA-D79B-D386-E7833C992458}"/>
              </a:ext>
            </a:extLst>
          </p:cNvPr>
          <p:cNvPicPr>
            <a:picLocks noGrp="1" noChangeAspect="1"/>
          </p:cNvPicPr>
          <p:nvPr>
            <p:ph type="pic" sz="quarter" idx="11"/>
          </p:nvPr>
        </p:nvPicPr>
        <p:blipFill rotWithShape="1">
          <a:blip r:embed="rId3" cstate="email">
            <a:extLst>
              <a:ext uri="{28A0092B-C50C-407E-A947-70E740481C1C}">
                <a14:useLocalDpi xmlns:a14="http://schemas.microsoft.com/office/drawing/2010/main" val="0"/>
              </a:ext>
            </a:extLst>
          </a:blip>
          <a:srcRect l="11358" t="344" r="3508" b="-344"/>
          <a:stretch/>
        </p:blipFill>
        <p:spPr>
          <a:xfrm>
            <a:off x="8128001" y="3671454"/>
            <a:ext cx="4063999" cy="3186546"/>
          </a:xfrm>
        </p:spPr>
      </p:pic>
    </p:spTree>
    <p:extLst>
      <p:ext uri="{BB962C8B-B14F-4D97-AF65-F5344CB8AC3E}">
        <p14:creationId xmlns:p14="http://schemas.microsoft.com/office/powerpoint/2010/main" val="41923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86991" y="0"/>
            <a:ext cx="3041659" cy="6858000"/>
          </a:xfrm>
          <a:prstGeom prst="rect">
            <a:avLst/>
          </a:prstGeom>
          <a:solidFill>
            <a:schemeClr val="bg1">
              <a:alpha val="5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Montserrat Light" charset="0"/>
            </a:endParaRPr>
          </a:p>
        </p:txBody>
      </p:sp>
      <p:sp>
        <p:nvSpPr>
          <p:cNvPr id="10" name="Rectangle 9"/>
          <p:cNvSpPr/>
          <p:nvPr/>
        </p:nvSpPr>
        <p:spPr>
          <a:xfrm>
            <a:off x="1587" y="4470400"/>
            <a:ext cx="3041659" cy="23876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Montserrat Light" charset="0"/>
            </a:endParaRPr>
          </a:p>
        </p:txBody>
      </p:sp>
      <p:sp>
        <p:nvSpPr>
          <p:cNvPr id="12" name="Rectangle 11"/>
          <p:cNvSpPr/>
          <p:nvPr/>
        </p:nvSpPr>
        <p:spPr>
          <a:xfrm>
            <a:off x="3043246" y="4470400"/>
            <a:ext cx="3141244" cy="2387600"/>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Montserrat Light" charset="0"/>
            </a:endParaRPr>
          </a:p>
        </p:txBody>
      </p:sp>
      <p:sp>
        <p:nvSpPr>
          <p:cNvPr id="16" name="Rectangle 15"/>
          <p:cNvSpPr/>
          <p:nvPr/>
        </p:nvSpPr>
        <p:spPr>
          <a:xfrm>
            <a:off x="9123898" y="4470400"/>
            <a:ext cx="3075907" cy="238760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latin typeface="Montserrat Light" charset="0"/>
            </a:endParaRPr>
          </a:p>
        </p:txBody>
      </p:sp>
      <p:sp>
        <p:nvSpPr>
          <p:cNvPr id="31" name="TextBox 30">
            <a:extLst>
              <a:ext uri="{FF2B5EF4-FFF2-40B4-BE49-F238E27FC236}">
                <a16:creationId xmlns:a16="http://schemas.microsoft.com/office/drawing/2014/main" id="{F8CC96E0-F89D-4B5C-89F3-F04F037F9DFD}"/>
              </a:ext>
            </a:extLst>
          </p:cNvPr>
          <p:cNvSpPr txBox="1"/>
          <p:nvPr/>
        </p:nvSpPr>
        <p:spPr>
          <a:xfrm>
            <a:off x="3274163" y="5279382"/>
            <a:ext cx="2577950" cy="923330"/>
          </a:xfrm>
          <a:prstGeom prst="rect">
            <a:avLst/>
          </a:prstGeom>
          <a:noFill/>
        </p:spPr>
        <p:txBody>
          <a:bodyPr wrap="none" rtlCol="0">
            <a:spAutoFit/>
          </a:bodyPr>
          <a:lstStyle/>
          <a:p>
            <a:pPr algn="ctr"/>
            <a:r>
              <a:rPr lang="en-US" sz="2700" spc="300" dirty="0">
                <a:solidFill>
                  <a:schemeClr val="bg1"/>
                </a:solidFill>
                <a:latin typeface="Montserrat" charset="0"/>
                <a:ea typeface="Montserrat" charset="0"/>
                <a:cs typeface="Montserrat" charset="0"/>
              </a:rPr>
              <a:t>YOUR TITLE</a:t>
            </a:r>
          </a:p>
          <a:p>
            <a:pPr algn="ctr"/>
            <a:r>
              <a:rPr lang="en-US" sz="2700" spc="300" dirty="0">
                <a:solidFill>
                  <a:schemeClr val="bg1"/>
                </a:solidFill>
                <a:latin typeface="Montserrat" charset="0"/>
                <a:ea typeface="Montserrat" charset="0"/>
                <a:cs typeface="Montserrat" charset="0"/>
              </a:rPr>
              <a:t>GOES HERE</a:t>
            </a:r>
            <a:endParaRPr lang="en-US" sz="4000" spc="300" dirty="0">
              <a:solidFill>
                <a:schemeClr val="bg1"/>
              </a:solidFill>
              <a:latin typeface="Montserrat" charset="0"/>
              <a:ea typeface="Montserrat" charset="0"/>
              <a:cs typeface="Montserrat" charset="0"/>
            </a:endParaRPr>
          </a:p>
        </p:txBody>
      </p:sp>
      <p:sp>
        <p:nvSpPr>
          <p:cNvPr id="32" name="TextBox 31">
            <a:extLst>
              <a:ext uri="{FF2B5EF4-FFF2-40B4-BE49-F238E27FC236}">
                <a16:creationId xmlns:a16="http://schemas.microsoft.com/office/drawing/2014/main" id="{F3916609-C4B7-431D-9D03-B8C332D70D44}"/>
              </a:ext>
            </a:extLst>
          </p:cNvPr>
          <p:cNvSpPr txBox="1"/>
          <p:nvPr/>
        </p:nvSpPr>
        <p:spPr>
          <a:xfrm>
            <a:off x="232504" y="5279382"/>
            <a:ext cx="2577950" cy="923330"/>
          </a:xfrm>
          <a:prstGeom prst="rect">
            <a:avLst/>
          </a:prstGeom>
          <a:noFill/>
        </p:spPr>
        <p:txBody>
          <a:bodyPr wrap="none" rtlCol="0">
            <a:spAutoFit/>
          </a:bodyPr>
          <a:lstStyle/>
          <a:p>
            <a:pPr algn="ctr"/>
            <a:r>
              <a:rPr lang="en-US" sz="2700" spc="300" dirty="0">
                <a:solidFill>
                  <a:schemeClr val="bg1"/>
                </a:solidFill>
                <a:latin typeface="Montserrat" charset="0"/>
                <a:ea typeface="Montserrat" charset="0"/>
                <a:cs typeface="Montserrat" charset="0"/>
              </a:rPr>
              <a:t>YOUR TITLE</a:t>
            </a:r>
          </a:p>
          <a:p>
            <a:pPr algn="ctr"/>
            <a:r>
              <a:rPr lang="en-US" sz="2700" spc="300" dirty="0">
                <a:solidFill>
                  <a:schemeClr val="bg1"/>
                </a:solidFill>
                <a:latin typeface="Montserrat" charset="0"/>
                <a:ea typeface="Montserrat" charset="0"/>
                <a:cs typeface="Montserrat" charset="0"/>
              </a:rPr>
              <a:t>GOES HERE</a:t>
            </a:r>
            <a:endParaRPr lang="en-US" sz="4000" spc="300" dirty="0">
              <a:solidFill>
                <a:schemeClr val="bg1"/>
              </a:solidFill>
              <a:latin typeface="Montserrat" charset="0"/>
              <a:ea typeface="Montserrat" charset="0"/>
              <a:cs typeface="Montserrat" charset="0"/>
            </a:endParaRPr>
          </a:p>
        </p:txBody>
      </p:sp>
      <p:sp>
        <p:nvSpPr>
          <p:cNvPr id="39" name="TextBox 38">
            <a:extLst>
              <a:ext uri="{FF2B5EF4-FFF2-40B4-BE49-F238E27FC236}">
                <a16:creationId xmlns:a16="http://schemas.microsoft.com/office/drawing/2014/main" id="{C45569F1-BB6D-41A4-A562-1A53FA7057DE}"/>
              </a:ext>
            </a:extLst>
          </p:cNvPr>
          <p:cNvSpPr txBox="1"/>
          <p:nvPr/>
        </p:nvSpPr>
        <p:spPr>
          <a:xfrm>
            <a:off x="9360504" y="5279382"/>
            <a:ext cx="2577950" cy="923330"/>
          </a:xfrm>
          <a:prstGeom prst="rect">
            <a:avLst/>
          </a:prstGeom>
          <a:noFill/>
        </p:spPr>
        <p:txBody>
          <a:bodyPr wrap="none" rtlCol="0">
            <a:spAutoFit/>
          </a:bodyPr>
          <a:lstStyle/>
          <a:p>
            <a:pPr algn="ctr"/>
            <a:r>
              <a:rPr lang="en-US" sz="2700" spc="300" dirty="0">
                <a:solidFill>
                  <a:schemeClr val="bg1">
                    <a:lumMod val="50000"/>
                  </a:schemeClr>
                </a:solidFill>
                <a:latin typeface="Montserrat" charset="0"/>
                <a:ea typeface="Montserrat" charset="0"/>
                <a:cs typeface="Montserrat" charset="0"/>
              </a:rPr>
              <a:t>YOUR TITLE</a:t>
            </a:r>
          </a:p>
          <a:p>
            <a:pPr algn="ctr"/>
            <a:r>
              <a:rPr lang="en-US" sz="2700" spc="300" dirty="0">
                <a:solidFill>
                  <a:schemeClr val="bg1">
                    <a:lumMod val="50000"/>
                  </a:schemeClr>
                </a:solidFill>
                <a:latin typeface="Montserrat" charset="0"/>
                <a:ea typeface="Montserrat" charset="0"/>
                <a:cs typeface="Montserrat" charset="0"/>
              </a:rPr>
              <a:t>GOES HERE</a:t>
            </a:r>
            <a:endParaRPr lang="en-US" sz="4000" spc="300" dirty="0">
              <a:solidFill>
                <a:schemeClr val="bg1">
                  <a:lumMod val="50000"/>
                </a:schemeClr>
              </a:solidFill>
              <a:latin typeface="Montserrat" charset="0"/>
              <a:ea typeface="Montserrat" charset="0"/>
              <a:cs typeface="Montserrat" charset="0"/>
            </a:endParaRPr>
          </a:p>
        </p:txBody>
      </p:sp>
      <p:pic>
        <p:nvPicPr>
          <p:cNvPr id="25" name="Picture Placeholder 24">
            <a:extLst>
              <a:ext uri="{FF2B5EF4-FFF2-40B4-BE49-F238E27FC236}">
                <a16:creationId xmlns:a16="http://schemas.microsoft.com/office/drawing/2014/main" id="{5F9E64C6-4DA5-DE5C-04CF-5F23ECAB6DA8}"/>
              </a:ext>
            </a:extLst>
          </p:cNvPr>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7308" r="27308"/>
          <a:stretch>
            <a:fillRect/>
          </a:stretch>
        </p:blipFill>
        <p:spPr/>
      </p:pic>
      <p:pic>
        <p:nvPicPr>
          <p:cNvPr id="23" name="Picture Placeholder 22">
            <a:extLst>
              <a:ext uri="{FF2B5EF4-FFF2-40B4-BE49-F238E27FC236}">
                <a16:creationId xmlns:a16="http://schemas.microsoft.com/office/drawing/2014/main" id="{83311288-9466-1702-3312-1444734DF742}"/>
              </a:ext>
            </a:extLst>
          </p:cNvPr>
          <p:cNvPicPr>
            <a:picLocks noGrp="1" noChangeAspect="1"/>
          </p:cNvPicPr>
          <p:nvPr>
            <p:ph type="pic" sz="quarter" idx="14"/>
          </p:nvPr>
        </p:nvPicPr>
        <p:blipFill rotWithShape="1">
          <a:blip r:embed="rId3" cstate="email">
            <a:extLst>
              <a:ext uri="{28A0092B-C50C-407E-A947-70E740481C1C}">
                <a14:useLocalDpi xmlns:a14="http://schemas.microsoft.com/office/drawing/2010/main" val="0"/>
              </a:ext>
            </a:extLst>
          </a:blip>
          <a:srcRect l="199" r="-199" b="2154"/>
          <a:stretch/>
        </p:blipFill>
        <p:spPr>
          <a:xfrm>
            <a:off x="3044538" y="0"/>
            <a:ext cx="3139952" cy="4470400"/>
          </a:xfrm>
        </p:spPr>
      </p:pic>
      <p:pic>
        <p:nvPicPr>
          <p:cNvPr id="21" name="Picture Placeholder 20">
            <a:extLst>
              <a:ext uri="{FF2B5EF4-FFF2-40B4-BE49-F238E27FC236}">
                <a16:creationId xmlns:a16="http://schemas.microsoft.com/office/drawing/2014/main" id="{53CABD92-0BDF-3FCD-B9EC-A5E96D44BC76}"/>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l="28172" t="5211" r="11053" b="3608"/>
          <a:stretch/>
        </p:blipFill>
        <p:spPr>
          <a:xfrm>
            <a:off x="6112528" y="0"/>
            <a:ext cx="3011370" cy="6858000"/>
          </a:xfrm>
        </p:spPr>
      </p:pic>
      <p:pic>
        <p:nvPicPr>
          <p:cNvPr id="19" name="Picture Placeholder 18">
            <a:extLst>
              <a:ext uri="{FF2B5EF4-FFF2-40B4-BE49-F238E27FC236}">
                <a16:creationId xmlns:a16="http://schemas.microsoft.com/office/drawing/2014/main" id="{B390758C-DBA5-1A8C-3FD3-77F655AD2876}"/>
              </a:ext>
            </a:extLst>
          </p:cNvPr>
          <p:cNvPicPr>
            <a:picLocks noGrp="1" noChangeAspect="1"/>
          </p:cNvPicPr>
          <p:nvPr>
            <p:ph type="pic" sz="quarter" idx="16"/>
          </p:nvPr>
        </p:nvPicPr>
        <p:blipFill rotWithShape="1">
          <a:blip r:embed="rId5" cstate="email">
            <a:extLst>
              <a:ext uri="{28A0092B-C50C-407E-A947-70E740481C1C}">
                <a14:useLocalDpi xmlns:a14="http://schemas.microsoft.com/office/drawing/2010/main" val="0"/>
              </a:ext>
            </a:extLst>
          </a:blip>
          <a:srcRect l="-556" r="556" b="10497"/>
          <a:stretch/>
        </p:blipFill>
        <p:spPr>
          <a:xfrm>
            <a:off x="9131527" y="0"/>
            <a:ext cx="3043535" cy="4470400"/>
          </a:xfrm>
        </p:spPr>
      </p:pic>
    </p:spTree>
    <p:extLst>
      <p:ext uri="{BB962C8B-B14F-4D97-AF65-F5344CB8AC3E}">
        <p14:creationId xmlns:p14="http://schemas.microsoft.com/office/powerpoint/2010/main" val="842650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8DE8F7F8-B9C8-4B5A-A87C-646E21735C35}"/>
              </a:ext>
            </a:extLst>
          </p:cNvPr>
          <p:cNvSpPr txBox="1"/>
          <p:nvPr/>
        </p:nvSpPr>
        <p:spPr>
          <a:xfrm>
            <a:off x="427342" y="4099180"/>
            <a:ext cx="2592376" cy="338554"/>
          </a:xfrm>
          <a:prstGeom prst="rect">
            <a:avLst/>
          </a:prstGeom>
          <a:noFill/>
        </p:spPr>
        <p:txBody>
          <a:bodyPr wrap="none" rtlCol="0">
            <a:spAutoFit/>
          </a:bodyPr>
          <a:lstStyle/>
          <a:p>
            <a:pPr algn="ctr"/>
            <a:r>
              <a:rPr lang="en-US" sz="1600" spc="300" dirty="0">
                <a:latin typeface="Montserrat" charset="0"/>
                <a:ea typeface="Montserrat" charset="0"/>
                <a:cs typeface="Montserrat" charset="0"/>
              </a:rPr>
              <a:t>YOUR TITLE HERE</a:t>
            </a:r>
            <a:endParaRPr lang="en-US" sz="2400" spc="300" dirty="0">
              <a:latin typeface="Montserrat" charset="0"/>
              <a:ea typeface="Montserrat" charset="0"/>
              <a:cs typeface="Montserrat" charset="0"/>
            </a:endParaRPr>
          </a:p>
        </p:txBody>
      </p:sp>
      <p:sp>
        <p:nvSpPr>
          <p:cNvPr id="19" name="TextBox 18">
            <a:extLst>
              <a:ext uri="{FF2B5EF4-FFF2-40B4-BE49-F238E27FC236}">
                <a16:creationId xmlns:a16="http://schemas.microsoft.com/office/drawing/2014/main" id="{0A4AA978-8D4A-46A7-875F-46A91DDC1965}"/>
              </a:ext>
            </a:extLst>
          </p:cNvPr>
          <p:cNvSpPr txBox="1"/>
          <p:nvPr/>
        </p:nvSpPr>
        <p:spPr>
          <a:xfrm>
            <a:off x="427342" y="4619878"/>
            <a:ext cx="3264639" cy="1169103"/>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a:t>
            </a:r>
            <a:endParaRPr lang="id-ID" sz="1200" dirty="0">
              <a:solidFill>
                <a:schemeClr val="bg1">
                  <a:lumMod val="50000"/>
                </a:schemeClr>
              </a:solidFill>
              <a:latin typeface="Montserrat" panose="00000500000000000000" pitchFamily="2" charset="0"/>
            </a:endParaRPr>
          </a:p>
        </p:txBody>
      </p:sp>
      <p:sp>
        <p:nvSpPr>
          <p:cNvPr id="20" name="TextBox 19">
            <a:extLst>
              <a:ext uri="{FF2B5EF4-FFF2-40B4-BE49-F238E27FC236}">
                <a16:creationId xmlns:a16="http://schemas.microsoft.com/office/drawing/2014/main" id="{105C629F-2DBF-4F42-B554-B09568283013}"/>
              </a:ext>
            </a:extLst>
          </p:cNvPr>
          <p:cNvSpPr txBox="1"/>
          <p:nvPr/>
        </p:nvSpPr>
        <p:spPr>
          <a:xfrm>
            <a:off x="8500019" y="4105096"/>
            <a:ext cx="2592376" cy="338554"/>
          </a:xfrm>
          <a:prstGeom prst="rect">
            <a:avLst/>
          </a:prstGeom>
          <a:noFill/>
        </p:spPr>
        <p:txBody>
          <a:bodyPr wrap="none" rtlCol="0">
            <a:spAutoFit/>
          </a:bodyPr>
          <a:lstStyle/>
          <a:p>
            <a:pPr algn="ctr"/>
            <a:r>
              <a:rPr lang="en-US" sz="1600" spc="300" dirty="0">
                <a:latin typeface="Montserrat" charset="0"/>
                <a:ea typeface="Montserrat" charset="0"/>
                <a:cs typeface="Montserrat" charset="0"/>
              </a:rPr>
              <a:t>YOUR TITLE HERE</a:t>
            </a:r>
            <a:endParaRPr lang="en-US" sz="2400" spc="300" dirty="0">
              <a:latin typeface="Montserrat" charset="0"/>
              <a:ea typeface="Montserrat" charset="0"/>
              <a:cs typeface="Montserrat" charset="0"/>
            </a:endParaRPr>
          </a:p>
        </p:txBody>
      </p:sp>
      <p:sp>
        <p:nvSpPr>
          <p:cNvPr id="21" name="TextBox 20">
            <a:extLst>
              <a:ext uri="{FF2B5EF4-FFF2-40B4-BE49-F238E27FC236}">
                <a16:creationId xmlns:a16="http://schemas.microsoft.com/office/drawing/2014/main" id="{89A0D4C8-08B2-41AA-8776-D3F109F7D352}"/>
              </a:ext>
            </a:extLst>
          </p:cNvPr>
          <p:cNvSpPr txBox="1"/>
          <p:nvPr/>
        </p:nvSpPr>
        <p:spPr>
          <a:xfrm>
            <a:off x="8500019" y="4625794"/>
            <a:ext cx="3264639" cy="1169103"/>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a:t>
            </a:r>
            <a:endParaRPr lang="id-ID" sz="1200" dirty="0">
              <a:solidFill>
                <a:schemeClr val="bg1">
                  <a:lumMod val="50000"/>
                </a:schemeClr>
              </a:solidFill>
              <a:latin typeface="Montserrat" panose="00000500000000000000" pitchFamily="2" charset="0"/>
            </a:endParaRPr>
          </a:p>
        </p:txBody>
      </p:sp>
      <p:sp>
        <p:nvSpPr>
          <p:cNvPr id="22" name="TextBox 21">
            <a:extLst>
              <a:ext uri="{FF2B5EF4-FFF2-40B4-BE49-F238E27FC236}">
                <a16:creationId xmlns:a16="http://schemas.microsoft.com/office/drawing/2014/main" id="{F0D10AD7-C542-4EFD-BD6F-BC14813D6DE1}"/>
              </a:ext>
            </a:extLst>
          </p:cNvPr>
          <p:cNvSpPr txBox="1"/>
          <p:nvPr/>
        </p:nvSpPr>
        <p:spPr>
          <a:xfrm>
            <a:off x="4463680" y="4105096"/>
            <a:ext cx="2592376" cy="338554"/>
          </a:xfrm>
          <a:prstGeom prst="rect">
            <a:avLst/>
          </a:prstGeom>
          <a:noFill/>
        </p:spPr>
        <p:txBody>
          <a:bodyPr wrap="none" rtlCol="0">
            <a:spAutoFit/>
          </a:bodyPr>
          <a:lstStyle/>
          <a:p>
            <a:pPr algn="ctr"/>
            <a:r>
              <a:rPr lang="en-US" sz="1600" spc="300" dirty="0">
                <a:latin typeface="Montserrat" charset="0"/>
                <a:ea typeface="Montserrat" charset="0"/>
                <a:cs typeface="Montserrat" charset="0"/>
              </a:rPr>
              <a:t>YOUR TITLE HERE</a:t>
            </a:r>
            <a:endParaRPr lang="en-US" sz="2400" spc="300" dirty="0">
              <a:latin typeface="Montserrat" charset="0"/>
              <a:ea typeface="Montserrat" charset="0"/>
              <a:cs typeface="Montserrat" charset="0"/>
            </a:endParaRPr>
          </a:p>
        </p:txBody>
      </p:sp>
      <p:sp>
        <p:nvSpPr>
          <p:cNvPr id="23" name="TextBox 22">
            <a:extLst>
              <a:ext uri="{FF2B5EF4-FFF2-40B4-BE49-F238E27FC236}">
                <a16:creationId xmlns:a16="http://schemas.microsoft.com/office/drawing/2014/main" id="{698DA5DD-FCEF-41C8-B7CC-3272F21AE746}"/>
              </a:ext>
            </a:extLst>
          </p:cNvPr>
          <p:cNvSpPr txBox="1"/>
          <p:nvPr/>
        </p:nvSpPr>
        <p:spPr>
          <a:xfrm>
            <a:off x="4463680" y="4625794"/>
            <a:ext cx="3264639" cy="1169103"/>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a:t>
            </a:r>
            <a:endParaRPr lang="id-ID" sz="1200" dirty="0">
              <a:solidFill>
                <a:schemeClr val="bg1">
                  <a:lumMod val="50000"/>
                </a:schemeClr>
              </a:solidFill>
              <a:latin typeface="Montserrat" panose="00000500000000000000" pitchFamily="2" charset="0"/>
            </a:endParaRPr>
          </a:p>
        </p:txBody>
      </p:sp>
      <p:pic>
        <p:nvPicPr>
          <p:cNvPr id="6" name="Picture Placeholder 5">
            <a:extLst>
              <a:ext uri="{FF2B5EF4-FFF2-40B4-BE49-F238E27FC236}">
                <a16:creationId xmlns:a16="http://schemas.microsoft.com/office/drawing/2014/main" id="{5C63EBE2-66BE-C865-B916-1D8B04579623}"/>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t="7813" b="7813"/>
          <a:stretch>
            <a:fillRect/>
          </a:stretch>
        </p:blipFill>
        <p:spPr/>
      </p:pic>
      <p:pic>
        <p:nvPicPr>
          <p:cNvPr id="11" name="Picture Placeholder 10">
            <a:extLst>
              <a:ext uri="{FF2B5EF4-FFF2-40B4-BE49-F238E27FC236}">
                <a16:creationId xmlns:a16="http://schemas.microsoft.com/office/drawing/2014/main" id="{2EF05C15-685C-28DB-3F16-3E64D4A35444}"/>
              </a:ext>
            </a:extLst>
          </p:cNvPr>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817386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0335572-6039-45D2-8A14-75DEA2097BF4}"/>
              </a:ext>
            </a:extLst>
          </p:cNvPr>
          <p:cNvSpPr txBox="1"/>
          <p:nvPr/>
        </p:nvSpPr>
        <p:spPr>
          <a:xfrm>
            <a:off x="1085068" y="1131390"/>
            <a:ext cx="2592376" cy="338554"/>
          </a:xfrm>
          <a:prstGeom prst="rect">
            <a:avLst/>
          </a:prstGeom>
          <a:noFill/>
        </p:spPr>
        <p:txBody>
          <a:bodyPr wrap="none" rtlCol="0">
            <a:spAutoFit/>
          </a:bodyPr>
          <a:lstStyle/>
          <a:p>
            <a:pPr algn="ctr"/>
            <a:r>
              <a:rPr lang="en-US" sz="1600" spc="300" dirty="0">
                <a:latin typeface="Montserrat" charset="0"/>
                <a:ea typeface="Montserrat" charset="0"/>
                <a:cs typeface="Montserrat" charset="0"/>
              </a:rPr>
              <a:t>YOUR TITLE HERE</a:t>
            </a:r>
            <a:endParaRPr lang="en-US" sz="2400" spc="300" dirty="0">
              <a:latin typeface="Montserrat" charset="0"/>
              <a:ea typeface="Montserrat" charset="0"/>
              <a:cs typeface="Montserrat" charset="0"/>
            </a:endParaRPr>
          </a:p>
        </p:txBody>
      </p:sp>
      <p:sp>
        <p:nvSpPr>
          <p:cNvPr id="17" name="TextBox 16">
            <a:extLst>
              <a:ext uri="{FF2B5EF4-FFF2-40B4-BE49-F238E27FC236}">
                <a16:creationId xmlns:a16="http://schemas.microsoft.com/office/drawing/2014/main" id="{15D0F13C-BA6C-41AD-BB7F-CCC81E51741A}"/>
              </a:ext>
            </a:extLst>
          </p:cNvPr>
          <p:cNvSpPr txBox="1"/>
          <p:nvPr/>
        </p:nvSpPr>
        <p:spPr>
          <a:xfrm>
            <a:off x="1085068" y="1652088"/>
            <a:ext cx="3264639" cy="1169103"/>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a:t>
            </a:r>
            <a:endParaRPr lang="id-ID" sz="1200" dirty="0">
              <a:solidFill>
                <a:schemeClr val="bg1">
                  <a:lumMod val="50000"/>
                </a:schemeClr>
              </a:solidFill>
              <a:latin typeface="Montserrat" panose="00000500000000000000" pitchFamily="2" charset="0"/>
            </a:endParaRPr>
          </a:p>
        </p:txBody>
      </p:sp>
      <p:sp>
        <p:nvSpPr>
          <p:cNvPr id="19" name="TextBox 18">
            <a:extLst>
              <a:ext uri="{FF2B5EF4-FFF2-40B4-BE49-F238E27FC236}">
                <a16:creationId xmlns:a16="http://schemas.microsoft.com/office/drawing/2014/main" id="{6988F02A-1241-4FBD-8E1E-9BD339D2DB89}"/>
              </a:ext>
            </a:extLst>
          </p:cNvPr>
          <p:cNvSpPr txBox="1"/>
          <p:nvPr/>
        </p:nvSpPr>
        <p:spPr>
          <a:xfrm>
            <a:off x="7537492" y="1131390"/>
            <a:ext cx="2592376" cy="338554"/>
          </a:xfrm>
          <a:prstGeom prst="rect">
            <a:avLst/>
          </a:prstGeom>
          <a:noFill/>
        </p:spPr>
        <p:txBody>
          <a:bodyPr wrap="none" rtlCol="0">
            <a:spAutoFit/>
          </a:bodyPr>
          <a:lstStyle/>
          <a:p>
            <a:pPr algn="ctr"/>
            <a:r>
              <a:rPr lang="en-US" sz="1600" spc="300" dirty="0">
                <a:latin typeface="Montserrat" charset="0"/>
                <a:ea typeface="Montserrat" charset="0"/>
                <a:cs typeface="Montserrat" charset="0"/>
              </a:rPr>
              <a:t>YOUR TITLE HERE</a:t>
            </a:r>
            <a:endParaRPr lang="en-US" sz="2400" spc="300" dirty="0">
              <a:latin typeface="Montserrat" charset="0"/>
              <a:ea typeface="Montserrat" charset="0"/>
              <a:cs typeface="Montserrat" charset="0"/>
            </a:endParaRPr>
          </a:p>
        </p:txBody>
      </p:sp>
      <p:sp>
        <p:nvSpPr>
          <p:cNvPr id="20" name="TextBox 19">
            <a:extLst>
              <a:ext uri="{FF2B5EF4-FFF2-40B4-BE49-F238E27FC236}">
                <a16:creationId xmlns:a16="http://schemas.microsoft.com/office/drawing/2014/main" id="{0997BBF1-11A0-49D6-99E9-406918895264}"/>
              </a:ext>
            </a:extLst>
          </p:cNvPr>
          <p:cNvSpPr txBox="1"/>
          <p:nvPr/>
        </p:nvSpPr>
        <p:spPr>
          <a:xfrm>
            <a:off x="7537492" y="1652088"/>
            <a:ext cx="3264639" cy="1169103"/>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a:t>
            </a:r>
            <a:endParaRPr lang="id-ID" sz="1200" dirty="0">
              <a:solidFill>
                <a:schemeClr val="bg1">
                  <a:lumMod val="50000"/>
                </a:schemeClr>
              </a:solidFill>
              <a:latin typeface="Montserrat" panose="00000500000000000000" pitchFamily="2" charset="0"/>
            </a:endParaRPr>
          </a:p>
        </p:txBody>
      </p:sp>
      <p:pic>
        <p:nvPicPr>
          <p:cNvPr id="6" name="Picture Placeholder 5">
            <a:extLst>
              <a:ext uri="{FF2B5EF4-FFF2-40B4-BE49-F238E27FC236}">
                <a16:creationId xmlns:a16="http://schemas.microsoft.com/office/drawing/2014/main" id="{31EB7724-DA11-8C9B-AC32-A5DBDF88D28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t="7837" b="7837"/>
          <a:stretch>
            <a:fillRect/>
          </a:stretch>
        </p:blipFill>
        <p:spPr/>
      </p:pic>
      <p:pic>
        <p:nvPicPr>
          <p:cNvPr id="11" name="Picture Placeholder 10">
            <a:extLst>
              <a:ext uri="{FF2B5EF4-FFF2-40B4-BE49-F238E27FC236}">
                <a16:creationId xmlns:a16="http://schemas.microsoft.com/office/drawing/2014/main" id="{44FA6CFB-1816-7CF6-23DE-E2C18C7AE459}"/>
              </a:ext>
            </a:extLst>
          </p:cNvPr>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t="14844" b="14844"/>
          <a:stretch>
            <a:fillRect/>
          </a:stretch>
        </p:blipFill>
        <p:spPr/>
      </p:pic>
    </p:spTree>
    <p:extLst>
      <p:ext uri="{BB962C8B-B14F-4D97-AF65-F5344CB8AC3E}">
        <p14:creationId xmlns:p14="http://schemas.microsoft.com/office/powerpoint/2010/main" val="823793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327709-7D04-CE2B-F878-6A9430C584D1}"/>
              </a:ext>
            </a:extLst>
          </p:cNvPr>
          <p:cNvSpPr/>
          <p:nvPr/>
        </p:nvSpPr>
        <p:spPr>
          <a:xfrm>
            <a:off x="6096000" y="0"/>
            <a:ext cx="6096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6785448" y="3429000"/>
            <a:ext cx="46955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6A57ACF-6441-4172-8621-A9A0D042C65B}"/>
              </a:ext>
            </a:extLst>
          </p:cNvPr>
          <p:cNvSpPr txBox="1"/>
          <p:nvPr/>
        </p:nvSpPr>
        <p:spPr>
          <a:xfrm>
            <a:off x="7519057" y="4100662"/>
            <a:ext cx="2629246" cy="338554"/>
          </a:xfrm>
          <a:prstGeom prst="rect">
            <a:avLst/>
          </a:prstGeom>
          <a:noFill/>
        </p:spPr>
        <p:txBody>
          <a:bodyPr wrap="none" rtlCol="0">
            <a:spAutoFit/>
          </a:bodyPr>
          <a:lstStyle/>
          <a:p>
            <a:pPr algn="ctr"/>
            <a:r>
              <a:rPr lang="en-US" sz="1600" spc="300" dirty="0">
                <a:solidFill>
                  <a:schemeClr val="bg1"/>
                </a:solidFill>
                <a:latin typeface="Montserrat" charset="0"/>
                <a:ea typeface="Montserrat" charset="0"/>
                <a:cs typeface="Montserrat" charset="0"/>
              </a:rPr>
              <a:t>YOUR TITLE HERE</a:t>
            </a:r>
            <a:endParaRPr lang="en-US" sz="2400" spc="300" dirty="0">
              <a:solidFill>
                <a:schemeClr val="bg1"/>
              </a:solidFill>
              <a:latin typeface="Montserrat" charset="0"/>
              <a:ea typeface="Montserrat" charset="0"/>
              <a:cs typeface="Montserrat" charset="0"/>
            </a:endParaRPr>
          </a:p>
        </p:txBody>
      </p:sp>
      <p:sp>
        <p:nvSpPr>
          <p:cNvPr id="21" name="TextBox 20">
            <a:extLst>
              <a:ext uri="{FF2B5EF4-FFF2-40B4-BE49-F238E27FC236}">
                <a16:creationId xmlns:a16="http://schemas.microsoft.com/office/drawing/2014/main" id="{65C3B21C-6293-4DEF-8804-F260627D8B20}"/>
              </a:ext>
            </a:extLst>
          </p:cNvPr>
          <p:cNvSpPr txBox="1"/>
          <p:nvPr/>
        </p:nvSpPr>
        <p:spPr>
          <a:xfrm>
            <a:off x="7537492" y="4621360"/>
            <a:ext cx="3264639" cy="1169103"/>
          </a:xfrm>
          <a:prstGeom prst="rect">
            <a:avLst/>
          </a:prstGeom>
          <a:noFill/>
        </p:spPr>
        <p:txBody>
          <a:bodyPr wrap="square" rtlCol="0">
            <a:spAutoFit/>
          </a:bodyPr>
          <a:lstStyle/>
          <a:p>
            <a:pPr algn="just">
              <a:lnSpc>
                <a:spcPct val="150000"/>
              </a:lnSpc>
            </a:pPr>
            <a:r>
              <a:rPr lang="id-ID" sz="1200" b="1" dirty="0">
                <a:solidFill>
                  <a:schemeClr val="bg1"/>
                </a:solidFill>
                <a:latin typeface="Montserrat" panose="00000500000000000000" pitchFamily="2" charset="0"/>
              </a:rPr>
              <a:t>lorem ipsum</a:t>
            </a:r>
            <a:r>
              <a:rPr lang="id-ID" sz="1200" dirty="0">
                <a:solidFill>
                  <a:schemeClr val="bg1"/>
                </a:solidFill>
                <a:latin typeface="Montserrat" panose="00000500000000000000" pitchFamily="2" charset="0"/>
              </a:rPr>
              <a:t>, quia dolor sit, amet, consectetur, adipiscivelit, sed quia non numquam eius modi tempora incidunt, ut labore</a:t>
            </a:r>
            <a:r>
              <a:rPr lang="en-US" sz="1200" dirty="0">
                <a:solidFill>
                  <a:schemeClr val="bg1"/>
                </a:solidFill>
                <a:latin typeface="Montserrat" panose="00000500000000000000" pitchFamily="2" charset="0"/>
              </a:rPr>
              <a:t>. </a:t>
            </a:r>
            <a:endParaRPr lang="id-ID" sz="1200" dirty="0">
              <a:solidFill>
                <a:schemeClr val="bg1"/>
              </a:solidFill>
              <a:latin typeface="Montserrat" panose="00000500000000000000" pitchFamily="2" charset="0"/>
            </a:endParaRPr>
          </a:p>
        </p:txBody>
      </p:sp>
      <p:sp>
        <p:nvSpPr>
          <p:cNvPr id="22" name="TextBox 21">
            <a:extLst>
              <a:ext uri="{FF2B5EF4-FFF2-40B4-BE49-F238E27FC236}">
                <a16:creationId xmlns:a16="http://schemas.microsoft.com/office/drawing/2014/main" id="{B6DFC6B2-137B-415D-B7F5-F31A6B2B9DAB}"/>
              </a:ext>
            </a:extLst>
          </p:cNvPr>
          <p:cNvSpPr txBox="1"/>
          <p:nvPr/>
        </p:nvSpPr>
        <p:spPr>
          <a:xfrm>
            <a:off x="7519057" y="1131390"/>
            <a:ext cx="2629246" cy="338554"/>
          </a:xfrm>
          <a:prstGeom prst="rect">
            <a:avLst/>
          </a:prstGeom>
          <a:noFill/>
        </p:spPr>
        <p:txBody>
          <a:bodyPr wrap="none" rtlCol="0">
            <a:spAutoFit/>
          </a:bodyPr>
          <a:lstStyle/>
          <a:p>
            <a:pPr algn="ctr"/>
            <a:r>
              <a:rPr lang="en-US" sz="1600" spc="300" dirty="0">
                <a:solidFill>
                  <a:schemeClr val="bg1"/>
                </a:solidFill>
                <a:latin typeface="Montserrat" charset="0"/>
                <a:ea typeface="Montserrat" charset="0"/>
                <a:cs typeface="Montserrat" charset="0"/>
              </a:rPr>
              <a:t>YOUR TITLE HERE</a:t>
            </a:r>
            <a:endParaRPr lang="en-US" sz="2400" spc="300" dirty="0">
              <a:solidFill>
                <a:schemeClr val="bg1"/>
              </a:solidFill>
              <a:latin typeface="Montserrat" charset="0"/>
              <a:ea typeface="Montserrat" charset="0"/>
              <a:cs typeface="Montserrat" charset="0"/>
            </a:endParaRPr>
          </a:p>
        </p:txBody>
      </p:sp>
      <p:sp>
        <p:nvSpPr>
          <p:cNvPr id="23" name="TextBox 22">
            <a:extLst>
              <a:ext uri="{FF2B5EF4-FFF2-40B4-BE49-F238E27FC236}">
                <a16:creationId xmlns:a16="http://schemas.microsoft.com/office/drawing/2014/main" id="{FC418B26-ED0B-400F-AD97-97ECE1E11466}"/>
              </a:ext>
            </a:extLst>
          </p:cNvPr>
          <p:cNvSpPr txBox="1"/>
          <p:nvPr/>
        </p:nvSpPr>
        <p:spPr>
          <a:xfrm>
            <a:off x="7537492" y="1652088"/>
            <a:ext cx="3264639" cy="1169103"/>
          </a:xfrm>
          <a:prstGeom prst="rect">
            <a:avLst/>
          </a:prstGeom>
          <a:noFill/>
        </p:spPr>
        <p:txBody>
          <a:bodyPr wrap="square" rtlCol="0">
            <a:spAutoFit/>
          </a:bodyPr>
          <a:lstStyle/>
          <a:p>
            <a:pPr algn="just">
              <a:lnSpc>
                <a:spcPct val="150000"/>
              </a:lnSpc>
            </a:pPr>
            <a:r>
              <a:rPr lang="id-ID" sz="1200" b="1" dirty="0">
                <a:solidFill>
                  <a:schemeClr val="bg1"/>
                </a:solidFill>
                <a:latin typeface="Montserrat" panose="00000500000000000000" pitchFamily="2" charset="0"/>
              </a:rPr>
              <a:t>lorem ipsum</a:t>
            </a:r>
            <a:r>
              <a:rPr lang="id-ID" sz="1200" dirty="0">
                <a:solidFill>
                  <a:schemeClr val="bg1"/>
                </a:solidFill>
                <a:latin typeface="Montserrat" panose="00000500000000000000" pitchFamily="2" charset="0"/>
              </a:rPr>
              <a:t>, quia dolor sit, amet, consectetur, adipiscivelit, sed quia non numquam eius modi tempora incidunt, ut labore</a:t>
            </a:r>
            <a:r>
              <a:rPr lang="en-US" sz="1200" dirty="0">
                <a:solidFill>
                  <a:schemeClr val="bg1"/>
                </a:solidFill>
                <a:latin typeface="Montserrat" panose="00000500000000000000" pitchFamily="2" charset="0"/>
              </a:rPr>
              <a:t>. </a:t>
            </a:r>
            <a:endParaRPr lang="id-ID" sz="1200" dirty="0">
              <a:solidFill>
                <a:schemeClr val="bg1"/>
              </a:solidFill>
              <a:latin typeface="Montserrat" panose="00000500000000000000" pitchFamily="2" charset="0"/>
            </a:endParaRPr>
          </a:p>
        </p:txBody>
      </p:sp>
      <p:pic>
        <p:nvPicPr>
          <p:cNvPr id="6" name="Picture Placeholder 5">
            <a:extLst>
              <a:ext uri="{FF2B5EF4-FFF2-40B4-BE49-F238E27FC236}">
                <a16:creationId xmlns:a16="http://schemas.microsoft.com/office/drawing/2014/main" id="{C287B091-A92F-033A-73C6-21CAD53971D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t="7813" b="7813"/>
          <a:stretch>
            <a:fillRect/>
          </a:stretch>
        </p:blipFill>
        <p:spPr/>
      </p:pic>
      <p:pic>
        <p:nvPicPr>
          <p:cNvPr id="11" name="Picture Placeholder 10">
            <a:extLst>
              <a:ext uri="{FF2B5EF4-FFF2-40B4-BE49-F238E27FC236}">
                <a16:creationId xmlns:a16="http://schemas.microsoft.com/office/drawing/2014/main" id="{DCE9F4F5-2E7C-EBBC-31FC-4DE451C0F317}"/>
              </a:ext>
            </a:extLst>
          </p:cNvPr>
          <p:cNvPicPr>
            <a:picLocks noGrp="1" noChangeAspect="1"/>
          </p:cNvPicPr>
          <p:nvPr>
            <p:ph type="pic" sz="quarter" idx="11"/>
          </p:nvPr>
        </p:nvPicPr>
        <p:blipFill rotWithShape="1">
          <a:blip r:embed="rId3" cstate="email">
            <a:extLst>
              <a:ext uri="{28A0092B-C50C-407E-A947-70E740481C1C}">
                <a14:useLocalDpi xmlns:a14="http://schemas.microsoft.com/office/drawing/2010/main" val="0"/>
              </a:ext>
            </a:extLst>
          </a:blip>
          <a:srcRect b="15626"/>
          <a:stretch/>
        </p:blipFill>
        <p:spPr>
          <a:xfrm>
            <a:off x="0" y="3429000"/>
            <a:ext cx="6096000" cy="3429000"/>
          </a:xfrm>
        </p:spPr>
      </p:pic>
    </p:spTree>
    <p:extLst>
      <p:ext uri="{BB962C8B-B14F-4D97-AF65-F5344CB8AC3E}">
        <p14:creationId xmlns:p14="http://schemas.microsoft.com/office/powerpoint/2010/main" val="310720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C46D7B8-9F55-2394-EA90-204753010BC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010" b="8010"/>
          <a:stretch>
            <a:fillRect/>
          </a:stretch>
        </p:blipFill>
        <p:spPr/>
      </p:pic>
      <p:sp>
        <p:nvSpPr>
          <p:cNvPr id="8" name="Rectangle 7">
            <a:extLst>
              <a:ext uri="{FF2B5EF4-FFF2-40B4-BE49-F238E27FC236}">
                <a16:creationId xmlns:a16="http://schemas.microsoft.com/office/drawing/2014/main" id="{A59C62E0-F123-4870-B169-50DB419EB48C}"/>
              </a:ext>
            </a:extLst>
          </p:cNvPr>
          <p:cNvSpPr/>
          <p:nvPr/>
        </p:nvSpPr>
        <p:spPr>
          <a:xfrm>
            <a:off x="2228" y="0"/>
            <a:ext cx="12212637" cy="685800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ontserrat Light" charset="0"/>
            </a:endParaRPr>
          </a:p>
        </p:txBody>
      </p:sp>
      <p:sp>
        <p:nvSpPr>
          <p:cNvPr id="9" name="Diamond 8">
            <a:extLst>
              <a:ext uri="{FF2B5EF4-FFF2-40B4-BE49-F238E27FC236}">
                <a16:creationId xmlns:a16="http://schemas.microsoft.com/office/drawing/2014/main" id="{04B353A9-1EFE-41EA-B2CB-DAFDA13AE9A7}"/>
              </a:ext>
            </a:extLst>
          </p:cNvPr>
          <p:cNvSpPr/>
          <p:nvPr/>
        </p:nvSpPr>
        <p:spPr>
          <a:xfrm>
            <a:off x="2570926" y="1377298"/>
            <a:ext cx="7050150" cy="4168718"/>
          </a:xfrm>
          <a:prstGeom prst="diamond">
            <a:avLst/>
          </a:prstGeom>
          <a:noFill/>
          <a:ln w="101600">
            <a:solidFill>
              <a:srgbClr val="0E0E0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1600" dirty="0">
              <a:latin typeface="Montserrat" charset="0"/>
            </a:endParaRPr>
          </a:p>
        </p:txBody>
      </p:sp>
      <p:sp>
        <p:nvSpPr>
          <p:cNvPr id="10" name="TextBox 9">
            <a:extLst>
              <a:ext uri="{FF2B5EF4-FFF2-40B4-BE49-F238E27FC236}">
                <a16:creationId xmlns:a16="http://schemas.microsoft.com/office/drawing/2014/main" id="{F18D4396-8496-47C7-8FFF-0B2B2C8637B8}"/>
              </a:ext>
            </a:extLst>
          </p:cNvPr>
          <p:cNvSpPr txBox="1"/>
          <p:nvPr/>
        </p:nvSpPr>
        <p:spPr>
          <a:xfrm>
            <a:off x="4311322" y="2847565"/>
            <a:ext cx="3578224" cy="1200329"/>
          </a:xfrm>
          <a:prstGeom prst="rect">
            <a:avLst/>
          </a:prstGeom>
          <a:noFill/>
          <a:ln>
            <a:noFill/>
          </a:ln>
        </p:spPr>
        <p:txBody>
          <a:bodyPr wrap="none" rtlCol="0">
            <a:spAutoFit/>
          </a:bodyPr>
          <a:lstStyle/>
          <a:p>
            <a:pPr algn="ctr"/>
            <a:r>
              <a:rPr lang="en-US" sz="3600" spc="1500" dirty="0">
                <a:solidFill>
                  <a:srgbClr val="0E0E0E"/>
                </a:solidFill>
                <a:latin typeface="Montserrat" charset="0"/>
                <a:ea typeface="Montserrat" charset="0"/>
                <a:cs typeface="Montserrat" charset="0"/>
              </a:rPr>
              <a:t>BREAK</a:t>
            </a:r>
          </a:p>
          <a:p>
            <a:pPr algn="ctr"/>
            <a:r>
              <a:rPr lang="en-US" sz="3600" spc="1500" dirty="0">
                <a:solidFill>
                  <a:srgbClr val="0E0E0E"/>
                </a:solidFill>
                <a:latin typeface="Montserrat" charset="0"/>
                <a:ea typeface="Montserrat" charset="0"/>
                <a:cs typeface="Montserrat" charset="0"/>
              </a:rPr>
              <a:t>SECTION</a:t>
            </a:r>
          </a:p>
        </p:txBody>
      </p:sp>
    </p:spTree>
    <p:extLst>
      <p:ext uri="{BB962C8B-B14F-4D97-AF65-F5344CB8AC3E}">
        <p14:creationId xmlns:p14="http://schemas.microsoft.com/office/powerpoint/2010/main" val="621735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24BF0D9-55ED-55E4-915D-183C627D80E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16" b="12516"/>
          <a:stretch>
            <a:fillRect/>
          </a:stretch>
        </p:blipFill>
        <p:spPr/>
      </p:pic>
      <p:sp>
        <p:nvSpPr>
          <p:cNvPr id="3" name="Rectangle 2"/>
          <p:cNvSpPr/>
          <p:nvPr/>
        </p:nvSpPr>
        <p:spPr>
          <a:xfrm>
            <a:off x="3175" y="-2"/>
            <a:ext cx="12188825" cy="6858002"/>
          </a:xfrm>
          <a:prstGeom prst="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ontserrat Light" charset="0"/>
            </a:endParaRPr>
          </a:p>
        </p:txBody>
      </p:sp>
      <p:sp>
        <p:nvSpPr>
          <p:cNvPr id="12" name="TextBox 11">
            <a:extLst>
              <a:ext uri="{FF2B5EF4-FFF2-40B4-BE49-F238E27FC236}">
                <a16:creationId xmlns:a16="http://schemas.microsoft.com/office/drawing/2014/main" id="{D09C6B76-A6B2-46B1-8459-D20FF4A117D2}"/>
              </a:ext>
            </a:extLst>
          </p:cNvPr>
          <p:cNvSpPr txBox="1"/>
          <p:nvPr/>
        </p:nvSpPr>
        <p:spPr>
          <a:xfrm>
            <a:off x="3545465" y="2767280"/>
            <a:ext cx="5101076" cy="1323439"/>
          </a:xfrm>
          <a:prstGeom prst="rect">
            <a:avLst/>
          </a:prstGeom>
          <a:noFill/>
        </p:spPr>
        <p:txBody>
          <a:bodyPr wrap="none" rtlCol="0">
            <a:spAutoFit/>
          </a:bodyPr>
          <a:lstStyle/>
          <a:p>
            <a:pPr algn="ctr"/>
            <a:r>
              <a:rPr lang="en-US" sz="6000" spc="300" dirty="0">
                <a:solidFill>
                  <a:schemeClr val="bg1"/>
                </a:solidFill>
                <a:latin typeface="Montserrat" charset="0"/>
                <a:ea typeface="Montserrat" charset="0"/>
                <a:cs typeface="Montserrat" charset="0"/>
              </a:rPr>
              <a:t>ATTORNEY</a:t>
            </a:r>
          </a:p>
          <a:p>
            <a:pPr algn="ctr"/>
            <a:r>
              <a:rPr lang="en-US" sz="2000" spc="300" dirty="0">
                <a:solidFill>
                  <a:schemeClr val="bg1"/>
                </a:solidFill>
                <a:latin typeface="Montserrat" charset="0"/>
                <a:ea typeface="Montserrat" charset="0"/>
                <a:cs typeface="Montserrat" charset="0"/>
              </a:rPr>
              <a:t>LAW POWERPOINT TEMPLATE</a:t>
            </a:r>
          </a:p>
        </p:txBody>
      </p:sp>
    </p:spTree>
    <p:extLst>
      <p:ext uri="{BB962C8B-B14F-4D97-AF65-F5344CB8AC3E}">
        <p14:creationId xmlns:p14="http://schemas.microsoft.com/office/powerpoint/2010/main" val="828008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a:xfrm>
            <a:off x="713080" y="3448050"/>
            <a:ext cx="46955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8C16B67-4F51-48EA-8783-21586AC9A30E}"/>
              </a:ext>
            </a:extLst>
          </p:cNvPr>
          <p:cNvSpPr txBox="1"/>
          <p:nvPr/>
        </p:nvSpPr>
        <p:spPr>
          <a:xfrm>
            <a:off x="1281071" y="4100662"/>
            <a:ext cx="2592376" cy="338554"/>
          </a:xfrm>
          <a:prstGeom prst="rect">
            <a:avLst/>
          </a:prstGeom>
          <a:noFill/>
        </p:spPr>
        <p:txBody>
          <a:bodyPr wrap="none" rtlCol="0">
            <a:spAutoFit/>
          </a:bodyPr>
          <a:lstStyle/>
          <a:p>
            <a:pPr algn="ctr"/>
            <a:r>
              <a:rPr lang="en-US" sz="1600" spc="300" dirty="0">
                <a:latin typeface="Montserrat" charset="0"/>
                <a:ea typeface="Montserrat" charset="0"/>
                <a:cs typeface="Montserrat" charset="0"/>
              </a:rPr>
              <a:t>YOUR TITLE HERE</a:t>
            </a:r>
            <a:endParaRPr lang="en-US" sz="2400" spc="300" dirty="0">
              <a:latin typeface="Montserrat" charset="0"/>
              <a:ea typeface="Montserrat" charset="0"/>
              <a:cs typeface="Montserrat" charset="0"/>
            </a:endParaRPr>
          </a:p>
        </p:txBody>
      </p:sp>
      <p:sp>
        <p:nvSpPr>
          <p:cNvPr id="12" name="TextBox 11">
            <a:extLst>
              <a:ext uri="{FF2B5EF4-FFF2-40B4-BE49-F238E27FC236}">
                <a16:creationId xmlns:a16="http://schemas.microsoft.com/office/drawing/2014/main" id="{ED3CC6A8-20D2-41BA-A597-9F064891FFA5}"/>
              </a:ext>
            </a:extLst>
          </p:cNvPr>
          <p:cNvSpPr txBox="1"/>
          <p:nvPr/>
        </p:nvSpPr>
        <p:spPr>
          <a:xfrm>
            <a:off x="1281071" y="4621360"/>
            <a:ext cx="3264639" cy="1169103"/>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a:t>
            </a:r>
            <a:endParaRPr lang="id-ID" sz="1200" dirty="0">
              <a:solidFill>
                <a:schemeClr val="bg1">
                  <a:lumMod val="50000"/>
                </a:schemeClr>
              </a:solidFill>
              <a:latin typeface="Montserrat" panose="00000500000000000000" pitchFamily="2" charset="0"/>
            </a:endParaRPr>
          </a:p>
        </p:txBody>
      </p:sp>
      <p:sp>
        <p:nvSpPr>
          <p:cNvPr id="13" name="TextBox 12">
            <a:extLst>
              <a:ext uri="{FF2B5EF4-FFF2-40B4-BE49-F238E27FC236}">
                <a16:creationId xmlns:a16="http://schemas.microsoft.com/office/drawing/2014/main" id="{FF5D2321-0385-40F6-AB3F-E3986ED150B0}"/>
              </a:ext>
            </a:extLst>
          </p:cNvPr>
          <p:cNvSpPr txBox="1"/>
          <p:nvPr/>
        </p:nvSpPr>
        <p:spPr>
          <a:xfrm>
            <a:off x="1281071" y="1131390"/>
            <a:ext cx="2592376" cy="338554"/>
          </a:xfrm>
          <a:prstGeom prst="rect">
            <a:avLst/>
          </a:prstGeom>
          <a:noFill/>
        </p:spPr>
        <p:txBody>
          <a:bodyPr wrap="none" rtlCol="0">
            <a:spAutoFit/>
          </a:bodyPr>
          <a:lstStyle/>
          <a:p>
            <a:pPr algn="ctr"/>
            <a:r>
              <a:rPr lang="en-US" sz="1600" spc="300" dirty="0">
                <a:latin typeface="Montserrat" charset="0"/>
                <a:ea typeface="Montserrat" charset="0"/>
                <a:cs typeface="Montserrat" charset="0"/>
              </a:rPr>
              <a:t>YOUR TITLE HERE</a:t>
            </a:r>
            <a:endParaRPr lang="en-US" sz="2400" spc="300" dirty="0">
              <a:latin typeface="Montserrat" charset="0"/>
              <a:ea typeface="Montserrat" charset="0"/>
              <a:cs typeface="Montserrat" charset="0"/>
            </a:endParaRPr>
          </a:p>
        </p:txBody>
      </p:sp>
      <p:sp>
        <p:nvSpPr>
          <p:cNvPr id="21" name="TextBox 20">
            <a:extLst>
              <a:ext uri="{FF2B5EF4-FFF2-40B4-BE49-F238E27FC236}">
                <a16:creationId xmlns:a16="http://schemas.microsoft.com/office/drawing/2014/main" id="{C234EB07-8B72-4417-820F-4EAF3901F69B}"/>
              </a:ext>
            </a:extLst>
          </p:cNvPr>
          <p:cNvSpPr txBox="1"/>
          <p:nvPr/>
        </p:nvSpPr>
        <p:spPr>
          <a:xfrm>
            <a:off x="1281071" y="1652088"/>
            <a:ext cx="3264639" cy="1169103"/>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a:t>
            </a:r>
            <a:endParaRPr lang="id-ID" sz="1200" dirty="0">
              <a:solidFill>
                <a:schemeClr val="bg1">
                  <a:lumMod val="50000"/>
                </a:schemeClr>
              </a:solidFill>
              <a:latin typeface="Montserrat" panose="00000500000000000000" pitchFamily="2" charset="0"/>
            </a:endParaRPr>
          </a:p>
        </p:txBody>
      </p:sp>
      <p:pic>
        <p:nvPicPr>
          <p:cNvPr id="9" name="Picture Placeholder 8">
            <a:extLst>
              <a:ext uri="{FF2B5EF4-FFF2-40B4-BE49-F238E27FC236}">
                <a16:creationId xmlns:a16="http://schemas.microsoft.com/office/drawing/2014/main" id="{D4D5E873-CC38-A752-45FB-5E3B0F6FC877}"/>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t="7813" b="7813"/>
          <a:stretch>
            <a:fillRect/>
          </a:stretch>
        </p:blipFill>
        <p:spPr/>
      </p:pic>
      <p:pic>
        <p:nvPicPr>
          <p:cNvPr id="14" name="Picture Placeholder 13">
            <a:extLst>
              <a:ext uri="{FF2B5EF4-FFF2-40B4-BE49-F238E27FC236}">
                <a16:creationId xmlns:a16="http://schemas.microsoft.com/office/drawing/2014/main" id="{60F4BEE9-58A6-D8FC-E686-4E8F2EAF8153}"/>
              </a:ext>
            </a:extLst>
          </p:cNvPr>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1769067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E398B26-6687-7520-EA46-AB77C810614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37" b="7837"/>
          <a:stretch>
            <a:fillRect/>
          </a:stretch>
        </p:blipFill>
        <p:spPr/>
      </p:pic>
      <p:sp>
        <p:nvSpPr>
          <p:cNvPr id="12" name="Rectangle 11">
            <a:extLst>
              <a:ext uri="{FF2B5EF4-FFF2-40B4-BE49-F238E27FC236}">
                <a16:creationId xmlns:a16="http://schemas.microsoft.com/office/drawing/2014/main" id="{4EA0791B-A8CA-CE3D-8FC2-D201EA94A9B1}"/>
              </a:ext>
            </a:extLst>
          </p:cNvPr>
          <p:cNvSpPr/>
          <p:nvPr/>
        </p:nvSpPr>
        <p:spPr>
          <a:xfrm>
            <a:off x="2228" y="0"/>
            <a:ext cx="12212637" cy="685800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ontserrat Light" charset="0"/>
            </a:endParaRPr>
          </a:p>
        </p:txBody>
      </p:sp>
      <p:sp>
        <p:nvSpPr>
          <p:cNvPr id="18" name="TextBox 17">
            <a:extLst>
              <a:ext uri="{FF2B5EF4-FFF2-40B4-BE49-F238E27FC236}">
                <a16:creationId xmlns:a16="http://schemas.microsoft.com/office/drawing/2014/main" id="{0BD5547F-A1DF-4294-8829-C944B70188E3}"/>
              </a:ext>
            </a:extLst>
          </p:cNvPr>
          <p:cNvSpPr txBox="1"/>
          <p:nvPr/>
        </p:nvSpPr>
        <p:spPr>
          <a:xfrm>
            <a:off x="3415092" y="1637066"/>
            <a:ext cx="5361816" cy="1107996"/>
          </a:xfrm>
          <a:prstGeom prst="rect">
            <a:avLst/>
          </a:prstGeom>
          <a:noFill/>
        </p:spPr>
        <p:txBody>
          <a:bodyPr wrap="square" rtlCol="0">
            <a:spAutoFit/>
          </a:bodyPr>
          <a:lstStyle/>
          <a:p>
            <a:pPr algn="ctr"/>
            <a:r>
              <a:rPr lang="en-US" sz="3300" spc="300" dirty="0">
                <a:solidFill>
                  <a:schemeClr val="tx2"/>
                </a:solidFill>
                <a:latin typeface="Montserrat" charset="0"/>
                <a:ea typeface="Montserrat" charset="0"/>
                <a:cs typeface="Montserrat" charset="0"/>
              </a:rPr>
              <a:t>TEXT WITH IMAGE BACKGROUND</a:t>
            </a:r>
            <a:endParaRPr lang="en-US" sz="4800" spc="300" dirty="0">
              <a:solidFill>
                <a:schemeClr val="tx2"/>
              </a:solidFill>
              <a:latin typeface="Montserrat" charset="0"/>
              <a:ea typeface="Montserrat" charset="0"/>
              <a:cs typeface="Montserrat" charset="0"/>
            </a:endParaRPr>
          </a:p>
        </p:txBody>
      </p:sp>
      <p:sp>
        <p:nvSpPr>
          <p:cNvPr id="19" name="TextBox 18">
            <a:extLst>
              <a:ext uri="{FF2B5EF4-FFF2-40B4-BE49-F238E27FC236}">
                <a16:creationId xmlns:a16="http://schemas.microsoft.com/office/drawing/2014/main" id="{1E04E0CD-CC42-4DDB-95CF-5A4817BBC3E8}"/>
              </a:ext>
            </a:extLst>
          </p:cNvPr>
          <p:cNvSpPr txBox="1"/>
          <p:nvPr/>
        </p:nvSpPr>
        <p:spPr>
          <a:xfrm>
            <a:off x="4730081" y="1406997"/>
            <a:ext cx="2731838" cy="215444"/>
          </a:xfrm>
          <a:prstGeom prst="rect">
            <a:avLst/>
          </a:prstGeom>
          <a:noFill/>
        </p:spPr>
        <p:txBody>
          <a:bodyPr wrap="none" rtlCol="0">
            <a:spAutoFit/>
          </a:bodyPr>
          <a:lstStyle/>
          <a:p>
            <a:pPr algn="ctr"/>
            <a:r>
              <a:rPr lang="en-US" sz="800" spc="600" dirty="0">
                <a:solidFill>
                  <a:schemeClr val="tx2"/>
                </a:solidFill>
                <a:latin typeface="Montserrat" charset="0"/>
                <a:ea typeface="Montserrat" charset="0"/>
                <a:cs typeface="Montserrat" charset="0"/>
              </a:rPr>
              <a:t>YOU CAN WRITE HERE</a:t>
            </a:r>
          </a:p>
        </p:txBody>
      </p:sp>
      <p:sp>
        <p:nvSpPr>
          <p:cNvPr id="20" name="TextBox 19">
            <a:extLst>
              <a:ext uri="{FF2B5EF4-FFF2-40B4-BE49-F238E27FC236}">
                <a16:creationId xmlns:a16="http://schemas.microsoft.com/office/drawing/2014/main" id="{5A714AB8-5B31-4920-8765-7953CD5A737C}"/>
              </a:ext>
            </a:extLst>
          </p:cNvPr>
          <p:cNvSpPr txBox="1"/>
          <p:nvPr/>
        </p:nvSpPr>
        <p:spPr>
          <a:xfrm>
            <a:off x="1511803" y="3112889"/>
            <a:ext cx="3806578" cy="2000099"/>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
        <p:nvSpPr>
          <p:cNvPr id="21" name="TextBox 20">
            <a:extLst>
              <a:ext uri="{FF2B5EF4-FFF2-40B4-BE49-F238E27FC236}">
                <a16:creationId xmlns:a16="http://schemas.microsoft.com/office/drawing/2014/main" id="{07F1D6E5-1584-4333-9FCD-9560D0392E00}"/>
              </a:ext>
            </a:extLst>
          </p:cNvPr>
          <p:cNvSpPr txBox="1"/>
          <p:nvPr/>
        </p:nvSpPr>
        <p:spPr>
          <a:xfrm>
            <a:off x="6873621" y="3112889"/>
            <a:ext cx="3806578" cy="2000099"/>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Tree>
    <p:extLst>
      <p:ext uri="{BB962C8B-B14F-4D97-AF65-F5344CB8AC3E}">
        <p14:creationId xmlns:p14="http://schemas.microsoft.com/office/powerpoint/2010/main" val="722177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F690A5-8F48-C62A-CB7B-FE75778E75F7}"/>
              </a:ext>
            </a:extLst>
          </p:cNvPr>
          <p:cNvSpPr/>
          <p:nvPr/>
        </p:nvSpPr>
        <p:spPr>
          <a:xfrm>
            <a:off x="6096000" y="0"/>
            <a:ext cx="6096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04CA79B6-4211-2D5A-ECDB-9090641F0B4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321" b="4321"/>
          <a:stretch>
            <a:fillRect/>
          </a:stretch>
        </p:blipFill>
        <p:spPr/>
      </p:pic>
      <p:sp>
        <p:nvSpPr>
          <p:cNvPr id="19" name="TextBox 18">
            <a:extLst>
              <a:ext uri="{FF2B5EF4-FFF2-40B4-BE49-F238E27FC236}">
                <a16:creationId xmlns:a16="http://schemas.microsoft.com/office/drawing/2014/main" id="{FAC1B0B0-3205-4297-B06E-EB32C4DFD27A}"/>
              </a:ext>
            </a:extLst>
          </p:cNvPr>
          <p:cNvSpPr txBox="1"/>
          <p:nvPr/>
        </p:nvSpPr>
        <p:spPr>
          <a:xfrm>
            <a:off x="7358636" y="2674821"/>
            <a:ext cx="2629246" cy="338554"/>
          </a:xfrm>
          <a:prstGeom prst="rect">
            <a:avLst/>
          </a:prstGeom>
          <a:noFill/>
        </p:spPr>
        <p:txBody>
          <a:bodyPr wrap="none" rtlCol="0">
            <a:spAutoFit/>
          </a:bodyPr>
          <a:lstStyle/>
          <a:p>
            <a:pPr algn="ctr"/>
            <a:r>
              <a:rPr lang="en-US" sz="1600" spc="300" dirty="0">
                <a:solidFill>
                  <a:schemeClr val="bg1"/>
                </a:solidFill>
                <a:latin typeface="Montserrat" charset="0"/>
                <a:ea typeface="Montserrat" charset="0"/>
                <a:cs typeface="Montserrat" charset="0"/>
              </a:rPr>
              <a:t>YOUR TITLE HERE</a:t>
            </a:r>
            <a:endParaRPr lang="en-US" sz="2400" spc="300" dirty="0">
              <a:solidFill>
                <a:schemeClr val="bg1"/>
              </a:solidFill>
              <a:latin typeface="Montserrat" charset="0"/>
              <a:ea typeface="Montserrat" charset="0"/>
              <a:cs typeface="Montserrat" charset="0"/>
            </a:endParaRPr>
          </a:p>
        </p:txBody>
      </p:sp>
      <p:sp>
        <p:nvSpPr>
          <p:cNvPr id="20" name="TextBox 19">
            <a:extLst>
              <a:ext uri="{FF2B5EF4-FFF2-40B4-BE49-F238E27FC236}">
                <a16:creationId xmlns:a16="http://schemas.microsoft.com/office/drawing/2014/main" id="{ACBD0256-A315-421A-BF5E-7C4D8248BC04}"/>
              </a:ext>
            </a:extLst>
          </p:cNvPr>
          <p:cNvSpPr txBox="1"/>
          <p:nvPr/>
        </p:nvSpPr>
        <p:spPr>
          <a:xfrm>
            <a:off x="7377071" y="3195519"/>
            <a:ext cx="3264639" cy="1169103"/>
          </a:xfrm>
          <a:prstGeom prst="rect">
            <a:avLst/>
          </a:prstGeom>
          <a:noFill/>
        </p:spPr>
        <p:txBody>
          <a:bodyPr wrap="square" rtlCol="0">
            <a:spAutoFit/>
          </a:bodyPr>
          <a:lstStyle/>
          <a:p>
            <a:pPr algn="just">
              <a:lnSpc>
                <a:spcPct val="150000"/>
              </a:lnSpc>
            </a:pPr>
            <a:r>
              <a:rPr lang="id-ID" sz="1200" b="1" dirty="0">
                <a:solidFill>
                  <a:schemeClr val="bg1"/>
                </a:solidFill>
                <a:latin typeface="Montserrat" panose="00000500000000000000" pitchFamily="2" charset="0"/>
              </a:rPr>
              <a:t>lorem ipsum</a:t>
            </a:r>
            <a:r>
              <a:rPr lang="id-ID" sz="1200" dirty="0">
                <a:solidFill>
                  <a:schemeClr val="bg1"/>
                </a:solidFill>
                <a:latin typeface="Montserrat" panose="00000500000000000000" pitchFamily="2" charset="0"/>
              </a:rPr>
              <a:t>, quia dolor sit, amet, consectetur, adipiscivelit, sed quia non numquam eius modi tempora incidunt, ut labore</a:t>
            </a:r>
            <a:r>
              <a:rPr lang="en-US" sz="1200" dirty="0">
                <a:solidFill>
                  <a:schemeClr val="bg1"/>
                </a:solidFill>
                <a:latin typeface="Montserrat" panose="00000500000000000000" pitchFamily="2" charset="0"/>
              </a:rPr>
              <a:t>. </a:t>
            </a:r>
            <a:endParaRPr lang="id-ID" sz="1200" dirty="0">
              <a:solidFill>
                <a:schemeClr val="bg1"/>
              </a:solidFill>
              <a:latin typeface="Montserrat" panose="00000500000000000000" pitchFamily="2" charset="0"/>
            </a:endParaRPr>
          </a:p>
        </p:txBody>
      </p:sp>
      <p:sp>
        <p:nvSpPr>
          <p:cNvPr id="21" name="TextBox 20">
            <a:extLst>
              <a:ext uri="{FF2B5EF4-FFF2-40B4-BE49-F238E27FC236}">
                <a16:creationId xmlns:a16="http://schemas.microsoft.com/office/drawing/2014/main" id="{120690E1-1297-414B-8419-FDEA8C6120D2}"/>
              </a:ext>
            </a:extLst>
          </p:cNvPr>
          <p:cNvSpPr txBox="1"/>
          <p:nvPr/>
        </p:nvSpPr>
        <p:spPr>
          <a:xfrm>
            <a:off x="7358636" y="546838"/>
            <a:ext cx="2629246" cy="338554"/>
          </a:xfrm>
          <a:prstGeom prst="rect">
            <a:avLst/>
          </a:prstGeom>
          <a:noFill/>
        </p:spPr>
        <p:txBody>
          <a:bodyPr wrap="none" rtlCol="0">
            <a:spAutoFit/>
          </a:bodyPr>
          <a:lstStyle/>
          <a:p>
            <a:pPr algn="ctr"/>
            <a:r>
              <a:rPr lang="en-US" sz="1600" spc="300" dirty="0">
                <a:solidFill>
                  <a:schemeClr val="bg1"/>
                </a:solidFill>
                <a:latin typeface="Montserrat" charset="0"/>
                <a:ea typeface="Montserrat" charset="0"/>
                <a:cs typeface="Montserrat" charset="0"/>
              </a:rPr>
              <a:t>YOUR TITLE HERE</a:t>
            </a:r>
            <a:endParaRPr lang="en-US" sz="2400" spc="300" dirty="0">
              <a:solidFill>
                <a:schemeClr val="bg1"/>
              </a:solidFill>
              <a:latin typeface="Montserrat" charset="0"/>
              <a:ea typeface="Montserrat" charset="0"/>
              <a:cs typeface="Montserrat" charset="0"/>
            </a:endParaRPr>
          </a:p>
        </p:txBody>
      </p:sp>
      <p:sp>
        <p:nvSpPr>
          <p:cNvPr id="22" name="TextBox 21">
            <a:extLst>
              <a:ext uri="{FF2B5EF4-FFF2-40B4-BE49-F238E27FC236}">
                <a16:creationId xmlns:a16="http://schemas.microsoft.com/office/drawing/2014/main" id="{BE7ABFB3-0246-46BF-82A3-34E357FBBA84}"/>
              </a:ext>
            </a:extLst>
          </p:cNvPr>
          <p:cNvSpPr txBox="1"/>
          <p:nvPr/>
        </p:nvSpPr>
        <p:spPr>
          <a:xfrm>
            <a:off x="7377071" y="1067536"/>
            <a:ext cx="3264639" cy="1169103"/>
          </a:xfrm>
          <a:prstGeom prst="rect">
            <a:avLst/>
          </a:prstGeom>
          <a:noFill/>
        </p:spPr>
        <p:txBody>
          <a:bodyPr wrap="square" rtlCol="0">
            <a:spAutoFit/>
          </a:bodyPr>
          <a:lstStyle/>
          <a:p>
            <a:pPr algn="just">
              <a:lnSpc>
                <a:spcPct val="150000"/>
              </a:lnSpc>
            </a:pPr>
            <a:r>
              <a:rPr lang="id-ID" sz="1200" b="1" dirty="0">
                <a:solidFill>
                  <a:schemeClr val="bg1"/>
                </a:solidFill>
                <a:latin typeface="Montserrat" panose="00000500000000000000" pitchFamily="2" charset="0"/>
              </a:rPr>
              <a:t>lorem ipsum</a:t>
            </a:r>
            <a:r>
              <a:rPr lang="id-ID" sz="1200" dirty="0">
                <a:solidFill>
                  <a:schemeClr val="bg1"/>
                </a:solidFill>
                <a:latin typeface="Montserrat" panose="00000500000000000000" pitchFamily="2" charset="0"/>
              </a:rPr>
              <a:t>, quia dolor sit, amet, consectetur, adipiscivelit, sed quia non numquam eius modi tempora incidunt, ut labore</a:t>
            </a:r>
            <a:r>
              <a:rPr lang="en-US" sz="1200" dirty="0">
                <a:solidFill>
                  <a:schemeClr val="bg1"/>
                </a:solidFill>
                <a:latin typeface="Montserrat" panose="00000500000000000000" pitchFamily="2" charset="0"/>
              </a:rPr>
              <a:t>. </a:t>
            </a:r>
            <a:endParaRPr lang="id-ID" sz="1200" dirty="0">
              <a:solidFill>
                <a:schemeClr val="bg1"/>
              </a:solidFill>
              <a:latin typeface="Montserrat" panose="00000500000000000000" pitchFamily="2" charset="0"/>
            </a:endParaRPr>
          </a:p>
        </p:txBody>
      </p:sp>
      <p:sp>
        <p:nvSpPr>
          <p:cNvPr id="23" name="TextBox 22">
            <a:extLst>
              <a:ext uri="{FF2B5EF4-FFF2-40B4-BE49-F238E27FC236}">
                <a16:creationId xmlns:a16="http://schemas.microsoft.com/office/drawing/2014/main" id="{DCD7002A-DE80-4CCF-945B-7AFA2F4EE3C7}"/>
              </a:ext>
            </a:extLst>
          </p:cNvPr>
          <p:cNvSpPr txBox="1"/>
          <p:nvPr/>
        </p:nvSpPr>
        <p:spPr>
          <a:xfrm>
            <a:off x="7358636" y="4802804"/>
            <a:ext cx="2629246" cy="338554"/>
          </a:xfrm>
          <a:prstGeom prst="rect">
            <a:avLst/>
          </a:prstGeom>
          <a:noFill/>
        </p:spPr>
        <p:txBody>
          <a:bodyPr wrap="none" rtlCol="0">
            <a:spAutoFit/>
          </a:bodyPr>
          <a:lstStyle/>
          <a:p>
            <a:pPr algn="ctr"/>
            <a:r>
              <a:rPr lang="en-US" sz="1600" spc="300" dirty="0">
                <a:solidFill>
                  <a:schemeClr val="bg1"/>
                </a:solidFill>
                <a:latin typeface="Montserrat" charset="0"/>
                <a:ea typeface="Montserrat" charset="0"/>
                <a:cs typeface="Montserrat" charset="0"/>
              </a:rPr>
              <a:t>YOUR TITLE HERE</a:t>
            </a:r>
            <a:endParaRPr lang="en-US" sz="2400" spc="300" dirty="0">
              <a:solidFill>
                <a:schemeClr val="bg1"/>
              </a:solidFill>
              <a:latin typeface="Montserrat" charset="0"/>
              <a:ea typeface="Montserrat" charset="0"/>
              <a:cs typeface="Montserrat" charset="0"/>
            </a:endParaRPr>
          </a:p>
        </p:txBody>
      </p:sp>
      <p:sp>
        <p:nvSpPr>
          <p:cNvPr id="24" name="TextBox 23">
            <a:extLst>
              <a:ext uri="{FF2B5EF4-FFF2-40B4-BE49-F238E27FC236}">
                <a16:creationId xmlns:a16="http://schemas.microsoft.com/office/drawing/2014/main" id="{5E2DE15F-E1B3-4398-B0F7-2B1857B4AA0E}"/>
              </a:ext>
            </a:extLst>
          </p:cNvPr>
          <p:cNvSpPr txBox="1"/>
          <p:nvPr/>
        </p:nvSpPr>
        <p:spPr>
          <a:xfrm>
            <a:off x="7377071" y="5323502"/>
            <a:ext cx="3264639" cy="1169103"/>
          </a:xfrm>
          <a:prstGeom prst="rect">
            <a:avLst/>
          </a:prstGeom>
          <a:noFill/>
        </p:spPr>
        <p:txBody>
          <a:bodyPr wrap="square" rtlCol="0">
            <a:spAutoFit/>
          </a:bodyPr>
          <a:lstStyle/>
          <a:p>
            <a:pPr algn="just">
              <a:lnSpc>
                <a:spcPct val="150000"/>
              </a:lnSpc>
            </a:pPr>
            <a:r>
              <a:rPr lang="id-ID" sz="1200" b="1" dirty="0">
                <a:solidFill>
                  <a:schemeClr val="bg1"/>
                </a:solidFill>
                <a:latin typeface="Montserrat" panose="00000500000000000000" pitchFamily="2" charset="0"/>
              </a:rPr>
              <a:t>lorem ipsum</a:t>
            </a:r>
            <a:r>
              <a:rPr lang="id-ID" sz="1200" dirty="0">
                <a:solidFill>
                  <a:schemeClr val="bg1"/>
                </a:solidFill>
                <a:latin typeface="Montserrat" panose="00000500000000000000" pitchFamily="2" charset="0"/>
              </a:rPr>
              <a:t>, quia dolor sit, amet, consectetur, adipiscivelit, sed quia non numquam eius modi tempora incidunt, ut labore</a:t>
            </a:r>
            <a:r>
              <a:rPr lang="en-US" sz="1200" dirty="0">
                <a:solidFill>
                  <a:schemeClr val="bg1"/>
                </a:solidFill>
                <a:latin typeface="Montserrat" panose="00000500000000000000" pitchFamily="2" charset="0"/>
              </a:rPr>
              <a:t>. </a:t>
            </a:r>
            <a:endParaRPr lang="id-ID" sz="12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585003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387E5D0-1273-4498-A3C7-8C3028A36F77}"/>
              </a:ext>
            </a:extLst>
          </p:cNvPr>
          <p:cNvSpPr txBox="1"/>
          <p:nvPr/>
        </p:nvSpPr>
        <p:spPr>
          <a:xfrm>
            <a:off x="1184818" y="2492677"/>
            <a:ext cx="2592376" cy="338554"/>
          </a:xfrm>
          <a:prstGeom prst="rect">
            <a:avLst/>
          </a:prstGeom>
          <a:noFill/>
        </p:spPr>
        <p:txBody>
          <a:bodyPr wrap="none" rtlCol="0">
            <a:spAutoFit/>
          </a:bodyPr>
          <a:lstStyle/>
          <a:p>
            <a:pPr algn="ctr"/>
            <a:r>
              <a:rPr lang="en-US" sz="1600" spc="300" dirty="0">
                <a:latin typeface="Montserrat" charset="0"/>
                <a:ea typeface="Montserrat" charset="0"/>
                <a:cs typeface="Montserrat" charset="0"/>
              </a:rPr>
              <a:t>YOUR TITLE HERE</a:t>
            </a:r>
            <a:endParaRPr lang="en-US" sz="2400" spc="300" dirty="0">
              <a:latin typeface="Montserrat" charset="0"/>
              <a:ea typeface="Montserrat" charset="0"/>
              <a:cs typeface="Montserrat" charset="0"/>
            </a:endParaRPr>
          </a:p>
        </p:txBody>
      </p:sp>
      <p:sp>
        <p:nvSpPr>
          <p:cNvPr id="20" name="TextBox 19">
            <a:extLst>
              <a:ext uri="{FF2B5EF4-FFF2-40B4-BE49-F238E27FC236}">
                <a16:creationId xmlns:a16="http://schemas.microsoft.com/office/drawing/2014/main" id="{7BF15A20-8353-4149-889C-14A35C7DF5F7}"/>
              </a:ext>
            </a:extLst>
          </p:cNvPr>
          <p:cNvSpPr txBox="1"/>
          <p:nvPr/>
        </p:nvSpPr>
        <p:spPr>
          <a:xfrm>
            <a:off x="1184818" y="3013375"/>
            <a:ext cx="3264639" cy="1169103"/>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a:t>
            </a:r>
            <a:endParaRPr lang="id-ID" sz="1200" dirty="0">
              <a:solidFill>
                <a:schemeClr val="bg1">
                  <a:lumMod val="50000"/>
                </a:schemeClr>
              </a:solidFill>
              <a:latin typeface="Montserrat" panose="00000500000000000000" pitchFamily="2" charset="0"/>
            </a:endParaRPr>
          </a:p>
        </p:txBody>
      </p:sp>
      <p:sp>
        <p:nvSpPr>
          <p:cNvPr id="21" name="TextBox 20">
            <a:extLst>
              <a:ext uri="{FF2B5EF4-FFF2-40B4-BE49-F238E27FC236}">
                <a16:creationId xmlns:a16="http://schemas.microsoft.com/office/drawing/2014/main" id="{AE30036C-1748-4E31-9D3D-2554B88C3225}"/>
              </a:ext>
            </a:extLst>
          </p:cNvPr>
          <p:cNvSpPr txBox="1"/>
          <p:nvPr/>
        </p:nvSpPr>
        <p:spPr>
          <a:xfrm>
            <a:off x="1184818" y="364694"/>
            <a:ext cx="2592376" cy="338554"/>
          </a:xfrm>
          <a:prstGeom prst="rect">
            <a:avLst/>
          </a:prstGeom>
          <a:noFill/>
        </p:spPr>
        <p:txBody>
          <a:bodyPr wrap="none" rtlCol="0">
            <a:spAutoFit/>
          </a:bodyPr>
          <a:lstStyle/>
          <a:p>
            <a:pPr algn="ctr"/>
            <a:r>
              <a:rPr lang="en-US" sz="1600" spc="300" dirty="0">
                <a:latin typeface="Montserrat" charset="0"/>
                <a:ea typeface="Montserrat" charset="0"/>
                <a:cs typeface="Montserrat" charset="0"/>
              </a:rPr>
              <a:t>YOUR TITLE HERE</a:t>
            </a:r>
            <a:endParaRPr lang="en-US" sz="2400" spc="300" dirty="0">
              <a:latin typeface="Montserrat" charset="0"/>
              <a:ea typeface="Montserrat" charset="0"/>
              <a:cs typeface="Montserrat" charset="0"/>
            </a:endParaRPr>
          </a:p>
        </p:txBody>
      </p:sp>
      <p:sp>
        <p:nvSpPr>
          <p:cNvPr id="22" name="TextBox 21">
            <a:extLst>
              <a:ext uri="{FF2B5EF4-FFF2-40B4-BE49-F238E27FC236}">
                <a16:creationId xmlns:a16="http://schemas.microsoft.com/office/drawing/2014/main" id="{B842CE0D-398D-4AAE-991C-250EF677AAAE}"/>
              </a:ext>
            </a:extLst>
          </p:cNvPr>
          <p:cNvSpPr txBox="1"/>
          <p:nvPr/>
        </p:nvSpPr>
        <p:spPr>
          <a:xfrm>
            <a:off x="1184818" y="885392"/>
            <a:ext cx="3264639" cy="1169103"/>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a:t>
            </a:r>
            <a:endParaRPr lang="id-ID" sz="1200" dirty="0">
              <a:solidFill>
                <a:schemeClr val="bg1">
                  <a:lumMod val="50000"/>
                </a:schemeClr>
              </a:solidFill>
              <a:latin typeface="Montserrat" panose="00000500000000000000" pitchFamily="2" charset="0"/>
            </a:endParaRPr>
          </a:p>
        </p:txBody>
      </p:sp>
      <p:sp>
        <p:nvSpPr>
          <p:cNvPr id="23" name="TextBox 22">
            <a:extLst>
              <a:ext uri="{FF2B5EF4-FFF2-40B4-BE49-F238E27FC236}">
                <a16:creationId xmlns:a16="http://schemas.microsoft.com/office/drawing/2014/main" id="{A21335B2-743A-4AD4-9440-6168F64F26A6}"/>
              </a:ext>
            </a:extLst>
          </p:cNvPr>
          <p:cNvSpPr txBox="1"/>
          <p:nvPr/>
        </p:nvSpPr>
        <p:spPr>
          <a:xfrm>
            <a:off x="1184818" y="4620660"/>
            <a:ext cx="2592376" cy="338554"/>
          </a:xfrm>
          <a:prstGeom prst="rect">
            <a:avLst/>
          </a:prstGeom>
          <a:noFill/>
        </p:spPr>
        <p:txBody>
          <a:bodyPr wrap="none" rtlCol="0">
            <a:spAutoFit/>
          </a:bodyPr>
          <a:lstStyle/>
          <a:p>
            <a:pPr algn="ctr"/>
            <a:r>
              <a:rPr lang="en-US" sz="1600" spc="300" dirty="0">
                <a:latin typeface="Montserrat" charset="0"/>
                <a:ea typeface="Montserrat" charset="0"/>
                <a:cs typeface="Montserrat" charset="0"/>
              </a:rPr>
              <a:t>YOUR TITLE HERE</a:t>
            </a:r>
            <a:endParaRPr lang="en-US" sz="2400" spc="300" dirty="0">
              <a:latin typeface="Montserrat" charset="0"/>
              <a:ea typeface="Montserrat" charset="0"/>
              <a:cs typeface="Montserrat" charset="0"/>
            </a:endParaRPr>
          </a:p>
        </p:txBody>
      </p:sp>
      <p:sp>
        <p:nvSpPr>
          <p:cNvPr id="24" name="TextBox 23">
            <a:extLst>
              <a:ext uri="{FF2B5EF4-FFF2-40B4-BE49-F238E27FC236}">
                <a16:creationId xmlns:a16="http://schemas.microsoft.com/office/drawing/2014/main" id="{7E25444C-6AC6-4466-B227-4BAE39C14CED}"/>
              </a:ext>
            </a:extLst>
          </p:cNvPr>
          <p:cNvSpPr txBox="1"/>
          <p:nvPr/>
        </p:nvSpPr>
        <p:spPr>
          <a:xfrm>
            <a:off x="1184818" y="5141358"/>
            <a:ext cx="3264639" cy="1169103"/>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a:t>
            </a:r>
            <a:endParaRPr lang="id-ID" sz="1200" dirty="0">
              <a:solidFill>
                <a:schemeClr val="bg1">
                  <a:lumMod val="50000"/>
                </a:schemeClr>
              </a:solidFill>
              <a:latin typeface="Montserrat" panose="00000500000000000000" pitchFamily="2" charset="0"/>
            </a:endParaRPr>
          </a:p>
        </p:txBody>
      </p:sp>
      <p:pic>
        <p:nvPicPr>
          <p:cNvPr id="6" name="Picture Placeholder 5">
            <a:extLst>
              <a:ext uri="{FF2B5EF4-FFF2-40B4-BE49-F238E27FC236}">
                <a16:creationId xmlns:a16="http://schemas.microsoft.com/office/drawing/2014/main" id="{28F872BB-9B40-B915-3F82-A6888A3BD27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32" b="12532"/>
          <a:stretch>
            <a:fillRect/>
          </a:stretch>
        </p:blipFill>
        <p:spPr/>
      </p:pic>
    </p:spTree>
    <p:extLst>
      <p:ext uri="{BB962C8B-B14F-4D97-AF65-F5344CB8AC3E}">
        <p14:creationId xmlns:p14="http://schemas.microsoft.com/office/powerpoint/2010/main" val="1491448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7ED6471B-97CE-10D8-DCE6-F88BCD7B543E}"/>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22664" r="22664"/>
          <a:stretch>
            <a:fillRect/>
          </a:stretch>
        </p:blipFill>
        <p:spPr/>
      </p:pic>
      <p:pic>
        <p:nvPicPr>
          <p:cNvPr id="19" name="Picture Placeholder 18">
            <a:extLst>
              <a:ext uri="{FF2B5EF4-FFF2-40B4-BE49-F238E27FC236}">
                <a16:creationId xmlns:a16="http://schemas.microsoft.com/office/drawing/2014/main" id="{155C2C9C-2332-CCA6-4941-AE6D059C01D3}"/>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31303" r="39099"/>
          <a:stretch/>
        </p:blipFill>
        <p:spPr>
          <a:xfrm>
            <a:off x="3051105" y="0"/>
            <a:ext cx="3044895" cy="6858000"/>
          </a:xfrm>
        </p:spPr>
      </p:pic>
      <p:pic>
        <p:nvPicPr>
          <p:cNvPr id="17" name="Picture Placeholder 16">
            <a:extLst>
              <a:ext uri="{FF2B5EF4-FFF2-40B4-BE49-F238E27FC236}">
                <a16:creationId xmlns:a16="http://schemas.microsoft.com/office/drawing/2014/main" id="{3D85366D-51A5-5F3C-A624-F449258D13BE}"/>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35201" r="35201"/>
          <a:stretch>
            <a:fillRect/>
          </a:stretch>
        </p:blipFill>
        <p:spPr/>
      </p:pic>
      <p:pic>
        <p:nvPicPr>
          <p:cNvPr id="15" name="Picture Placeholder 14">
            <a:extLst>
              <a:ext uri="{FF2B5EF4-FFF2-40B4-BE49-F238E27FC236}">
                <a16:creationId xmlns:a16="http://schemas.microsoft.com/office/drawing/2014/main" id="{876F391C-9043-42E7-1880-2CAF2EB19EFC}"/>
              </a:ext>
            </a:extLst>
          </p:cNvPr>
          <p:cNvPicPr>
            <a:picLocks noGrp="1" noChangeAspect="1"/>
          </p:cNvPicPr>
          <p:nvPr>
            <p:ph type="pic" sz="quarter" idx="20"/>
          </p:nvPr>
        </p:nvPicPr>
        <p:blipFill rotWithShape="1">
          <a:blip r:embed="rId5">
            <a:extLst>
              <a:ext uri="{28A0092B-C50C-407E-A947-70E740481C1C}">
                <a14:useLocalDpi xmlns:a14="http://schemas.microsoft.com/office/drawing/2010/main" val="0"/>
              </a:ext>
            </a:extLst>
          </a:blip>
          <a:srcRect l="8947" r="24399"/>
          <a:stretch/>
        </p:blipFill>
        <p:spPr>
          <a:xfrm>
            <a:off x="9143380" y="0"/>
            <a:ext cx="3044895" cy="6858000"/>
          </a:xfrm>
        </p:spPr>
      </p:pic>
    </p:spTree>
    <p:extLst>
      <p:ext uri="{BB962C8B-B14F-4D97-AF65-F5344CB8AC3E}">
        <p14:creationId xmlns:p14="http://schemas.microsoft.com/office/powerpoint/2010/main" val="31388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a:off x="1071653" y="4199902"/>
            <a:ext cx="100734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361936" y="2533137"/>
            <a:ext cx="0" cy="33486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846542" y="2533137"/>
            <a:ext cx="0" cy="33486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CFADF55-54C1-4185-97BC-3479A8BE350D}"/>
              </a:ext>
            </a:extLst>
          </p:cNvPr>
          <p:cNvSpPr txBox="1"/>
          <p:nvPr/>
        </p:nvSpPr>
        <p:spPr>
          <a:xfrm>
            <a:off x="3415092" y="1017339"/>
            <a:ext cx="5361816" cy="600164"/>
          </a:xfrm>
          <a:prstGeom prst="rect">
            <a:avLst/>
          </a:prstGeom>
          <a:noFill/>
        </p:spPr>
        <p:txBody>
          <a:bodyPr wrap="square" rtlCol="0">
            <a:spAutoFit/>
          </a:bodyPr>
          <a:lstStyle/>
          <a:p>
            <a:pPr algn="ctr"/>
            <a:r>
              <a:rPr lang="en-US" sz="3300" spc="300" dirty="0">
                <a:solidFill>
                  <a:schemeClr val="tx2"/>
                </a:solidFill>
                <a:latin typeface="Montserrat" charset="0"/>
                <a:ea typeface="Montserrat" charset="0"/>
                <a:cs typeface="Montserrat" charset="0"/>
              </a:rPr>
              <a:t>TEXT WITH IMAGE</a:t>
            </a:r>
            <a:endParaRPr lang="en-US" sz="4800" spc="300" dirty="0">
              <a:solidFill>
                <a:schemeClr val="tx2"/>
              </a:solidFill>
              <a:latin typeface="Montserrat" charset="0"/>
              <a:ea typeface="Montserrat" charset="0"/>
              <a:cs typeface="Montserrat" charset="0"/>
            </a:endParaRPr>
          </a:p>
        </p:txBody>
      </p:sp>
      <p:sp>
        <p:nvSpPr>
          <p:cNvPr id="27" name="TextBox 26">
            <a:extLst>
              <a:ext uri="{FF2B5EF4-FFF2-40B4-BE49-F238E27FC236}">
                <a16:creationId xmlns:a16="http://schemas.microsoft.com/office/drawing/2014/main" id="{48996DFB-2B15-41AA-A624-BEEA0ED2C3AA}"/>
              </a:ext>
            </a:extLst>
          </p:cNvPr>
          <p:cNvSpPr txBox="1"/>
          <p:nvPr/>
        </p:nvSpPr>
        <p:spPr>
          <a:xfrm>
            <a:off x="4730081" y="787270"/>
            <a:ext cx="2731838" cy="215444"/>
          </a:xfrm>
          <a:prstGeom prst="rect">
            <a:avLst/>
          </a:prstGeom>
          <a:noFill/>
        </p:spPr>
        <p:txBody>
          <a:bodyPr wrap="none" rtlCol="0">
            <a:spAutoFit/>
          </a:bodyPr>
          <a:lstStyle/>
          <a:p>
            <a:pPr algn="ctr"/>
            <a:r>
              <a:rPr lang="en-US" sz="800" spc="600" dirty="0">
                <a:solidFill>
                  <a:schemeClr val="tx2"/>
                </a:solidFill>
                <a:latin typeface="Montserrat" charset="0"/>
                <a:ea typeface="Montserrat" charset="0"/>
                <a:cs typeface="Montserrat" charset="0"/>
              </a:rPr>
              <a:t>YOU CAN WRITE HERE</a:t>
            </a:r>
          </a:p>
        </p:txBody>
      </p:sp>
      <p:pic>
        <p:nvPicPr>
          <p:cNvPr id="33" name="Picture Placeholder 32">
            <a:extLst>
              <a:ext uri="{FF2B5EF4-FFF2-40B4-BE49-F238E27FC236}">
                <a16:creationId xmlns:a16="http://schemas.microsoft.com/office/drawing/2014/main" id="{7ED8FC9E-24E5-1BA5-D8A4-4417428C1E5F}"/>
              </a:ext>
            </a:extLst>
          </p:cNvPr>
          <p:cNvPicPr>
            <a:picLocks noGrp="1" noChangeAspect="1"/>
          </p:cNvPicPr>
          <p:nvPr>
            <p:ph type="pic" sz="quarter" idx="14"/>
          </p:nvPr>
        </p:nvPicPr>
        <p:blipFill>
          <a:blip r:embed="rId2" cstate="email">
            <a:extLst>
              <a:ext uri="{28A0092B-C50C-407E-A947-70E740481C1C}">
                <a14:useLocalDpi xmlns:a14="http://schemas.microsoft.com/office/drawing/2010/main" val="0"/>
              </a:ext>
            </a:extLst>
          </a:blip>
          <a:srcRect t="12875" b="12875"/>
          <a:stretch>
            <a:fillRect/>
          </a:stretch>
        </p:blipFill>
        <p:spPr/>
      </p:pic>
      <p:pic>
        <p:nvPicPr>
          <p:cNvPr id="36" name="Picture Placeholder 35">
            <a:extLst>
              <a:ext uri="{FF2B5EF4-FFF2-40B4-BE49-F238E27FC236}">
                <a16:creationId xmlns:a16="http://schemas.microsoft.com/office/drawing/2014/main" id="{B6A4B00E-0C34-78A3-6CC3-817EC6C38379}"/>
              </a:ext>
            </a:extLst>
          </p:cNvPr>
          <p:cNvPicPr>
            <a:picLocks noGrp="1" noChangeAspect="1"/>
          </p:cNvPicPr>
          <p:nvPr>
            <p:ph type="pic" sz="quarter" idx="16"/>
          </p:nvPr>
        </p:nvPicPr>
        <p:blipFill>
          <a:blip r:embed="rId3" cstate="email">
            <a:extLst>
              <a:ext uri="{28A0092B-C50C-407E-A947-70E740481C1C}">
                <a14:useLocalDpi xmlns:a14="http://schemas.microsoft.com/office/drawing/2010/main" val="0"/>
              </a:ext>
            </a:extLst>
          </a:blip>
          <a:srcRect t="33590" b="33590"/>
          <a:stretch>
            <a:fillRect/>
          </a:stretch>
        </p:blipFill>
        <p:spPr/>
      </p:pic>
      <p:pic>
        <p:nvPicPr>
          <p:cNvPr id="31" name="Picture Placeholder 30">
            <a:extLst>
              <a:ext uri="{FF2B5EF4-FFF2-40B4-BE49-F238E27FC236}">
                <a16:creationId xmlns:a16="http://schemas.microsoft.com/office/drawing/2014/main" id="{3F1E8D6D-EE89-F589-BD70-93E661A0866C}"/>
              </a:ext>
            </a:extLst>
          </p:cNvPr>
          <p:cNvPicPr>
            <a:picLocks noGrp="1" noChangeAspect="1"/>
          </p:cNvPicPr>
          <p:nvPr>
            <p:ph type="pic" sz="quarter" idx="17"/>
          </p:nvPr>
        </p:nvPicPr>
        <p:blipFill>
          <a:blip r:embed="rId4" cstate="email">
            <a:extLst>
              <a:ext uri="{28A0092B-C50C-407E-A947-70E740481C1C}">
                <a14:useLocalDpi xmlns:a14="http://schemas.microsoft.com/office/drawing/2010/main" val="0"/>
              </a:ext>
            </a:extLst>
          </a:blip>
          <a:srcRect t="12896" b="12896"/>
          <a:stretch>
            <a:fillRect/>
          </a:stretch>
        </p:blipFill>
        <p:spPr/>
      </p:pic>
      <p:pic>
        <p:nvPicPr>
          <p:cNvPr id="28" name="Picture Placeholder 27">
            <a:extLst>
              <a:ext uri="{FF2B5EF4-FFF2-40B4-BE49-F238E27FC236}">
                <a16:creationId xmlns:a16="http://schemas.microsoft.com/office/drawing/2014/main" id="{A42AEA0C-29FB-ED45-0BA3-45079A60A5BE}"/>
              </a:ext>
            </a:extLst>
          </p:cNvPr>
          <p:cNvPicPr>
            <a:picLocks noGrp="1" noChangeAspect="1"/>
          </p:cNvPicPr>
          <p:nvPr>
            <p:ph type="pic" sz="quarter" idx="15"/>
          </p:nvPr>
        </p:nvPicPr>
        <p:blipFill>
          <a:blip r:embed="rId5" cstate="email">
            <a:extLst>
              <a:ext uri="{28A0092B-C50C-407E-A947-70E740481C1C}">
                <a14:useLocalDpi xmlns:a14="http://schemas.microsoft.com/office/drawing/2010/main" val="0"/>
              </a:ext>
            </a:extLst>
          </a:blip>
          <a:srcRect t="6012" b="6012"/>
          <a:stretch>
            <a:fillRect/>
          </a:stretch>
        </p:blipFill>
        <p:spPr/>
      </p:pic>
      <p:pic>
        <p:nvPicPr>
          <p:cNvPr id="24" name="Picture Placeholder 23">
            <a:extLst>
              <a:ext uri="{FF2B5EF4-FFF2-40B4-BE49-F238E27FC236}">
                <a16:creationId xmlns:a16="http://schemas.microsoft.com/office/drawing/2014/main" id="{AB1F9907-613F-162F-A3FF-02BF7E2D0256}"/>
              </a:ext>
            </a:extLst>
          </p:cNvPr>
          <p:cNvPicPr>
            <a:picLocks noGrp="1" noChangeAspect="1"/>
          </p:cNvPicPr>
          <p:nvPr>
            <p:ph type="pic" sz="quarter" idx="18"/>
          </p:nvPr>
        </p:nvPicPr>
        <p:blipFill>
          <a:blip r:embed="rId6" cstate="email">
            <a:extLst>
              <a:ext uri="{28A0092B-C50C-407E-A947-70E740481C1C}">
                <a14:useLocalDpi xmlns:a14="http://schemas.microsoft.com/office/drawing/2010/main" val="0"/>
              </a:ext>
            </a:extLst>
          </a:blip>
          <a:srcRect t="12831" b="12831"/>
          <a:stretch>
            <a:fillRect/>
          </a:stretch>
        </p:blipFill>
        <p:spPr/>
      </p:pic>
      <p:pic>
        <p:nvPicPr>
          <p:cNvPr id="20" name="Picture Placeholder 19">
            <a:extLst>
              <a:ext uri="{FF2B5EF4-FFF2-40B4-BE49-F238E27FC236}">
                <a16:creationId xmlns:a16="http://schemas.microsoft.com/office/drawing/2014/main" id="{B3A416C6-4A0C-FF82-F793-ADDDB2F43D91}"/>
              </a:ext>
            </a:extLst>
          </p:cNvPr>
          <p:cNvPicPr>
            <a:picLocks noGrp="1" noChangeAspect="1"/>
          </p:cNvPicPr>
          <p:nvPr>
            <p:ph type="pic" sz="quarter" idx="19"/>
          </p:nvPr>
        </p:nvPicPr>
        <p:blipFill>
          <a:blip r:embed="rId7" cstate="email">
            <a:extLst>
              <a:ext uri="{28A0092B-C50C-407E-A947-70E740481C1C}">
                <a14:useLocalDpi xmlns:a14="http://schemas.microsoft.com/office/drawing/2010/main" val="0"/>
              </a:ext>
            </a:extLst>
          </a:blip>
          <a:srcRect t="12640" b="12640"/>
          <a:stretch>
            <a:fillRect/>
          </a:stretch>
        </p:blipFill>
        <p:spPr/>
      </p:pic>
    </p:spTree>
    <p:extLst>
      <p:ext uri="{BB962C8B-B14F-4D97-AF65-F5344CB8AC3E}">
        <p14:creationId xmlns:p14="http://schemas.microsoft.com/office/powerpoint/2010/main" val="937555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DF5DA0B-2E7E-8C88-7E14-19DE0772599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13" name="Rectangle 12"/>
          <p:cNvSpPr/>
          <p:nvPr/>
        </p:nvSpPr>
        <p:spPr>
          <a:xfrm>
            <a:off x="0" y="0"/>
            <a:ext cx="12207875" cy="6858000"/>
          </a:xfrm>
          <a:prstGeom prst="rect">
            <a:avLst/>
          </a:prstGeom>
          <a:solidFill>
            <a:schemeClr val="tx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Montserrat Light" charset="0"/>
            </a:endParaRPr>
          </a:p>
        </p:txBody>
      </p:sp>
      <p:sp>
        <p:nvSpPr>
          <p:cNvPr id="17" name="TextBox 16">
            <a:extLst>
              <a:ext uri="{FF2B5EF4-FFF2-40B4-BE49-F238E27FC236}">
                <a16:creationId xmlns:a16="http://schemas.microsoft.com/office/drawing/2014/main" id="{E1795F4D-F194-4809-A873-04041318EE2D}"/>
              </a:ext>
            </a:extLst>
          </p:cNvPr>
          <p:cNvSpPr txBox="1"/>
          <p:nvPr/>
        </p:nvSpPr>
        <p:spPr>
          <a:xfrm>
            <a:off x="2610112" y="2767280"/>
            <a:ext cx="6971780" cy="1369606"/>
          </a:xfrm>
          <a:prstGeom prst="rect">
            <a:avLst/>
          </a:prstGeom>
          <a:noFill/>
        </p:spPr>
        <p:txBody>
          <a:bodyPr wrap="none" rtlCol="0">
            <a:spAutoFit/>
          </a:bodyPr>
          <a:lstStyle/>
          <a:p>
            <a:pPr algn="ctr"/>
            <a:r>
              <a:rPr lang="en-US" sz="8300" spc="300" dirty="0">
                <a:solidFill>
                  <a:schemeClr val="bg1"/>
                </a:solidFill>
                <a:latin typeface="Montserrat" charset="0"/>
                <a:ea typeface="Montserrat" charset="0"/>
                <a:cs typeface="Montserrat" charset="0"/>
              </a:rPr>
              <a:t>THANK YOU</a:t>
            </a:r>
          </a:p>
        </p:txBody>
      </p:sp>
    </p:spTree>
    <p:extLst>
      <p:ext uri="{BB962C8B-B14F-4D97-AF65-F5344CB8AC3E}">
        <p14:creationId xmlns:p14="http://schemas.microsoft.com/office/powerpoint/2010/main" val="210569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06943" y="4724435"/>
            <a:ext cx="254876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charset="0"/>
            </a:endParaRPr>
          </a:p>
        </p:txBody>
      </p:sp>
      <p:sp>
        <p:nvSpPr>
          <p:cNvPr id="17" name="TextBox 16"/>
          <p:cNvSpPr txBox="1"/>
          <p:nvPr/>
        </p:nvSpPr>
        <p:spPr>
          <a:xfrm>
            <a:off x="1006943" y="4814535"/>
            <a:ext cx="2049600" cy="276999"/>
          </a:xfrm>
          <a:prstGeom prst="rect">
            <a:avLst/>
          </a:prstGeom>
          <a:noFill/>
        </p:spPr>
        <p:txBody>
          <a:bodyPr wrap="square" rtlCol="0">
            <a:spAutoFit/>
          </a:bodyPr>
          <a:lstStyle/>
          <a:p>
            <a:pPr algn="ctr"/>
            <a:r>
              <a:rPr lang="en-US" sz="1200" spc="300" dirty="0">
                <a:solidFill>
                  <a:schemeClr val="bg2"/>
                </a:solidFill>
                <a:latin typeface="Montserrat" charset="0"/>
                <a:ea typeface="Montserrat" charset="0"/>
                <a:cs typeface="Montserrat" charset="0"/>
              </a:rPr>
              <a:t>LEARN MORE</a:t>
            </a:r>
            <a:endParaRPr lang="en-US" sz="2000" spc="300" dirty="0">
              <a:solidFill>
                <a:schemeClr val="bg2"/>
              </a:solidFill>
              <a:latin typeface="Montserrat" charset="0"/>
              <a:ea typeface="Montserrat" charset="0"/>
              <a:cs typeface="Montserrat" charset="0"/>
            </a:endParaRPr>
          </a:p>
        </p:txBody>
      </p:sp>
      <p:sp>
        <p:nvSpPr>
          <p:cNvPr id="11" name="TextBox 10">
            <a:extLst>
              <a:ext uri="{FF2B5EF4-FFF2-40B4-BE49-F238E27FC236}">
                <a16:creationId xmlns:a16="http://schemas.microsoft.com/office/drawing/2014/main" id="{088E1134-D49A-4840-A69D-4966F59D4AF9}"/>
              </a:ext>
            </a:extLst>
          </p:cNvPr>
          <p:cNvSpPr txBox="1"/>
          <p:nvPr/>
        </p:nvSpPr>
        <p:spPr>
          <a:xfrm>
            <a:off x="1006943" y="2428950"/>
            <a:ext cx="3806578" cy="2000099"/>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
        <p:nvSpPr>
          <p:cNvPr id="14" name="TextBox 13">
            <a:extLst>
              <a:ext uri="{FF2B5EF4-FFF2-40B4-BE49-F238E27FC236}">
                <a16:creationId xmlns:a16="http://schemas.microsoft.com/office/drawing/2014/main" id="{6381E7EC-D666-4976-8587-24DB3BCF99DE}"/>
              </a:ext>
            </a:extLst>
          </p:cNvPr>
          <p:cNvSpPr txBox="1"/>
          <p:nvPr/>
        </p:nvSpPr>
        <p:spPr>
          <a:xfrm>
            <a:off x="1006943" y="1676365"/>
            <a:ext cx="2592376" cy="338554"/>
          </a:xfrm>
          <a:prstGeom prst="rect">
            <a:avLst/>
          </a:prstGeom>
          <a:noFill/>
        </p:spPr>
        <p:txBody>
          <a:bodyPr wrap="none" rtlCol="0">
            <a:spAutoFit/>
          </a:bodyPr>
          <a:lstStyle/>
          <a:p>
            <a:pPr algn="ctr"/>
            <a:r>
              <a:rPr lang="en-US" sz="1600" spc="300" dirty="0">
                <a:latin typeface="Montserrat" charset="0"/>
                <a:ea typeface="Montserrat" charset="0"/>
                <a:cs typeface="Montserrat" charset="0"/>
              </a:rPr>
              <a:t>YOUR TITLE HERE</a:t>
            </a:r>
            <a:endParaRPr lang="en-US" sz="2400" spc="300" dirty="0">
              <a:latin typeface="Montserrat" charset="0"/>
              <a:ea typeface="Montserrat" charset="0"/>
              <a:cs typeface="Montserrat" charset="0"/>
            </a:endParaRPr>
          </a:p>
        </p:txBody>
      </p:sp>
      <p:pic>
        <p:nvPicPr>
          <p:cNvPr id="7" name="Picture Placeholder 6">
            <a:extLst>
              <a:ext uri="{FF2B5EF4-FFF2-40B4-BE49-F238E27FC236}">
                <a16:creationId xmlns:a16="http://schemas.microsoft.com/office/drawing/2014/main" id="{765774D4-A0E5-E91F-8FB9-7E51612A3F6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370" r="20370"/>
          <a:stretch>
            <a:fillRect/>
          </a:stretch>
        </p:blipFill>
        <p:spPr/>
      </p:pic>
    </p:spTree>
    <p:extLst>
      <p:ext uri="{BB962C8B-B14F-4D97-AF65-F5344CB8AC3E}">
        <p14:creationId xmlns:p14="http://schemas.microsoft.com/office/powerpoint/2010/main" val="945674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1CBB36-1666-8CB6-249C-D9527A531384}"/>
              </a:ext>
            </a:extLst>
          </p:cNvPr>
          <p:cNvSpPr/>
          <p:nvPr/>
        </p:nvSpPr>
        <p:spPr>
          <a:xfrm>
            <a:off x="8135780" y="0"/>
            <a:ext cx="405515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41535" y="3429000"/>
            <a:ext cx="12332474" cy="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27342" y="1206669"/>
            <a:ext cx="2592376" cy="338554"/>
          </a:xfrm>
          <a:prstGeom prst="rect">
            <a:avLst/>
          </a:prstGeom>
          <a:noFill/>
        </p:spPr>
        <p:txBody>
          <a:bodyPr wrap="none" rtlCol="0">
            <a:spAutoFit/>
          </a:bodyPr>
          <a:lstStyle/>
          <a:p>
            <a:pPr algn="ctr"/>
            <a:r>
              <a:rPr lang="en-US" sz="1600" spc="300" dirty="0">
                <a:solidFill>
                  <a:schemeClr val="bg1">
                    <a:lumMod val="50000"/>
                  </a:schemeClr>
                </a:solidFill>
                <a:latin typeface="Montserrat" charset="0"/>
                <a:ea typeface="Montserrat" charset="0"/>
                <a:cs typeface="Montserrat" charset="0"/>
              </a:rPr>
              <a:t>YOUR TITLE HERE</a:t>
            </a:r>
            <a:endParaRPr lang="en-US" sz="2400" spc="300" dirty="0">
              <a:solidFill>
                <a:schemeClr val="bg1">
                  <a:lumMod val="50000"/>
                </a:schemeClr>
              </a:solidFill>
              <a:latin typeface="Montserrat" charset="0"/>
              <a:ea typeface="Montserrat" charset="0"/>
              <a:cs typeface="Montserrat" charset="0"/>
            </a:endParaRPr>
          </a:p>
        </p:txBody>
      </p:sp>
      <p:sp>
        <p:nvSpPr>
          <p:cNvPr id="38" name="TextBox 37">
            <a:extLst>
              <a:ext uri="{FF2B5EF4-FFF2-40B4-BE49-F238E27FC236}">
                <a16:creationId xmlns:a16="http://schemas.microsoft.com/office/drawing/2014/main" id="{E3F0FDEE-E243-4384-AFB0-AF870EA59AC2}"/>
              </a:ext>
            </a:extLst>
          </p:cNvPr>
          <p:cNvSpPr txBox="1"/>
          <p:nvPr/>
        </p:nvSpPr>
        <p:spPr>
          <a:xfrm>
            <a:off x="427342" y="1727367"/>
            <a:ext cx="3264639" cy="1169103"/>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a:t>
            </a:r>
            <a:endParaRPr lang="id-ID" sz="1200" dirty="0">
              <a:solidFill>
                <a:schemeClr val="bg1">
                  <a:lumMod val="50000"/>
                </a:schemeClr>
              </a:solidFill>
              <a:latin typeface="Montserrat" panose="00000500000000000000" pitchFamily="2" charset="0"/>
            </a:endParaRPr>
          </a:p>
        </p:txBody>
      </p:sp>
      <p:sp>
        <p:nvSpPr>
          <p:cNvPr id="39" name="TextBox 38">
            <a:extLst>
              <a:ext uri="{FF2B5EF4-FFF2-40B4-BE49-F238E27FC236}">
                <a16:creationId xmlns:a16="http://schemas.microsoft.com/office/drawing/2014/main" id="{391D4416-978A-4421-AD8B-8D33266E7104}"/>
              </a:ext>
            </a:extLst>
          </p:cNvPr>
          <p:cNvSpPr txBox="1"/>
          <p:nvPr/>
        </p:nvSpPr>
        <p:spPr>
          <a:xfrm>
            <a:off x="427342" y="4094248"/>
            <a:ext cx="2592376" cy="338554"/>
          </a:xfrm>
          <a:prstGeom prst="rect">
            <a:avLst/>
          </a:prstGeom>
          <a:noFill/>
        </p:spPr>
        <p:txBody>
          <a:bodyPr wrap="none" rtlCol="0">
            <a:spAutoFit/>
          </a:bodyPr>
          <a:lstStyle/>
          <a:p>
            <a:pPr algn="ctr"/>
            <a:r>
              <a:rPr lang="en-US" sz="1600" spc="300" dirty="0">
                <a:solidFill>
                  <a:schemeClr val="bg1">
                    <a:lumMod val="50000"/>
                  </a:schemeClr>
                </a:solidFill>
                <a:latin typeface="Montserrat" charset="0"/>
                <a:ea typeface="Montserrat" charset="0"/>
                <a:cs typeface="Montserrat" charset="0"/>
              </a:rPr>
              <a:t>YOUR TITLE HERE</a:t>
            </a:r>
            <a:endParaRPr lang="en-US" sz="2400" spc="300" dirty="0">
              <a:solidFill>
                <a:schemeClr val="bg1">
                  <a:lumMod val="50000"/>
                </a:schemeClr>
              </a:solidFill>
              <a:latin typeface="Montserrat" charset="0"/>
              <a:ea typeface="Montserrat" charset="0"/>
              <a:cs typeface="Montserrat" charset="0"/>
            </a:endParaRPr>
          </a:p>
        </p:txBody>
      </p:sp>
      <p:sp>
        <p:nvSpPr>
          <p:cNvPr id="40" name="TextBox 39">
            <a:extLst>
              <a:ext uri="{FF2B5EF4-FFF2-40B4-BE49-F238E27FC236}">
                <a16:creationId xmlns:a16="http://schemas.microsoft.com/office/drawing/2014/main" id="{1E060A14-DEB7-4491-8F6F-C4C789962C3A}"/>
              </a:ext>
            </a:extLst>
          </p:cNvPr>
          <p:cNvSpPr txBox="1"/>
          <p:nvPr/>
        </p:nvSpPr>
        <p:spPr>
          <a:xfrm>
            <a:off x="427342" y="4614946"/>
            <a:ext cx="3264639" cy="1169103"/>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a:t>
            </a:r>
            <a:endParaRPr lang="id-ID" sz="1200" dirty="0">
              <a:solidFill>
                <a:schemeClr val="bg1">
                  <a:lumMod val="50000"/>
                </a:schemeClr>
              </a:solidFill>
              <a:latin typeface="Montserrat" panose="00000500000000000000" pitchFamily="2" charset="0"/>
            </a:endParaRPr>
          </a:p>
        </p:txBody>
      </p:sp>
      <p:sp>
        <p:nvSpPr>
          <p:cNvPr id="45" name="TextBox 44">
            <a:extLst>
              <a:ext uri="{FF2B5EF4-FFF2-40B4-BE49-F238E27FC236}">
                <a16:creationId xmlns:a16="http://schemas.microsoft.com/office/drawing/2014/main" id="{B7CAA073-DA3B-4E79-9675-D3FD5487B84F}"/>
              </a:ext>
            </a:extLst>
          </p:cNvPr>
          <p:cNvSpPr txBox="1"/>
          <p:nvPr/>
        </p:nvSpPr>
        <p:spPr>
          <a:xfrm>
            <a:off x="8481584" y="4094248"/>
            <a:ext cx="2629246" cy="338554"/>
          </a:xfrm>
          <a:prstGeom prst="rect">
            <a:avLst/>
          </a:prstGeom>
          <a:noFill/>
        </p:spPr>
        <p:txBody>
          <a:bodyPr wrap="none" rtlCol="0">
            <a:spAutoFit/>
          </a:bodyPr>
          <a:lstStyle/>
          <a:p>
            <a:pPr algn="ctr"/>
            <a:r>
              <a:rPr lang="en-US" sz="1600" spc="300" dirty="0">
                <a:solidFill>
                  <a:schemeClr val="bg1"/>
                </a:solidFill>
                <a:latin typeface="Montserrat" charset="0"/>
                <a:ea typeface="Montserrat" charset="0"/>
                <a:cs typeface="Montserrat" charset="0"/>
              </a:rPr>
              <a:t>YOUR TITLE HERE</a:t>
            </a:r>
            <a:endParaRPr lang="en-US" sz="2400" spc="300" dirty="0">
              <a:solidFill>
                <a:schemeClr val="bg1"/>
              </a:solidFill>
              <a:latin typeface="Montserrat" charset="0"/>
              <a:ea typeface="Montserrat" charset="0"/>
              <a:cs typeface="Montserrat" charset="0"/>
            </a:endParaRPr>
          </a:p>
        </p:txBody>
      </p:sp>
      <p:sp>
        <p:nvSpPr>
          <p:cNvPr id="46" name="TextBox 45">
            <a:extLst>
              <a:ext uri="{FF2B5EF4-FFF2-40B4-BE49-F238E27FC236}">
                <a16:creationId xmlns:a16="http://schemas.microsoft.com/office/drawing/2014/main" id="{87ED7068-B5F2-4FFA-A220-C337D94B2536}"/>
              </a:ext>
            </a:extLst>
          </p:cNvPr>
          <p:cNvSpPr txBox="1"/>
          <p:nvPr/>
        </p:nvSpPr>
        <p:spPr>
          <a:xfrm>
            <a:off x="8500019" y="4614946"/>
            <a:ext cx="3264639" cy="1169103"/>
          </a:xfrm>
          <a:prstGeom prst="rect">
            <a:avLst/>
          </a:prstGeom>
          <a:noFill/>
        </p:spPr>
        <p:txBody>
          <a:bodyPr wrap="square" rtlCol="0">
            <a:spAutoFit/>
          </a:bodyPr>
          <a:lstStyle/>
          <a:p>
            <a:pPr algn="just">
              <a:lnSpc>
                <a:spcPct val="150000"/>
              </a:lnSpc>
            </a:pPr>
            <a:r>
              <a:rPr lang="id-ID" sz="1200" b="1" dirty="0">
                <a:solidFill>
                  <a:schemeClr val="bg1"/>
                </a:solidFill>
                <a:latin typeface="Montserrat" panose="00000500000000000000" pitchFamily="2" charset="0"/>
              </a:rPr>
              <a:t>lorem ipsum</a:t>
            </a:r>
            <a:r>
              <a:rPr lang="id-ID" sz="1200" dirty="0">
                <a:solidFill>
                  <a:schemeClr val="bg1"/>
                </a:solidFill>
                <a:latin typeface="Montserrat" panose="00000500000000000000" pitchFamily="2" charset="0"/>
              </a:rPr>
              <a:t>, quia dolor sit, amet, consectetur, adipiscivelit, sed quia non numquam eius modi tempora incidunt, ut labore</a:t>
            </a:r>
            <a:r>
              <a:rPr lang="en-US" sz="1200" dirty="0">
                <a:solidFill>
                  <a:schemeClr val="bg1"/>
                </a:solidFill>
                <a:latin typeface="Montserrat" panose="00000500000000000000" pitchFamily="2" charset="0"/>
              </a:rPr>
              <a:t>. </a:t>
            </a:r>
            <a:endParaRPr lang="id-ID" sz="1200" dirty="0">
              <a:solidFill>
                <a:schemeClr val="bg1"/>
              </a:solidFill>
              <a:latin typeface="Montserrat" panose="00000500000000000000" pitchFamily="2" charset="0"/>
            </a:endParaRPr>
          </a:p>
        </p:txBody>
      </p:sp>
      <p:sp>
        <p:nvSpPr>
          <p:cNvPr id="49" name="TextBox 48">
            <a:extLst>
              <a:ext uri="{FF2B5EF4-FFF2-40B4-BE49-F238E27FC236}">
                <a16:creationId xmlns:a16="http://schemas.microsoft.com/office/drawing/2014/main" id="{6C699382-7E0F-425C-AA46-642DA947D927}"/>
              </a:ext>
            </a:extLst>
          </p:cNvPr>
          <p:cNvSpPr txBox="1"/>
          <p:nvPr/>
        </p:nvSpPr>
        <p:spPr>
          <a:xfrm>
            <a:off x="8481584" y="1212585"/>
            <a:ext cx="2629246" cy="338554"/>
          </a:xfrm>
          <a:prstGeom prst="rect">
            <a:avLst/>
          </a:prstGeom>
          <a:noFill/>
        </p:spPr>
        <p:txBody>
          <a:bodyPr wrap="none" rtlCol="0">
            <a:spAutoFit/>
          </a:bodyPr>
          <a:lstStyle/>
          <a:p>
            <a:pPr algn="ctr"/>
            <a:r>
              <a:rPr lang="en-US" sz="1600" spc="300" dirty="0">
                <a:solidFill>
                  <a:schemeClr val="bg1"/>
                </a:solidFill>
                <a:latin typeface="Montserrat" charset="0"/>
                <a:ea typeface="Montserrat" charset="0"/>
                <a:cs typeface="Montserrat" charset="0"/>
              </a:rPr>
              <a:t>YOUR TITLE HERE</a:t>
            </a:r>
            <a:endParaRPr lang="en-US" sz="2400" spc="300" dirty="0">
              <a:solidFill>
                <a:schemeClr val="bg1"/>
              </a:solidFill>
              <a:latin typeface="Montserrat" charset="0"/>
              <a:ea typeface="Montserrat" charset="0"/>
              <a:cs typeface="Montserrat" charset="0"/>
            </a:endParaRPr>
          </a:p>
        </p:txBody>
      </p:sp>
      <p:sp>
        <p:nvSpPr>
          <p:cNvPr id="50" name="TextBox 49">
            <a:extLst>
              <a:ext uri="{FF2B5EF4-FFF2-40B4-BE49-F238E27FC236}">
                <a16:creationId xmlns:a16="http://schemas.microsoft.com/office/drawing/2014/main" id="{185C4A02-2A82-40AC-97F6-4F8238F45F92}"/>
              </a:ext>
            </a:extLst>
          </p:cNvPr>
          <p:cNvSpPr txBox="1"/>
          <p:nvPr/>
        </p:nvSpPr>
        <p:spPr>
          <a:xfrm>
            <a:off x="8500019" y="1733283"/>
            <a:ext cx="3264639" cy="1169103"/>
          </a:xfrm>
          <a:prstGeom prst="rect">
            <a:avLst/>
          </a:prstGeom>
          <a:noFill/>
        </p:spPr>
        <p:txBody>
          <a:bodyPr wrap="square" rtlCol="0">
            <a:spAutoFit/>
          </a:bodyPr>
          <a:lstStyle/>
          <a:p>
            <a:pPr algn="just">
              <a:lnSpc>
                <a:spcPct val="150000"/>
              </a:lnSpc>
            </a:pPr>
            <a:r>
              <a:rPr lang="id-ID" sz="1200" b="1" dirty="0">
                <a:solidFill>
                  <a:schemeClr val="bg1"/>
                </a:solidFill>
                <a:latin typeface="Montserrat" panose="00000500000000000000" pitchFamily="2" charset="0"/>
              </a:rPr>
              <a:t>lorem ipsum</a:t>
            </a:r>
            <a:r>
              <a:rPr lang="id-ID" sz="1200" dirty="0">
                <a:solidFill>
                  <a:schemeClr val="bg1"/>
                </a:solidFill>
                <a:latin typeface="Montserrat" panose="00000500000000000000" pitchFamily="2" charset="0"/>
              </a:rPr>
              <a:t>, quia dolor sit, amet, consectetur, adipiscivelit, sed quia non numquam eius modi tempora incidunt, ut labore</a:t>
            </a:r>
            <a:r>
              <a:rPr lang="en-US" sz="1200" dirty="0">
                <a:solidFill>
                  <a:schemeClr val="bg1"/>
                </a:solidFill>
                <a:latin typeface="Montserrat" panose="00000500000000000000" pitchFamily="2" charset="0"/>
              </a:rPr>
              <a:t>. </a:t>
            </a:r>
            <a:endParaRPr lang="id-ID" sz="1200" dirty="0">
              <a:solidFill>
                <a:schemeClr val="bg1"/>
              </a:solidFill>
              <a:latin typeface="Montserrat" panose="00000500000000000000" pitchFamily="2" charset="0"/>
            </a:endParaRPr>
          </a:p>
        </p:txBody>
      </p:sp>
      <p:pic>
        <p:nvPicPr>
          <p:cNvPr id="6" name="Picture Placeholder 5">
            <a:extLst>
              <a:ext uri="{FF2B5EF4-FFF2-40B4-BE49-F238E27FC236}">
                <a16:creationId xmlns:a16="http://schemas.microsoft.com/office/drawing/2014/main" id="{A65F48B6-712E-8A46-F360-D6A8F5550B98}"/>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257" r="1257"/>
          <a:stretch>
            <a:fillRect/>
          </a:stretch>
        </p:blipFill>
        <p:spPr/>
      </p:pic>
    </p:spTree>
    <p:extLst>
      <p:ext uri="{BB962C8B-B14F-4D97-AF65-F5344CB8AC3E}">
        <p14:creationId xmlns:p14="http://schemas.microsoft.com/office/powerpoint/2010/main" val="1417173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471988" y="0"/>
            <a:ext cx="401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Light" charset="0"/>
            </a:endParaRPr>
          </a:p>
        </p:txBody>
      </p:sp>
      <p:sp>
        <p:nvSpPr>
          <p:cNvPr id="30" name="TextBox 29"/>
          <p:cNvSpPr txBox="1"/>
          <p:nvPr/>
        </p:nvSpPr>
        <p:spPr>
          <a:xfrm>
            <a:off x="5185673" y="1116987"/>
            <a:ext cx="2634055" cy="1107996"/>
          </a:xfrm>
          <a:prstGeom prst="rect">
            <a:avLst/>
          </a:prstGeom>
          <a:noFill/>
        </p:spPr>
        <p:txBody>
          <a:bodyPr wrap="none" rtlCol="0">
            <a:spAutoFit/>
          </a:bodyPr>
          <a:lstStyle/>
          <a:p>
            <a:pPr algn="ctr"/>
            <a:r>
              <a:rPr lang="en-US" sz="3300" spc="300" dirty="0">
                <a:solidFill>
                  <a:schemeClr val="bg1"/>
                </a:solidFill>
                <a:latin typeface="Montserrat" charset="0"/>
                <a:ea typeface="Montserrat" charset="0"/>
                <a:cs typeface="Montserrat" charset="0"/>
              </a:rPr>
              <a:t>ANOTHER</a:t>
            </a:r>
          </a:p>
          <a:p>
            <a:pPr algn="ctr"/>
            <a:r>
              <a:rPr lang="en-US" sz="3300" spc="300" dirty="0">
                <a:solidFill>
                  <a:schemeClr val="bg1"/>
                </a:solidFill>
                <a:latin typeface="Montserrat" charset="0"/>
                <a:ea typeface="Montserrat" charset="0"/>
                <a:cs typeface="Montserrat" charset="0"/>
              </a:rPr>
              <a:t>TITLE</a:t>
            </a:r>
            <a:endParaRPr lang="en-US" sz="4800" spc="300" dirty="0">
              <a:solidFill>
                <a:schemeClr val="bg1"/>
              </a:solidFill>
              <a:latin typeface="Montserrat" charset="0"/>
              <a:ea typeface="Montserrat" charset="0"/>
              <a:cs typeface="Montserrat" charset="0"/>
            </a:endParaRPr>
          </a:p>
        </p:txBody>
      </p:sp>
      <p:sp>
        <p:nvSpPr>
          <p:cNvPr id="31" name="TextBox 30"/>
          <p:cNvSpPr txBox="1"/>
          <p:nvPr/>
        </p:nvSpPr>
        <p:spPr>
          <a:xfrm>
            <a:off x="5211321" y="886918"/>
            <a:ext cx="2582759" cy="215444"/>
          </a:xfrm>
          <a:prstGeom prst="rect">
            <a:avLst/>
          </a:prstGeom>
          <a:noFill/>
        </p:spPr>
        <p:txBody>
          <a:bodyPr wrap="none" rtlCol="0">
            <a:spAutoFit/>
          </a:bodyPr>
          <a:lstStyle/>
          <a:p>
            <a:pPr algn="ctr"/>
            <a:r>
              <a:rPr lang="en-US" sz="800" spc="600" dirty="0">
                <a:solidFill>
                  <a:schemeClr val="bg1"/>
                </a:solidFill>
                <a:latin typeface="Montserrat" charset="0"/>
                <a:ea typeface="Montserrat" charset="0"/>
                <a:cs typeface="Montserrat" charset="0"/>
              </a:rPr>
              <a:t>YOU AN WRITE HERE</a:t>
            </a:r>
          </a:p>
        </p:txBody>
      </p:sp>
      <p:sp>
        <p:nvSpPr>
          <p:cNvPr id="32" name="TextBox 31"/>
          <p:cNvSpPr txBox="1"/>
          <p:nvPr/>
        </p:nvSpPr>
        <p:spPr>
          <a:xfrm>
            <a:off x="9033343" y="1056195"/>
            <a:ext cx="2434050" cy="2123658"/>
          </a:xfrm>
          <a:prstGeom prst="rect">
            <a:avLst/>
          </a:prstGeom>
          <a:noFill/>
        </p:spPr>
        <p:txBody>
          <a:bodyPr wrap="square" rtlCol="0">
            <a:spAutoFit/>
          </a:bodyPr>
          <a:lstStyle/>
          <a:p>
            <a:r>
              <a:rPr lang="en-US" sz="3300" spc="300" dirty="0">
                <a:solidFill>
                  <a:schemeClr val="tx2"/>
                </a:solidFill>
                <a:latin typeface="Montserrat" charset="0"/>
                <a:ea typeface="Montserrat" charset="0"/>
                <a:cs typeface="Montserrat" charset="0"/>
              </a:rPr>
              <a:t>YOU CAN</a:t>
            </a:r>
          </a:p>
          <a:p>
            <a:r>
              <a:rPr lang="en-US" sz="3300" spc="300" dirty="0">
                <a:solidFill>
                  <a:schemeClr val="tx2"/>
                </a:solidFill>
                <a:latin typeface="Montserrat" charset="0"/>
                <a:ea typeface="Montserrat" charset="0"/>
                <a:cs typeface="Montserrat" charset="0"/>
              </a:rPr>
              <a:t>WRITE A</a:t>
            </a:r>
          </a:p>
          <a:p>
            <a:r>
              <a:rPr lang="en-US" sz="3300" spc="300" dirty="0">
                <a:solidFill>
                  <a:schemeClr val="tx2"/>
                </a:solidFill>
                <a:latin typeface="Montserrat" charset="0"/>
                <a:ea typeface="Montserrat" charset="0"/>
                <a:cs typeface="Montserrat" charset="0"/>
              </a:rPr>
              <a:t>GREAT</a:t>
            </a:r>
          </a:p>
          <a:p>
            <a:r>
              <a:rPr lang="en-US" sz="3300" spc="300" dirty="0">
                <a:solidFill>
                  <a:schemeClr val="tx2"/>
                </a:solidFill>
                <a:latin typeface="Montserrat" charset="0"/>
                <a:ea typeface="Montserrat" charset="0"/>
                <a:cs typeface="Montserrat" charset="0"/>
              </a:rPr>
              <a:t>TITLE</a:t>
            </a:r>
          </a:p>
        </p:txBody>
      </p:sp>
      <p:sp>
        <p:nvSpPr>
          <p:cNvPr id="33" name="TextBox 32"/>
          <p:cNvSpPr txBox="1"/>
          <p:nvPr/>
        </p:nvSpPr>
        <p:spPr>
          <a:xfrm>
            <a:off x="9033343" y="886918"/>
            <a:ext cx="2731838" cy="215444"/>
          </a:xfrm>
          <a:prstGeom prst="rect">
            <a:avLst/>
          </a:prstGeom>
          <a:noFill/>
        </p:spPr>
        <p:txBody>
          <a:bodyPr wrap="none" rtlCol="0">
            <a:spAutoFit/>
          </a:bodyPr>
          <a:lstStyle/>
          <a:p>
            <a:r>
              <a:rPr lang="en-US" sz="800" spc="600" dirty="0">
                <a:solidFill>
                  <a:schemeClr val="tx2"/>
                </a:solidFill>
                <a:latin typeface="Montserrat" charset="0"/>
                <a:ea typeface="Montserrat" charset="0"/>
                <a:cs typeface="Montserrat" charset="0"/>
              </a:rPr>
              <a:t>YOU CAN WRITE HERE</a:t>
            </a:r>
          </a:p>
        </p:txBody>
      </p:sp>
      <p:sp>
        <p:nvSpPr>
          <p:cNvPr id="12" name="TextBox 11">
            <a:extLst>
              <a:ext uri="{FF2B5EF4-FFF2-40B4-BE49-F238E27FC236}">
                <a16:creationId xmlns:a16="http://schemas.microsoft.com/office/drawing/2014/main" id="{DB4B44B3-A2FD-415C-B72B-2F0BAC17A895}"/>
              </a:ext>
            </a:extLst>
          </p:cNvPr>
          <p:cNvSpPr txBox="1"/>
          <p:nvPr/>
        </p:nvSpPr>
        <p:spPr>
          <a:xfrm>
            <a:off x="5277070" y="2347330"/>
            <a:ext cx="2403036" cy="4216091"/>
          </a:xfrm>
          <a:prstGeom prst="rect">
            <a:avLst/>
          </a:prstGeom>
          <a:noFill/>
        </p:spPr>
        <p:txBody>
          <a:bodyPr wrap="square" rtlCol="0">
            <a:spAutoFit/>
          </a:bodyPr>
          <a:lstStyle/>
          <a:p>
            <a:pPr algn="ctr">
              <a:lnSpc>
                <a:spcPct val="150000"/>
              </a:lnSpc>
            </a:pPr>
            <a:r>
              <a:rPr lang="id-ID" sz="1400" b="1" dirty="0">
                <a:solidFill>
                  <a:schemeClr val="bg1"/>
                </a:solidFill>
                <a:latin typeface="Montserrat" panose="00000500000000000000" pitchFamily="2" charset="0"/>
              </a:rPr>
              <a:t>lorem ipsum</a:t>
            </a:r>
            <a:r>
              <a:rPr lang="id-ID" sz="1400" dirty="0">
                <a:solidFill>
                  <a:schemeClr val="bg1"/>
                </a:solidFill>
                <a:latin typeface="Montserrat" panose="00000500000000000000" pitchFamily="2" charset="0"/>
              </a:rPr>
              <a:t>, quia dolor sit, amet, consectetur, adipiscivelit, sed quia non numquam eius modi tempora incidunt, ut labore</a:t>
            </a:r>
            <a:r>
              <a:rPr lang="en-US" sz="1400" dirty="0">
                <a:solidFill>
                  <a:schemeClr val="bg1"/>
                </a:solidFill>
                <a:latin typeface="Montserrat" panose="00000500000000000000" pitchFamily="2" charset="0"/>
              </a:rPr>
              <a:t>. lorem ipsum, </a:t>
            </a:r>
            <a:r>
              <a:rPr lang="en-US" sz="1400" dirty="0" err="1">
                <a:solidFill>
                  <a:schemeClr val="bg1"/>
                </a:solidFill>
                <a:latin typeface="Montserrat" panose="00000500000000000000" pitchFamily="2" charset="0"/>
              </a:rPr>
              <a:t>quia</a:t>
            </a:r>
            <a:r>
              <a:rPr lang="en-US" sz="1400" dirty="0">
                <a:solidFill>
                  <a:schemeClr val="bg1"/>
                </a:solidFill>
                <a:latin typeface="Montserrat" panose="00000500000000000000" pitchFamily="2" charset="0"/>
              </a:rPr>
              <a:t> dolor sit, </a:t>
            </a:r>
            <a:r>
              <a:rPr lang="en-US" sz="1400" dirty="0" err="1">
                <a:solidFill>
                  <a:schemeClr val="bg1"/>
                </a:solidFill>
                <a:latin typeface="Montserrat" panose="00000500000000000000" pitchFamily="2" charset="0"/>
              </a:rPr>
              <a:t>amet</a:t>
            </a:r>
            <a:r>
              <a:rPr lang="en-US" sz="1400" dirty="0">
                <a:solidFill>
                  <a:schemeClr val="bg1"/>
                </a:solidFill>
                <a:latin typeface="Montserrat" panose="00000500000000000000" pitchFamily="2" charset="0"/>
              </a:rPr>
              <a:t>, </a:t>
            </a:r>
            <a:r>
              <a:rPr lang="en-US" sz="1400" dirty="0" err="1">
                <a:solidFill>
                  <a:schemeClr val="bg1"/>
                </a:solidFill>
                <a:latin typeface="Montserrat" panose="00000500000000000000" pitchFamily="2" charset="0"/>
              </a:rPr>
              <a:t>consectetur</a:t>
            </a:r>
            <a:r>
              <a:rPr lang="en-US" sz="1400" dirty="0">
                <a:solidFill>
                  <a:schemeClr val="bg1"/>
                </a:solidFill>
                <a:latin typeface="Montserrat" panose="00000500000000000000" pitchFamily="2" charset="0"/>
              </a:rPr>
              <a:t>, </a:t>
            </a:r>
            <a:r>
              <a:rPr lang="en-US" sz="1400" dirty="0" err="1">
                <a:solidFill>
                  <a:schemeClr val="bg1"/>
                </a:solidFill>
                <a:latin typeface="Montserrat" panose="00000500000000000000" pitchFamily="2" charset="0"/>
              </a:rPr>
              <a:t>adipiscivelit</a:t>
            </a:r>
            <a:r>
              <a:rPr lang="en-US" sz="1400" dirty="0">
                <a:solidFill>
                  <a:schemeClr val="bg1"/>
                </a:solidFill>
                <a:latin typeface="Montserrat" panose="00000500000000000000" pitchFamily="2" charset="0"/>
              </a:rPr>
              <a:t>, sed </a:t>
            </a:r>
            <a:r>
              <a:rPr lang="en-US" sz="1400" dirty="0" err="1">
                <a:solidFill>
                  <a:schemeClr val="bg1"/>
                </a:solidFill>
                <a:latin typeface="Montserrat" panose="00000500000000000000" pitchFamily="2" charset="0"/>
              </a:rPr>
              <a:t>quia</a:t>
            </a:r>
            <a:r>
              <a:rPr lang="en-US" sz="1400" dirty="0">
                <a:solidFill>
                  <a:schemeClr val="bg1"/>
                </a:solidFill>
                <a:latin typeface="Montserrat" panose="00000500000000000000" pitchFamily="2" charset="0"/>
              </a:rPr>
              <a:t> non </a:t>
            </a:r>
            <a:r>
              <a:rPr lang="en-US" sz="1400" dirty="0" err="1">
                <a:solidFill>
                  <a:schemeClr val="bg1"/>
                </a:solidFill>
                <a:latin typeface="Montserrat" panose="00000500000000000000" pitchFamily="2" charset="0"/>
              </a:rPr>
              <a:t>numquam</a:t>
            </a:r>
            <a:r>
              <a:rPr lang="en-US" sz="1400" dirty="0">
                <a:solidFill>
                  <a:schemeClr val="bg1"/>
                </a:solidFill>
                <a:latin typeface="Montserrat" panose="00000500000000000000" pitchFamily="2" charset="0"/>
              </a:rPr>
              <a:t> </a:t>
            </a:r>
            <a:r>
              <a:rPr lang="en-US" sz="1400" dirty="0" err="1">
                <a:solidFill>
                  <a:schemeClr val="bg1"/>
                </a:solidFill>
                <a:latin typeface="Montserrat" panose="00000500000000000000" pitchFamily="2" charset="0"/>
              </a:rPr>
              <a:t>eius</a:t>
            </a:r>
            <a:r>
              <a:rPr lang="en-US" sz="1400" dirty="0">
                <a:solidFill>
                  <a:schemeClr val="bg1"/>
                </a:solidFill>
                <a:latin typeface="Montserrat" panose="00000500000000000000" pitchFamily="2" charset="0"/>
              </a:rPr>
              <a:t> </a:t>
            </a:r>
            <a:r>
              <a:rPr lang="en-US" sz="1400" dirty="0" err="1">
                <a:solidFill>
                  <a:schemeClr val="bg1"/>
                </a:solidFill>
                <a:latin typeface="Montserrat" panose="00000500000000000000" pitchFamily="2" charset="0"/>
              </a:rPr>
              <a:t>modi</a:t>
            </a:r>
            <a:r>
              <a:rPr lang="en-US" sz="1400" dirty="0">
                <a:solidFill>
                  <a:schemeClr val="bg1"/>
                </a:solidFill>
                <a:latin typeface="Montserrat" panose="00000500000000000000" pitchFamily="2" charset="0"/>
              </a:rPr>
              <a:t> </a:t>
            </a:r>
            <a:r>
              <a:rPr lang="en-US" sz="1400" dirty="0" err="1">
                <a:solidFill>
                  <a:schemeClr val="bg1"/>
                </a:solidFill>
                <a:latin typeface="Montserrat" panose="00000500000000000000" pitchFamily="2" charset="0"/>
              </a:rPr>
              <a:t>tempora</a:t>
            </a:r>
            <a:r>
              <a:rPr lang="en-US" sz="1400" dirty="0">
                <a:solidFill>
                  <a:schemeClr val="bg1"/>
                </a:solidFill>
                <a:latin typeface="Montserrat" panose="00000500000000000000" pitchFamily="2" charset="0"/>
              </a:rPr>
              <a:t> </a:t>
            </a:r>
            <a:r>
              <a:rPr lang="en-US" sz="1400" dirty="0" err="1">
                <a:solidFill>
                  <a:schemeClr val="bg1"/>
                </a:solidFill>
                <a:latin typeface="Montserrat" panose="00000500000000000000" pitchFamily="2" charset="0"/>
              </a:rPr>
              <a:t>incidunt</a:t>
            </a:r>
            <a:r>
              <a:rPr lang="en-US" sz="1400" dirty="0">
                <a:solidFill>
                  <a:schemeClr val="bg1"/>
                </a:solidFill>
                <a:latin typeface="Montserrat" panose="00000500000000000000" pitchFamily="2" charset="0"/>
              </a:rPr>
              <a:t>, </a:t>
            </a:r>
            <a:r>
              <a:rPr lang="en-US" sz="1400" dirty="0" err="1">
                <a:solidFill>
                  <a:schemeClr val="bg1"/>
                </a:solidFill>
                <a:latin typeface="Montserrat" panose="00000500000000000000" pitchFamily="2" charset="0"/>
              </a:rPr>
              <a:t>ut</a:t>
            </a:r>
            <a:r>
              <a:rPr lang="en-US" sz="1400" dirty="0">
                <a:solidFill>
                  <a:schemeClr val="bg1"/>
                </a:solidFill>
                <a:latin typeface="Montserrat" panose="00000500000000000000" pitchFamily="2" charset="0"/>
              </a:rPr>
              <a:t> </a:t>
            </a:r>
            <a:r>
              <a:rPr lang="en-US" sz="1400" dirty="0" err="1">
                <a:solidFill>
                  <a:schemeClr val="bg1"/>
                </a:solidFill>
                <a:latin typeface="Montserrat" panose="00000500000000000000" pitchFamily="2" charset="0"/>
              </a:rPr>
              <a:t>labore</a:t>
            </a:r>
            <a:r>
              <a:rPr lang="en-US" sz="1400" dirty="0">
                <a:solidFill>
                  <a:schemeClr val="bg1"/>
                </a:solidFill>
                <a:latin typeface="Montserrat" panose="00000500000000000000" pitchFamily="2" charset="0"/>
              </a:rPr>
              <a:t>.</a:t>
            </a:r>
          </a:p>
          <a:p>
            <a:pPr algn="just">
              <a:lnSpc>
                <a:spcPct val="150000"/>
              </a:lnSpc>
            </a:pPr>
            <a:endParaRPr lang="id-ID" sz="1200" dirty="0">
              <a:solidFill>
                <a:schemeClr val="bg1"/>
              </a:solidFill>
              <a:latin typeface="Montserrat" panose="00000500000000000000" pitchFamily="2" charset="0"/>
            </a:endParaRPr>
          </a:p>
        </p:txBody>
      </p:sp>
      <p:sp>
        <p:nvSpPr>
          <p:cNvPr id="13" name="TextBox 12">
            <a:extLst>
              <a:ext uri="{FF2B5EF4-FFF2-40B4-BE49-F238E27FC236}">
                <a16:creationId xmlns:a16="http://schemas.microsoft.com/office/drawing/2014/main" id="{9ECB550E-E32E-4264-A511-5E40239AD5AB}"/>
              </a:ext>
            </a:extLst>
          </p:cNvPr>
          <p:cNvSpPr txBox="1"/>
          <p:nvPr/>
        </p:nvSpPr>
        <p:spPr>
          <a:xfrm>
            <a:off x="9121831" y="3732324"/>
            <a:ext cx="2731838" cy="1446102"/>
          </a:xfrm>
          <a:prstGeom prst="rect">
            <a:avLst/>
          </a:prstGeom>
          <a:noFill/>
        </p:spPr>
        <p:txBody>
          <a:bodyPr wrap="square" rtlCol="0">
            <a:spAutoFit/>
          </a:bodyPr>
          <a:lstStyle/>
          <a:p>
            <a:pPr>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consectetur,adipiscivelit, sed quia non</a:t>
            </a:r>
            <a:r>
              <a:rPr lang="en-US" sz="1200" dirty="0">
                <a:solidFill>
                  <a:schemeClr val="bg1">
                    <a:lumMod val="50000"/>
                  </a:schemeClr>
                </a:solidFill>
                <a:latin typeface="Montserrat" panose="00000500000000000000" pitchFamily="2" charset="0"/>
              </a:rPr>
              <a:t> </a:t>
            </a:r>
            <a:r>
              <a:rPr lang="id-ID" sz="1200" dirty="0">
                <a:solidFill>
                  <a:schemeClr val="bg1">
                    <a:lumMod val="50000"/>
                  </a:schemeClr>
                </a:solidFill>
                <a:latin typeface="Montserrat" panose="00000500000000000000" pitchFamily="2" charset="0"/>
              </a:rPr>
              <a:t>numquam eius modi tempora incidunt, ut labore</a:t>
            </a:r>
            <a:r>
              <a:rPr lang="en-US" sz="1200" dirty="0">
                <a:solidFill>
                  <a:schemeClr val="bg1">
                    <a:lumMod val="50000"/>
                  </a:schemeClr>
                </a:solidFill>
                <a:latin typeface="Montserrat" panose="00000500000000000000" pitchFamily="2" charset="0"/>
              </a:rPr>
              <a:t>. </a:t>
            </a:r>
            <a:endParaRPr lang="id-ID" sz="1200" dirty="0">
              <a:solidFill>
                <a:schemeClr val="bg1">
                  <a:lumMod val="50000"/>
                </a:schemeClr>
              </a:solidFill>
              <a:latin typeface="Montserrat" panose="00000500000000000000" pitchFamily="2" charset="0"/>
            </a:endParaRPr>
          </a:p>
        </p:txBody>
      </p:sp>
      <p:pic>
        <p:nvPicPr>
          <p:cNvPr id="6" name="Picture Placeholder 5">
            <a:extLst>
              <a:ext uri="{FF2B5EF4-FFF2-40B4-BE49-F238E27FC236}">
                <a16:creationId xmlns:a16="http://schemas.microsoft.com/office/drawing/2014/main" id="{2ADCFD51-3A19-4EC0-0241-2F88FAAEE6A7}"/>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052" r="1052"/>
          <a:stretch>
            <a:fillRect/>
          </a:stretch>
        </p:blipFill>
        <p:spPr/>
      </p:pic>
    </p:spTree>
    <p:extLst>
      <p:ext uri="{BB962C8B-B14F-4D97-AF65-F5344CB8AC3E}">
        <p14:creationId xmlns:p14="http://schemas.microsoft.com/office/powerpoint/2010/main" val="383372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95F7B9E-814A-3353-8906-633D90F25E8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43" name="Rectangle 42"/>
          <p:cNvSpPr/>
          <p:nvPr/>
        </p:nvSpPr>
        <p:spPr>
          <a:xfrm>
            <a:off x="656202" y="674071"/>
            <a:ext cx="10879597" cy="5519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Light" charset="0"/>
            </a:endParaRPr>
          </a:p>
        </p:txBody>
      </p:sp>
      <p:sp>
        <p:nvSpPr>
          <p:cNvPr id="45" name="TextBox 44"/>
          <p:cNvSpPr txBox="1"/>
          <p:nvPr/>
        </p:nvSpPr>
        <p:spPr>
          <a:xfrm>
            <a:off x="3415092" y="1637066"/>
            <a:ext cx="5361816" cy="1107996"/>
          </a:xfrm>
          <a:prstGeom prst="rect">
            <a:avLst/>
          </a:prstGeom>
          <a:noFill/>
        </p:spPr>
        <p:txBody>
          <a:bodyPr wrap="square" rtlCol="0">
            <a:spAutoFit/>
          </a:bodyPr>
          <a:lstStyle/>
          <a:p>
            <a:pPr algn="ctr"/>
            <a:r>
              <a:rPr lang="en-US" sz="3300" spc="300" dirty="0">
                <a:solidFill>
                  <a:schemeClr val="tx2"/>
                </a:solidFill>
                <a:latin typeface="Montserrat" charset="0"/>
                <a:ea typeface="Montserrat" charset="0"/>
                <a:cs typeface="Montserrat" charset="0"/>
              </a:rPr>
              <a:t>TEXT WITH IMAGE BACKGROUND</a:t>
            </a:r>
            <a:endParaRPr lang="en-US" sz="4800" spc="300" dirty="0">
              <a:solidFill>
                <a:schemeClr val="tx2"/>
              </a:solidFill>
              <a:latin typeface="Montserrat" charset="0"/>
              <a:ea typeface="Montserrat" charset="0"/>
              <a:cs typeface="Montserrat" charset="0"/>
            </a:endParaRPr>
          </a:p>
        </p:txBody>
      </p:sp>
      <p:sp>
        <p:nvSpPr>
          <p:cNvPr id="46" name="TextBox 45"/>
          <p:cNvSpPr txBox="1"/>
          <p:nvPr/>
        </p:nvSpPr>
        <p:spPr>
          <a:xfrm>
            <a:off x="4730081" y="1406997"/>
            <a:ext cx="2731838" cy="215444"/>
          </a:xfrm>
          <a:prstGeom prst="rect">
            <a:avLst/>
          </a:prstGeom>
          <a:noFill/>
        </p:spPr>
        <p:txBody>
          <a:bodyPr wrap="none" rtlCol="0">
            <a:spAutoFit/>
          </a:bodyPr>
          <a:lstStyle/>
          <a:p>
            <a:pPr algn="ctr"/>
            <a:r>
              <a:rPr lang="en-US" sz="800" spc="600" dirty="0">
                <a:solidFill>
                  <a:schemeClr val="tx2"/>
                </a:solidFill>
                <a:latin typeface="Montserrat" charset="0"/>
                <a:ea typeface="Montserrat" charset="0"/>
                <a:cs typeface="Montserrat" charset="0"/>
              </a:rPr>
              <a:t>YOU CAN WRITE HERE</a:t>
            </a:r>
          </a:p>
        </p:txBody>
      </p:sp>
      <p:sp>
        <p:nvSpPr>
          <p:cNvPr id="12" name="TextBox 11">
            <a:extLst>
              <a:ext uri="{FF2B5EF4-FFF2-40B4-BE49-F238E27FC236}">
                <a16:creationId xmlns:a16="http://schemas.microsoft.com/office/drawing/2014/main" id="{A0CC7BBD-269A-43EC-B2D3-84F426CF5983}"/>
              </a:ext>
            </a:extLst>
          </p:cNvPr>
          <p:cNvSpPr txBox="1"/>
          <p:nvPr/>
        </p:nvSpPr>
        <p:spPr>
          <a:xfrm>
            <a:off x="1511803" y="3112889"/>
            <a:ext cx="3806578" cy="2000099"/>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
        <p:nvSpPr>
          <p:cNvPr id="13" name="TextBox 12">
            <a:extLst>
              <a:ext uri="{FF2B5EF4-FFF2-40B4-BE49-F238E27FC236}">
                <a16:creationId xmlns:a16="http://schemas.microsoft.com/office/drawing/2014/main" id="{B4361FBF-FFEC-42BB-AB5C-A1591653C9A4}"/>
              </a:ext>
            </a:extLst>
          </p:cNvPr>
          <p:cNvSpPr txBox="1"/>
          <p:nvPr/>
        </p:nvSpPr>
        <p:spPr>
          <a:xfrm>
            <a:off x="6873621" y="3112889"/>
            <a:ext cx="3806578" cy="2000099"/>
          </a:xfrm>
          <a:prstGeom prst="rect">
            <a:avLst/>
          </a:prstGeom>
          <a:noFill/>
        </p:spPr>
        <p:txBody>
          <a:bodyPr wrap="square" rtlCol="0">
            <a:spAutoFit/>
          </a:bodyPr>
          <a:lstStyle/>
          <a:p>
            <a:pPr algn="just">
              <a:lnSpc>
                <a:spcPct val="150000"/>
              </a:lnSpc>
            </a:pPr>
            <a:r>
              <a:rPr lang="id-ID" sz="1200" b="1" dirty="0">
                <a:solidFill>
                  <a:schemeClr val="bg1">
                    <a:lumMod val="50000"/>
                  </a:schemeClr>
                </a:solidFill>
                <a:latin typeface="Montserrat" panose="00000500000000000000" pitchFamily="2" charset="0"/>
              </a:rPr>
              <a:t>lorem ipsum</a:t>
            </a:r>
            <a:r>
              <a:rPr lang="id-ID" sz="1200" dirty="0">
                <a:solidFill>
                  <a:schemeClr val="bg1">
                    <a:lumMod val="50000"/>
                  </a:schemeClr>
                </a:solidFill>
                <a:latin typeface="Montserrat" panose="00000500000000000000" pitchFamily="2" charset="0"/>
              </a:rPr>
              <a:t>, quia dolor sit, amet, consectetur, adipiscivelit, sed quia non numquam eius modi tempora incidunt, ut labore</a:t>
            </a:r>
            <a:r>
              <a:rPr lang="en-US" sz="1200" dirty="0">
                <a:solidFill>
                  <a:schemeClr val="bg1">
                    <a:lumMod val="50000"/>
                  </a:schemeClr>
                </a:solidFill>
                <a:latin typeface="Montserrat" panose="00000500000000000000" pitchFamily="2" charset="0"/>
              </a:rPr>
              <a:t>. lorem ipsum,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dolor sit, </a:t>
            </a:r>
            <a:r>
              <a:rPr lang="en-US" sz="1200" dirty="0" err="1">
                <a:solidFill>
                  <a:schemeClr val="bg1">
                    <a:lumMod val="50000"/>
                  </a:schemeClr>
                </a:solidFill>
                <a:latin typeface="Montserrat" panose="00000500000000000000" pitchFamily="2" charset="0"/>
              </a:rPr>
              <a:t>amet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consectetur</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adipiscivelit</a:t>
            </a:r>
            <a:r>
              <a:rPr lang="en-US" sz="1200" dirty="0">
                <a:solidFill>
                  <a:schemeClr val="bg1">
                    <a:lumMod val="50000"/>
                  </a:schemeClr>
                </a:solidFill>
                <a:latin typeface="Montserrat" panose="00000500000000000000" pitchFamily="2" charset="0"/>
              </a:rPr>
              <a:t>, sed </a:t>
            </a:r>
            <a:r>
              <a:rPr lang="en-US" sz="1200" dirty="0" err="1">
                <a:solidFill>
                  <a:schemeClr val="bg1">
                    <a:lumMod val="50000"/>
                  </a:schemeClr>
                </a:solidFill>
                <a:latin typeface="Montserrat" panose="00000500000000000000" pitchFamily="2" charset="0"/>
              </a:rPr>
              <a:t>quia</a:t>
            </a:r>
            <a:r>
              <a:rPr lang="en-US" sz="1200" dirty="0">
                <a:solidFill>
                  <a:schemeClr val="bg1">
                    <a:lumMod val="50000"/>
                  </a:schemeClr>
                </a:solidFill>
                <a:latin typeface="Montserrat" panose="00000500000000000000" pitchFamily="2" charset="0"/>
              </a:rPr>
              <a:t> non </a:t>
            </a:r>
            <a:r>
              <a:rPr lang="en-US" sz="1200" dirty="0" err="1">
                <a:solidFill>
                  <a:schemeClr val="bg1">
                    <a:lumMod val="50000"/>
                  </a:schemeClr>
                </a:solidFill>
                <a:latin typeface="Montserrat" panose="00000500000000000000" pitchFamily="2" charset="0"/>
              </a:rPr>
              <a:t>numquam</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eius</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modi</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tempora</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incidunt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ut</a:t>
            </a:r>
            <a:r>
              <a:rPr lang="en-US" sz="1200" dirty="0">
                <a:solidFill>
                  <a:schemeClr val="bg1">
                    <a:lumMod val="50000"/>
                  </a:schemeClr>
                </a:solidFill>
                <a:latin typeface="Montserrat" panose="00000500000000000000" pitchFamily="2" charset="0"/>
              </a:rPr>
              <a:t> </a:t>
            </a:r>
            <a:r>
              <a:rPr lang="en-US" sz="1200" dirty="0" err="1">
                <a:solidFill>
                  <a:schemeClr val="bg1">
                    <a:lumMod val="50000"/>
                  </a:schemeClr>
                </a:solidFill>
                <a:latin typeface="Montserrat" panose="00000500000000000000" pitchFamily="2" charset="0"/>
              </a:rPr>
              <a:t>labore</a:t>
            </a:r>
            <a:r>
              <a:rPr lang="en-US" sz="1200" dirty="0">
                <a:solidFill>
                  <a:schemeClr val="bg1">
                    <a:lumMod val="50000"/>
                  </a:schemeClr>
                </a:solidFill>
                <a:latin typeface="Montserrat" panose="00000500000000000000" pitchFamily="2" charset="0"/>
              </a:rPr>
              <a:t>.</a:t>
            </a:r>
          </a:p>
          <a:p>
            <a:pPr algn="just">
              <a:lnSpc>
                <a:spcPct val="150000"/>
              </a:lnSpc>
            </a:pPr>
            <a:endParaRPr lang="id-ID" sz="1200" dirty="0">
              <a:solidFill>
                <a:schemeClr val="bg1">
                  <a:lumMod val="50000"/>
                </a:schemeClr>
              </a:solidFill>
              <a:latin typeface="Montserrat" panose="00000500000000000000" pitchFamily="2" charset="0"/>
            </a:endParaRPr>
          </a:p>
        </p:txBody>
      </p:sp>
    </p:spTree>
    <p:extLst>
      <p:ext uri="{BB962C8B-B14F-4D97-AF65-F5344CB8AC3E}">
        <p14:creationId xmlns:p14="http://schemas.microsoft.com/office/powerpoint/2010/main" val="40029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646555" y="2333133"/>
            <a:ext cx="3303229" cy="3304088"/>
          </a:xfrm>
          <a:prstGeom prst="ellipse">
            <a:avLst/>
          </a:prstGeom>
          <a:solidFill>
            <a:schemeClr val="tx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sz="3200" dirty="0">
              <a:solidFill>
                <a:schemeClr val="tx1"/>
              </a:solidFill>
              <a:latin typeface="Montserrat Light" charset="0"/>
            </a:endParaRPr>
          </a:p>
        </p:txBody>
      </p:sp>
      <p:sp>
        <p:nvSpPr>
          <p:cNvPr id="6" name="Oval 5"/>
          <p:cNvSpPr/>
          <p:nvPr/>
        </p:nvSpPr>
        <p:spPr>
          <a:xfrm>
            <a:off x="4443609" y="2333133"/>
            <a:ext cx="3303229" cy="3304088"/>
          </a:xfrm>
          <a:prstGeom prst="ellipse">
            <a:avLst/>
          </a:prstGeom>
          <a:solidFill>
            <a:schemeClr val="tx1">
              <a:lumMod val="85000"/>
              <a:lumOff val="1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sz="3200" dirty="0">
              <a:solidFill>
                <a:schemeClr val="tx1"/>
              </a:solidFill>
              <a:latin typeface="Montserrat Light" charset="0"/>
            </a:endParaRPr>
          </a:p>
        </p:txBody>
      </p:sp>
      <p:sp>
        <p:nvSpPr>
          <p:cNvPr id="7" name="Oval 6"/>
          <p:cNvSpPr/>
          <p:nvPr/>
        </p:nvSpPr>
        <p:spPr>
          <a:xfrm>
            <a:off x="7266890" y="2333133"/>
            <a:ext cx="3303229" cy="3304088"/>
          </a:xfrm>
          <a:prstGeom prst="ellipse">
            <a:avLst/>
          </a:prstGeom>
          <a:solidFill>
            <a:schemeClr val="tx1">
              <a:lumMod val="50000"/>
              <a:lumOff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sz="3200" dirty="0">
              <a:solidFill>
                <a:schemeClr val="tx1"/>
              </a:solidFill>
              <a:latin typeface="Montserrat Light" charset="0"/>
            </a:endParaRPr>
          </a:p>
        </p:txBody>
      </p:sp>
      <p:sp>
        <p:nvSpPr>
          <p:cNvPr id="17" name="TextBox 16"/>
          <p:cNvSpPr txBox="1"/>
          <p:nvPr/>
        </p:nvSpPr>
        <p:spPr>
          <a:xfrm>
            <a:off x="2633383" y="695003"/>
            <a:ext cx="6939720" cy="600164"/>
          </a:xfrm>
          <a:prstGeom prst="rect">
            <a:avLst/>
          </a:prstGeom>
          <a:noFill/>
        </p:spPr>
        <p:txBody>
          <a:bodyPr wrap="none" rtlCol="0">
            <a:spAutoFit/>
          </a:bodyPr>
          <a:lstStyle/>
          <a:p>
            <a:pPr algn="ctr"/>
            <a:r>
              <a:rPr lang="en-US" sz="3300" spc="300">
                <a:solidFill>
                  <a:schemeClr val="tx2"/>
                </a:solidFill>
                <a:latin typeface="Montserrat" charset="0"/>
                <a:ea typeface="Montserrat" charset="0"/>
                <a:cs typeface="Montserrat" charset="0"/>
              </a:rPr>
              <a:t>THREE IMPORTANT VALUES</a:t>
            </a:r>
            <a:endParaRPr lang="en-US" sz="4800" spc="300" dirty="0">
              <a:solidFill>
                <a:schemeClr val="tx2"/>
              </a:solidFill>
              <a:latin typeface="Montserrat" charset="0"/>
              <a:ea typeface="Montserrat" charset="0"/>
              <a:cs typeface="Montserrat" charset="0"/>
            </a:endParaRPr>
          </a:p>
        </p:txBody>
      </p:sp>
      <p:sp>
        <p:nvSpPr>
          <p:cNvPr id="18" name="TextBox 17"/>
          <p:cNvSpPr txBox="1"/>
          <p:nvPr/>
        </p:nvSpPr>
        <p:spPr>
          <a:xfrm>
            <a:off x="4513261" y="464934"/>
            <a:ext cx="3133947" cy="215444"/>
          </a:xfrm>
          <a:prstGeom prst="rect">
            <a:avLst/>
          </a:prstGeom>
          <a:noFill/>
        </p:spPr>
        <p:txBody>
          <a:bodyPr wrap="square" rtlCol="0">
            <a:spAutoFit/>
          </a:bodyPr>
          <a:lstStyle/>
          <a:p>
            <a:pPr algn="ctr"/>
            <a:r>
              <a:rPr lang="en-US" sz="800" spc="600" dirty="0">
                <a:solidFill>
                  <a:schemeClr val="tx2"/>
                </a:solidFill>
                <a:latin typeface="Montserrat" charset="0"/>
                <a:ea typeface="Montserrat" charset="0"/>
                <a:cs typeface="Montserrat" charset="0"/>
              </a:rPr>
              <a:t>YOU CAN WRITE HERE</a:t>
            </a:r>
          </a:p>
        </p:txBody>
      </p:sp>
      <p:sp>
        <p:nvSpPr>
          <p:cNvPr id="39" name="TextBox 38"/>
          <p:cNvSpPr txBox="1"/>
          <p:nvPr/>
        </p:nvSpPr>
        <p:spPr>
          <a:xfrm>
            <a:off x="2343959" y="3259723"/>
            <a:ext cx="1882247" cy="338554"/>
          </a:xfrm>
          <a:prstGeom prst="rect">
            <a:avLst/>
          </a:prstGeom>
          <a:noFill/>
        </p:spPr>
        <p:txBody>
          <a:bodyPr wrap="none" rtlCol="0">
            <a:spAutoFit/>
          </a:bodyPr>
          <a:lstStyle/>
          <a:p>
            <a:pPr algn="ctr"/>
            <a:r>
              <a:rPr lang="en-US" sz="1600" spc="300" dirty="0">
                <a:solidFill>
                  <a:schemeClr val="bg1"/>
                </a:solidFill>
                <a:latin typeface="Montserrat" charset="0"/>
                <a:ea typeface="Montserrat" charset="0"/>
                <a:cs typeface="Montserrat" charset="0"/>
              </a:rPr>
              <a:t>WRITE HERE</a:t>
            </a:r>
            <a:endParaRPr lang="en-US" sz="2400" spc="300" dirty="0">
              <a:solidFill>
                <a:schemeClr val="bg1"/>
              </a:solidFill>
              <a:latin typeface="Montserrat" charset="0"/>
              <a:ea typeface="Montserrat" charset="0"/>
              <a:cs typeface="Montserrat" charset="0"/>
            </a:endParaRPr>
          </a:p>
        </p:txBody>
      </p:sp>
      <p:sp>
        <p:nvSpPr>
          <p:cNvPr id="41" name="TextBox 40"/>
          <p:cNvSpPr txBox="1"/>
          <p:nvPr/>
        </p:nvSpPr>
        <p:spPr>
          <a:xfrm>
            <a:off x="5163656" y="3244982"/>
            <a:ext cx="1882247" cy="338554"/>
          </a:xfrm>
          <a:prstGeom prst="rect">
            <a:avLst/>
          </a:prstGeom>
          <a:noFill/>
        </p:spPr>
        <p:txBody>
          <a:bodyPr wrap="none" rtlCol="0">
            <a:spAutoFit/>
          </a:bodyPr>
          <a:lstStyle/>
          <a:p>
            <a:pPr algn="ctr"/>
            <a:r>
              <a:rPr lang="en-US" sz="1600" spc="300" dirty="0">
                <a:solidFill>
                  <a:schemeClr val="bg1"/>
                </a:solidFill>
                <a:latin typeface="Montserrat" charset="0"/>
                <a:ea typeface="Montserrat" charset="0"/>
                <a:cs typeface="Montserrat" charset="0"/>
              </a:rPr>
              <a:t>WRITE HERE</a:t>
            </a:r>
            <a:endParaRPr lang="en-US" sz="2400" spc="300" dirty="0">
              <a:solidFill>
                <a:schemeClr val="bg1"/>
              </a:solidFill>
              <a:latin typeface="Montserrat" charset="0"/>
              <a:ea typeface="Montserrat" charset="0"/>
              <a:cs typeface="Montserrat" charset="0"/>
            </a:endParaRPr>
          </a:p>
        </p:txBody>
      </p:sp>
      <p:sp>
        <p:nvSpPr>
          <p:cNvPr id="43" name="TextBox 42"/>
          <p:cNvSpPr txBox="1"/>
          <p:nvPr/>
        </p:nvSpPr>
        <p:spPr>
          <a:xfrm>
            <a:off x="7990469" y="3242525"/>
            <a:ext cx="1882247" cy="338554"/>
          </a:xfrm>
          <a:prstGeom prst="rect">
            <a:avLst/>
          </a:prstGeom>
          <a:noFill/>
        </p:spPr>
        <p:txBody>
          <a:bodyPr wrap="none" rtlCol="0">
            <a:spAutoFit/>
          </a:bodyPr>
          <a:lstStyle/>
          <a:p>
            <a:pPr algn="ctr"/>
            <a:r>
              <a:rPr lang="en-US" sz="1600" spc="300" dirty="0">
                <a:solidFill>
                  <a:schemeClr val="bg1"/>
                </a:solidFill>
                <a:latin typeface="Montserrat" charset="0"/>
                <a:ea typeface="Montserrat" charset="0"/>
                <a:cs typeface="Montserrat" charset="0"/>
              </a:rPr>
              <a:t>WRITE HERE</a:t>
            </a:r>
            <a:endParaRPr lang="en-US" sz="2400" spc="300" dirty="0">
              <a:solidFill>
                <a:schemeClr val="bg1"/>
              </a:solidFill>
              <a:latin typeface="Montserrat" charset="0"/>
              <a:ea typeface="Montserrat" charset="0"/>
              <a:cs typeface="Montserrat" charset="0"/>
            </a:endParaRPr>
          </a:p>
        </p:txBody>
      </p:sp>
      <p:sp>
        <p:nvSpPr>
          <p:cNvPr id="26" name="TextBox 25">
            <a:extLst>
              <a:ext uri="{FF2B5EF4-FFF2-40B4-BE49-F238E27FC236}">
                <a16:creationId xmlns:a16="http://schemas.microsoft.com/office/drawing/2014/main" id="{31C9F697-B09C-4BB1-95FA-F1E0FFA16DC6}"/>
              </a:ext>
            </a:extLst>
          </p:cNvPr>
          <p:cNvSpPr txBox="1"/>
          <p:nvPr/>
        </p:nvSpPr>
        <p:spPr>
          <a:xfrm>
            <a:off x="2188106" y="3539671"/>
            <a:ext cx="2193952" cy="1159613"/>
          </a:xfrm>
          <a:prstGeom prst="rect">
            <a:avLst/>
          </a:prstGeom>
          <a:noFill/>
        </p:spPr>
        <p:txBody>
          <a:bodyPr wrap="square" rtlCol="0">
            <a:spAutoFit/>
          </a:bodyPr>
          <a:lstStyle/>
          <a:p>
            <a:pPr algn="ctr">
              <a:lnSpc>
                <a:spcPct val="200000"/>
              </a:lnSpc>
            </a:pPr>
            <a:r>
              <a:rPr lang="id-ID" sz="900" b="1" dirty="0">
                <a:solidFill>
                  <a:schemeClr val="bg1"/>
                </a:solidFill>
                <a:latin typeface="Montserrat" panose="00000500000000000000" pitchFamily="2" charset="0"/>
              </a:rPr>
              <a:t>lorem ipsum</a:t>
            </a:r>
            <a:r>
              <a:rPr lang="id-ID" sz="900" dirty="0">
                <a:solidFill>
                  <a:schemeClr val="bg1"/>
                </a:solidFill>
                <a:latin typeface="Montserrat" panose="00000500000000000000" pitchFamily="2" charset="0"/>
              </a:rPr>
              <a:t>, quia dolor sit, amet, consectetur,adipiscivelit, sed quia non</a:t>
            </a:r>
            <a:r>
              <a:rPr lang="en-US" sz="900" dirty="0">
                <a:solidFill>
                  <a:schemeClr val="bg1"/>
                </a:solidFill>
                <a:latin typeface="Montserrat" panose="00000500000000000000" pitchFamily="2" charset="0"/>
              </a:rPr>
              <a:t> </a:t>
            </a:r>
            <a:r>
              <a:rPr lang="id-ID" sz="900" dirty="0">
                <a:solidFill>
                  <a:schemeClr val="bg1"/>
                </a:solidFill>
                <a:latin typeface="Montserrat" panose="00000500000000000000" pitchFamily="2" charset="0"/>
              </a:rPr>
              <a:t>numquam eius modi tempora incidunt, ut labore</a:t>
            </a:r>
            <a:r>
              <a:rPr lang="en-US" sz="900" dirty="0">
                <a:solidFill>
                  <a:schemeClr val="bg1"/>
                </a:solidFill>
                <a:latin typeface="Montserrat" panose="00000500000000000000" pitchFamily="2" charset="0"/>
              </a:rPr>
              <a:t>. </a:t>
            </a:r>
            <a:endParaRPr lang="id-ID" sz="900" dirty="0">
              <a:solidFill>
                <a:schemeClr val="bg1"/>
              </a:solidFill>
              <a:latin typeface="Montserrat" panose="00000500000000000000" pitchFamily="2" charset="0"/>
            </a:endParaRPr>
          </a:p>
        </p:txBody>
      </p:sp>
      <p:sp>
        <p:nvSpPr>
          <p:cNvPr id="28" name="TextBox 27">
            <a:extLst>
              <a:ext uri="{FF2B5EF4-FFF2-40B4-BE49-F238E27FC236}">
                <a16:creationId xmlns:a16="http://schemas.microsoft.com/office/drawing/2014/main" id="{41931D11-0DE6-4F92-96B6-0C045907D33A}"/>
              </a:ext>
            </a:extLst>
          </p:cNvPr>
          <p:cNvSpPr txBox="1"/>
          <p:nvPr/>
        </p:nvSpPr>
        <p:spPr>
          <a:xfrm>
            <a:off x="4979699" y="3539671"/>
            <a:ext cx="2193952" cy="1159613"/>
          </a:xfrm>
          <a:prstGeom prst="rect">
            <a:avLst/>
          </a:prstGeom>
          <a:noFill/>
        </p:spPr>
        <p:txBody>
          <a:bodyPr wrap="square" rtlCol="0">
            <a:spAutoFit/>
          </a:bodyPr>
          <a:lstStyle/>
          <a:p>
            <a:pPr algn="ctr">
              <a:lnSpc>
                <a:spcPct val="200000"/>
              </a:lnSpc>
            </a:pPr>
            <a:r>
              <a:rPr lang="id-ID" sz="900" b="1" dirty="0">
                <a:solidFill>
                  <a:schemeClr val="bg1"/>
                </a:solidFill>
                <a:latin typeface="Montserrat" panose="00000500000000000000" pitchFamily="2" charset="0"/>
              </a:rPr>
              <a:t>lorem ipsum</a:t>
            </a:r>
            <a:r>
              <a:rPr lang="id-ID" sz="900" dirty="0">
                <a:solidFill>
                  <a:schemeClr val="bg1"/>
                </a:solidFill>
                <a:latin typeface="Montserrat" panose="00000500000000000000" pitchFamily="2" charset="0"/>
              </a:rPr>
              <a:t>, quia dolor sit, amet, consectetur,adipiscivelit, sed quia non</a:t>
            </a:r>
            <a:r>
              <a:rPr lang="en-US" sz="900" dirty="0">
                <a:solidFill>
                  <a:schemeClr val="bg1"/>
                </a:solidFill>
                <a:latin typeface="Montserrat" panose="00000500000000000000" pitchFamily="2" charset="0"/>
              </a:rPr>
              <a:t> </a:t>
            </a:r>
            <a:r>
              <a:rPr lang="id-ID" sz="900" dirty="0">
                <a:solidFill>
                  <a:schemeClr val="bg1"/>
                </a:solidFill>
                <a:latin typeface="Montserrat" panose="00000500000000000000" pitchFamily="2" charset="0"/>
              </a:rPr>
              <a:t>numquam eius modi tempora incidunt, ut labore</a:t>
            </a:r>
            <a:r>
              <a:rPr lang="en-US" sz="900" dirty="0">
                <a:solidFill>
                  <a:schemeClr val="bg1"/>
                </a:solidFill>
                <a:latin typeface="Montserrat" panose="00000500000000000000" pitchFamily="2" charset="0"/>
              </a:rPr>
              <a:t>. </a:t>
            </a:r>
            <a:endParaRPr lang="id-ID" sz="900" dirty="0">
              <a:solidFill>
                <a:schemeClr val="bg1"/>
              </a:solidFill>
              <a:latin typeface="Montserrat" panose="00000500000000000000" pitchFamily="2" charset="0"/>
            </a:endParaRPr>
          </a:p>
        </p:txBody>
      </p:sp>
      <p:sp>
        <p:nvSpPr>
          <p:cNvPr id="29" name="TextBox 28">
            <a:extLst>
              <a:ext uri="{FF2B5EF4-FFF2-40B4-BE49-F238E27FC236}">
                <a16:creationId xmlns:a16="http://schemas.microsoft.com/office/drawing/2014/main" id="{E87ED842-325A-48A9-9E12-019EDD32B57C}"/>
              </a:ext>
            </a:extLst>
          </p:cNvPr>
          <p:cNvSpPr txBox="1"/>
          <p:nvPr/>
        </p:nvSpPr>
        <p:spPr>
          <a:xfrm>
            <a:off x="7834616" y="3539671"/>
            <a:ext cx="2193952" cy="1159613"/>
          </a:xfrm>
          <a:prstGeom prst="rect">
            <a:avLst/>
          </a:prstGeom>
          <a:noFill/>
        </p:spPr>
        <p:txBody>
          <a:bodyPr wrap="square" rtlCol="0">
            <a:spAutoFit/>
          </a:bodyPr>
          <a:lstStyle/>
          <a:p>
            <a:pPr algn="ctr">
              <a:lnSpc>
                <a:spcPct val="200000"/>
              </a:lnSpc>
            </a:pPr>
            <a:r>
              <a:rPr lang="id-ID" sz="900" b="1" dirty="0">
                <a:solidFill>
                  <a:schemeClr val="bg1"/>
                </a:solidFill>
                <a:latin typeface="Montserrat" panose="00000500000000000000" pitchFamily="2" charset="0"/>
              </a:rPr>
              <a:t>lorem ipsum</a:t>
            </a:r>
            <a:r>
              <a:rPr lang="id-ID" sz="900" dirty="0">
                <a:solidFill>
                  <a:schemeClr val="bg1"/>
                </a:solidFill>
                <a:latin typeface="Montserrat" panose="00000500000000000000" pitchFamily="2" charset="0"/>
              </a:rPr>
              <a:t>, quia dolor sit, amet, consectetur,adipiscivelit, sed quia non</a:t>
            </a:r>
            <a:r>
              <a:rPr lang="en-US" sz="900" dirty="0">
                <a:solidFill>
                  <a:schemeClr val="bg1"/>
                </a:solidFill>
                <a:latin typeface="Montserrat" panose="00000500000000000000" pitchFamily="2" charset="0"/>
              </a:rPr>
              <a:t> </a:t>
            </a:r>
            <a:r>
              <a:rPr lang="id-ID" sz="900" dirty="0">
                <a:solidFill>
                  <a:schemeClr val="bg1"/>
                </a:solidFill>
                <a:latin typeface="Montserrat" panose="00000500000000000000" pitchFamily="2" charset="0"/>
              </a:rPr>
              <a:t>numquam eius modi tempora incidunt, ut labore</a:t>
            </a:r>
            <a:r>
              <a:rPr lang="en-US" sz="900" dirty="0">
                <a:solidFill>
                  <a:schemeClr val="bg1"/>
                </a:solidFill>
                <a:latin typeface="Montserrat" panose="00000500000000000000" pitchFamily="2" charset="0"/>
              </a:rPr>
              <a:t>. </a:t>
            </a:r>
            <a:endParaRPr lang="id-ID" sz="9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404780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4C05F8-641D-1EA3-E81F-FBC97202037B}"/>
              </a:ext>
            </a:extLst>
          </p:cNvPr>
          <p:cNvSpPr/>
          <p:nvPr/>
        </p:nvSpPr>
        <p:spPr>
          <a:xfrm>
            <a:off x="3048" y="3336041"/>
            <a:ext cx="12188952" cy="351704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BBC4E95-2BFF-4651-B730-62B916CA5FAF}"/>
              </a:ext>
            </a:extLst>
          </p:cNvPr>
          <p:cNvSpPr txBox="1"/>
          <p:nvPr/>
        </p:nvSpPr>
        <p:spPr>
          <a:xfrm>
            <a:off x="585370" y="4030080"/>
            <a:ext cx="2629246" cy="338554"/>
          </a:xfrm>
          <a:prstGeom prst="rect">
            <a:avLst/>
          </a:prstGeom>
          <a:noFill/>
        </p:spPr>
        <p:txBody>
          <a:bodyPr wrap="none" rtlCol="0">
            <a:spAutoFit/>
          </a:bodyPr>
          <a:lstStyle/>
          <a:p>
            <a:pPr algn="ctr"/>
            <a:r>
              <a:rPr lang="en-US" sz="1600" spc="300" dirty="0">
                <a:solidFill>
                  <a:schemeClr val="bg1"/>
                </a:solidFill>
                <a:latin typeface="Montserrat" charset="0"/>
                <a:ea typeface="Montserrat" charset="0"/>
                <a:cs typeface="Montserrat" charset="0"/>
              </a:rPr>
              <a:t>YOUR TITLE HERE</a:t>
            </a:r>
            <a:endParaRPr lang="en-US" sz="2400" spc="300" dirty="0">
              <a:solidFill>
                <a:schemeClr val="bg1"/>
              </a:solidFill>
              <a:latin typeface="Montserrat" charset="0"/>
              <a:ea typeface="Montserrat" charset="0"/>
              <a:cs typeface="Montserrat" charset="0"/>
            </a:endParaRPr>
          </a:p>
        </p:txBody>
      </p:sp>
      <p:sp>
        <p:nvSpPr>
          <p:cNvPr id="27" name="TextBox 26">
            <a:extLst>
              <a:ext uri="{FF2B5EF4-FFF2-40B4-BE49-F238E27FC236}">
                <a16:creationId xmlns:a16="http://schemas.microsoft.com/office/drawing/2014/main" id="{3741FE25-02A9-4A9F-8249-2ECD8934B8A5}"/>
              </a:ext>
            </a:extLst>
          </p:cNvPr>
          <p:cNvSpPr txBox="1"/>
          <p:nvPr/>
        </p:nvSpPr>
        <p:spPr>
          <a:xfrm>
            <a:off x="603805" y="4550778"/>
            <a:ext cx="3264639" cy="1169103"/>
          </a:xfrm>
          <a:prstGeom prst="rect">
            <a:avLst/>
          </a:prstGeom>
          <a:noFill/>
        </p:spPr>
        <p:txBody>
          <a:bodyPr wrap="square" rtlCol="0">
            <a:spAutoFit/>
          </a:bodyPr>
          <a:lstStyle/>
          <a:p>
            <a:pPr algn="just">
              <a:lnSpc>
                <a:spcPct val="150000"/>
              </a:lnSpc>
            </a:pPr>
            <a:r>
              <a:rPr lang="id-ID" sz="1200" b="1" dirty="0">
                <a:solidFill>
                  <a:schemeClr val="bg1"/>
                </a:solidFill>
                <a:latin typeface="Montserrat" panose="00000500000000000000" pitchFamily="2" charset="0"/>
              </a:rPr>
              <a:t>lorem ipsum</a:t>
            </a:r>
            <a:r>
              <a:rPr lang="id-ID" sz="1200" dirty="0">
                <a:solidFill>
                  <a:schemeClr val="bg1"/>
                </a:solidFill>
                <a:latin typeface="Montserrat" panose="00000500000000000000" pitchFamily="2" charset="0"/>
              </a:rPr>
              <a:t>, quia dolor sit, amet, consectetur, adipiscivelit, sed quia non numquam eius modi tempora incidunt, ut labore</a:t>
            </a:r>
            <a:r>
              <a:rPr lang="en-US" sz="1200" dirty="0">
                <a:solidFill>
                  <a:schemeClr val="bg1"/>
                </a:solidFill>
                <a:latin typeface="Montserrat" panose="00000500000000000000" pitchFamily="2" charset="0"/>
              </a:rPr>
              <a:t>. </a:t>
            </a:r>
            <a:endParaRPr lang="id-ID" sz="1200" dirty="0">
              <a:solidFill>
                <a:schemeClr val="bg1"/>
              </a:solidFill>
              <a:latin typeface="Montserrat" panose="00000500000000000000" pitchFamily="2" charset="0"/>
            </a:endParaRPr>
          </a:p>
        </p:txBody>
      </p:sp>
      <p:sp>
        <p:nvSpPr>
          <p:cNvPr id="28" name="TextBox 27">
            <a:extLst>
              <a:ext uri="{FF2B5EF4-FFF2-40B4-BE49-F238E27FC236}">
                <a16:creationId xmlns:a16="http://schemas.microsoft.com/office/drawing/2014/main" id="{BA7CC789-2BEB-414C-8AA6-76B13C9A7ED9}"/>
              </a:ext>
            </a:extLst>
          </p:cNvPr>
          <p:cNvSpPr txBox="1"/>
          <p:nvPr/>
        </p:nvSpPr>
        <p:spPr>
          <a:xfrm>
            <a:off x="8658047" y="4035996"/>
            <a:ext cx="2629246" cy="338554"/>
          </a:xfrm>
          <a:prstGeom prst="rect">
            <a:avLst/>
          </a:prstGeom>
          <a:noFill/>
        </p:spPr>
        <p:txBody>
          <a:bodyPr wrap="none" rtlCol="0">
            <a:spAutoFit/>
          </a:bodyPr>
          <a:lstStyle/>
          <a:p>
            <a:pPr algn="ctr"/>
            <a:r>
              <a:rPr lang="en-US" sz="1600" spc="300" dirty="0">
                <a:solidFill>
                  <a:schemeClr val="bg1"/>
                </a:solidFill>
                <a:latin typeface="Montserrat" charset="0"/>
                <a:ea typeface="Montserrat" charset="0"/>
                <a:cs typeface="Montserrat" charset="0"/>
              </a:rPr>
              <a:t>YOUR TITLE HERE</a:t>
            </a:r>
            <a:endParaRPr lang="en-US" sz="2400" spc="300" dirty="0">
              <a:solidFill>
                <a:schemeClr val="bg1"/>
              </a:solidFill>
              <a:latin typeface="Montserrat" charset="0"/>
              <a:ea typeface="Montserrat" charset="0"/>
              <a:cs typeface="Montserrat" charset="0"/>
            </a:endParaRPr>
          </a:p>
        </p:txBody>
      </p:sp>
      <p:sp>
        <p:nvSpPr>
          <p:cNvPr id="29" name="TextBox 28">
            <a:extLst>
              <a:ext uri="{FF2B5EF4-FFF2-40B4-BE49-F238E27FC236}">
                <a16:creationId xmlns:a16="http://schemas.microsoft.com/office/drawing/2014/main" id="{9CFB7B5E-1C76-4E2E-B045-3AFE00B0B444}"/>
              </a:ext>
            </a:extLst>
          </p:cNvPr>
          <p:cNvSpPr txBox="1"/>
          <p:nvPr/>
        </p:nvSpPr>
        <p:spPr>
          <a:xfrm>
            <a:off x="8676482" y="4556694"/>
            <a:ext cx="3264639" cy="1169103"/>
          </a:xfrm>
          <a:prstGeom prst="rect">
            <a:avLst/>
          </a:prstGeom>
          <a:noFill/>
        </p:spPr>
        <p:txBody>
          <a:bodyPr wrap="square" rtlCol="0">
            <a:spAutoFit/>
          </a:bodyPr>
          <a:lstStyle/>
          <a:p>
            <a:pPr algn="just">
              <a:lnSpc>
                <a:spcPct val="150000"/>
              </a:lnSpc>
            </a:pPr>
            <a:r>
              <a:rPr lang="id-ID" sz="1200" b="1" dirty="0">
                <a:solidFill>
                  <a:schemeClr val="bg1"/>
                </a:solidFill>
                <a:latin typeface="Montserrat" panose="00000500000000000000" pitchFamily="2" charset="0"/>
              </a:rPr>
              <a:t>lorem ipsum</a:t>
            </a:r>
            <a:r>
              <a:rPr lang="id-ID" sz="1200" dirty="0">
                <a:solidFill>
                  <a:schemeClr val="bg1"/>
                </a:solidFill>
                <a:latin typeface="Montserrat" panose="00000500000000000000" pitchFamily="2" charset="0"/>
              </a:rPr>
              <a:t>, quia dolor sit, amet, consectetur, adipiscivelit, sed quia non numquam eius modi tempora incidunt, ut labore</a:t>
            </a:r>
            <a:r>
              <a:rPr lang="en-US" sz="1200" dirty="0">
                <a:solidFill>
                  <a:schemeClr val="bg1"/>
                </a:solidFill>
                <a:latin typeface="Montserrat" panose="00000500000000000000" pitchFamily="2" charset="0"/>
              </a:rPr>
              <a:t>. </a:t>
            </a:r>
            <a:endParaRPr lang="id-ID" sz="1200" dirty="0">
              <a:solidFill>
                <a:schemeClr val="bg1"/>
              </a:solidFill>
              <a:latin typeface="Montserrat" panose="00000500000000000000" pitchFamily="2" charset="0"/>
            </a:endParaRPr>
          </a:p>
        </p:txBody>
      </p:sp>
      <p:sp>
        <p:nvSpPr>
          <p:cNvPr id="31" name="TextBox 30">
            <a:extLst>
              <a:ext uri="{FF2B5EF4-FFF2-40B4-BE49-F238E27FC236}">
                <a16:creationId xmlns:a16="http://schemas.microsoft.com/office/drawing/2014/main" id="{3B52EB45-9033-407B-8444-85E7782F5F8A}"/>
              </a:ext>
            </a:extLst>
          </p:cNvPr>
          <p:cNvSpPr txBox="1"/>
          <p:nvPr/>
        </p:nvSpPr>
        <p:spPr>
          <a:xfrm>
            <a:off x="4621708" y="4035996"/>
            <a:ext cx="2629246" cy="338554"/>
          </a:xfrm>
          <a:prstGeom prst="rect">
            <a:avLst/>
          </a:prstGeom>
          <a:noFill/>
        </p:spPr>
        <p:txBody>
          <a:bodyPr wrap="none" rtlCol="0">
            <a:spAutoFit/>
          </a:bodyPr>
          <a:lstStyle/>
          <a:p>
            <a:pPr algn="ctr"/>
            <a:r>
              <a:rPr lang="en-US" sz="1600" spc="300" dirty="0">
                <a:solidFill>
                  <a:schemeClr val="bg1"/>
                </a:solidFill>
                <a:latin typeface="Montserrat" charset="0"/>
                <a:ea typeface="Montserrat" charset="0"/>
                <a:cs typeface="Montserrat" charset="0"/>
              </a:rPr>
              <a:t>YOUR TITLE HERE</a:t>
            </a:r>
            <a:endParaRPr lang="en-US" sz="2400" spc="300" dirty="0">
              <a:solidFill>
                <a:schemeClr val="bg1"/>
              </a:solidFill>
              <a:latin typeface="Montserrat" charset="0"/>
              <a:ea typeface="Montserrat" charset="0"/>
              <a:cs typeface="Montserrat" charset="0"/>
            </a:endParaRPr>
          </a:p>
        </p:txBody>
      </p:sp>
      <p:sp>
        <p:nvSpPr>
          <p:cNvPr id="40" name="TextBox 39">
            <a:extLst>
              <a:ext uri="{FF2B5EF4-FFF2-40B4-BE49-F238E27FC236}">
                <a16:creationId xmlns:a16="http://schemas.microsoft.com/office/drawing/2014/main" id="{22093C47-EDA1-43EE-8BE9-A08831A4645A}"/>
              </a:ext>
            </a:extLst>
          </p:cNvPr>
          <p:cNvSpPr txBox="1"/>
          <p:nvPr/>
        </p:nvSpPr>
        <p:spPr>
          <a:xfrm>
            <a:off x="4640143" y="4556694"/>
            <a:ext cx="3264639" cy="1169103"/>
          </a:xfrm>
          <a:prstGeom prst="rect">
            <a:avLst/>
          </a:prstGeom>
          <a:noFill/>
        </p:spPr>
        <p:txBody>
          <a:bodyPr wrap="square" rtlCol="0">
            <a:spAutoFit/>
          </a:bodyPr>
          <a:lstStyle/>
          <a:p>
            <a:pPr algn="just">
              <a:lnSpc>
                <a:spcPct val="150000"/>
              </a:lnSpc>
            </a:pPr>
            <a:r>
              <a:rPr lang="id-ID" sz="1200" b="1" dirty="0">
                <a:solidFill>
                  <a:schemeClr val="bg1"/>
                </a:solidFill>
                <a:latin typeface="Montserrat" panose="00000500000000000000" pitchFamily="2" charset="0"/>
              </a:rPr>
              <a:t>lorem ipsum</a:t>
            </a:r>
            <a:r>
              <a:rPr lang="id-ID" sz="1200" dirty="0">
                <a:solidFill>
                  <a:schemeClr val="bg1"/>
                </a:solidFill>
                <a:latin typeface="Montserrat" panose="00000500000000000000" pitchFamily="2" charset="0"/>
              </a:rPr>
              <a:t>, quia dolor sit, amet, consectetur, adipiscivelit, sed quia non numquam eius modi tempora incidunt, ut labore</a:t>
            </a:r>
            <a:r>
              <a:rPr lang="en-US" sz="1200" dirty="0">
                <a:solidFill>
                  <a:schemeClr val="bg1"/>
                </a:solidFill>
                <a:latin typeface="Montserrat" panose="00000500000000000000" pitchFamily="2" charset="0"/>
              </a:rPr>
              <a:t>. </a:t>
            </a:r>
            <a:endParaRPr lang="id-ID" sz="1200" dirty="0">
              <a:solidFill>
                <a:schemeClr val="bg1"/>
              </a:solidFill>
              <a:latin typeface="Montserrat" panose="00000500000000000000" pitchFamily="2" charset="0"/>
            </a:endParaRPr>
          </a:p>
        </p:txBody>
      </p:sp>
      <p:pic>
        <p:nvPicPr>
          <p:cNvPr id="6" name="Picture Placeholder 5">
            <a:extLst>
              <a:ext uri="{FF2B5EF4-FFF2-40B4-BE49-F238E27FC236}">
                <a16:creationId xmlns:a16="http://schemas.microsoft.com/office/drawing/2014/main" id="{025036B5-976D-6E67-3D29-E409F4DE18D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623" b="25623"/>
          <a:stretch>
            <a:fillRect/>
          </a:stretch>
        </p:blipFill>
        <p:spPr/>
      </p:pic>
    </p:spTree>
    <p:extLst>
      <p:ext uri="{BB962C8B-B14F-4D97-AF65-F5344CB8AC3E}">
        <p14:creationId xmlns:p14="http://schemas.microsoft.com/office/powerpoint/2010/main" val="863494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15092" y="923603"/>
            <a:ext cx="5361816" cy="600164"/>
          </a:xfrm>
          <a:prstGeom prst="rect">
            <a:avLst/>
          </a:prstGeom>
          <a:noFill/>
        </p:spPr>
        <p:txBody>
          <a:bodyPr wrap="square" rtlCol="0">
            <a:spAutoFit/>
          </a:bodyPr>
          <a:lstStyle/>
          <a:p>
            <a:pPr algn="ctr"/>
            <a:r>
              <a:rPr lang="en-US" sz="3300" spc="300" dirty="0">
                <a:solidFill>
                  <a:schemeClr val="tx2"/>
                </a:solidFill>
                <a:ea typeface="Montserrat" charset="0"/>
                <a:cs typeface="Montserrat" charset="0"/>
              </a:rPr>
              <a:t>A FULL WIDTH TEXT</a:t>
            </a:r>
            <a:endParaRPr lang="en-US" sz="4800" spc="300" dirty="0">
              <a:solidFill>
                <a:schemeClr val="tx2"/>
              </a:solidFill>
              <a:ea typeface="Montserrat" charset="0"/>
              <a:cs typeface="Montserrat" charset="0"/>
            </a:endParaRPr>
          </a:p>
        </p:txBody>
      </p:sp>
      <p:sp>
        <p:nvSpPr>
          <p:cNvPr id="8" name="TextBox 7"/>
          <p:cNvSpPr txBox="1"/>
          <p:nvPr/>
        </p:nvSpPr>
        <p:spPr>
          <a:xfrm>
            <a:off x="4529026" y="693534"/>
            <a:ext cx="3133947" cy="215444"/>
          </a:xfrm>
          <a:prstGeom prst="rect">
            <a:avLst/>
          </a:prstGeom>
          <a:noFill/>
        </p:spPr>
        <p:txBody>
          <a:bodyPr wrap="square" rtlCol="0">
            <a:spAutoFit/>
          </a:bodyPr>
          <a:lstStyle/>
          <a:p>
            <a:pPr algn="ctr"/>
            <a:r>
              <a:rPr lang="en-US" sz="800" spc="600" dirty="0">
                <a:solidFill>
                  <a:schemeClr val="tx2"/>
                </a:solidFill>
                <a:ea typeface="Montserrat" charset="0"/>
                <a:cs typeface="Montserrat" charset="0"/>
              </a:rPr>
              <a:t>YOU CAN WRITE HERE</a:t>
            </a:r>
          </a:p>
        </p:txBody>
      </p:sp>
      <p:sp>
        <p:nvSpPr>
          <p:cNvPr id="9" name="TextBox 8"/>
          <p:cNvSpPr txBox="1"/>
          <p:nvPr/>
        </p:nvSpPr>
        <p:spPr>
          <a:xfrm>
            <a:off x="1205978" y="1787518"/>
            <a:ext cx="9780043" cy="354841"/>
          </a:xfrm>
          <a:prstGeom prst="rect">
            <a:avLst/>
          </a:prstGeom>
          <a:noFill/>
        </p:spPr>
        <p:txBody>
          <a:bodyPr wrap="square" rtlCol="0">
            <a:spAutoFit/>
          </a:bodyPr>
          <a:lstStyle/>
          <a:p>
            <a:pPr algn="just">
              <a:lnSpc>
                <a:spcPct val="200000"/>
              </a:lnSpc>
            </a:pPr>
            <a:endParaRPr lang="en-US" sz="1000" dirty="0">
              <a:solidFill>
                <a:schemeClr val="bg1">
                  <a:lumMod val="50000"/>
                </a:schemeClr>
              </a:solidFill>
              <a:ea typeface="Montserrat Light" charset="0"/>
              <a:cs typeface="Montserrat Light" charset="0"/>
            </a:endParaRPr>
          </a:p>
        </p:txBody>
      </p:sp>
      <p:sp>
        <p:nvSpPr>
          <p:cNvPr id="6" name="TextBox 5">
            <a:extLst>
              <a:ext uri="{FF2B5EF4-FFF2-40B4-BE49-F238E27FC236}">
                <a16:creationId xmlns:a16="http://schemas.microsoft.com/office/drawing/2014/main" id="{BDE3E56F-1058-4F0E-ABE2-C1A95F4D96D8}"/>
              </a:ext>
            </a:extLst>
          </p:cNvPr>
          <p:cNvSpPr txBox="1"/>
          <p:nvPr/>
        </p:nvSpPr>
        <p:spPr>
          <a:xfrm>
            <a:off x="1425647" y="1860308"/>
            <a:ext cx="9932164" cy="1893724"/>
          </a:xfrm>
          <a:prstGeom prst="rect">
            <a:avLst/>
          </a:prstGeom>
          <a:noFill/>
        </p:spPr>
        <p:txBody>
          <a:bodyPr wrap="square" rtlCol="0">
            <a:spAutoFit/>
          </a:bodyPr>
          <a:lstStyle/>
          <a:p>
            <a:pPr algn="just">
              <a:lnSpc>
                <a:spcPct val="200000"/>
              </a:lnSpc>
            </a:pPr>
            <a:r>
              <a:rPr lang="en-US" sz="1000" dirty="0">
                <a:solidFill>
                  <a:schemeClr val="bg1">
                    <a:lumMod val="50000"/>
                  </a:schemeClr>
                </a:solidFill>
                <a:latin typeface="Montserrat Light" charset="0"/>
                <a:ea typeface="Montserrat Light" charset="0"/>
                <a:cs typeface="Montserrat Light" charset="0"/>
              </a:rPr>
              <a:t>A company is an association or collection of individuals, whether natural persons, legal persons, or a mixture of both. Company members share a common purpose and unite in order to focus their various talents and organize their collectively available skills or resources to achieve specific, declared goals.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 Because companies are legal persons, they also may associate and register themselves as companies – often known as a corporate group. When the company closes it may need a "death certificate" to avoid further legal.</a:t>
            </a:r>
          </a:p>
        </p:txBody>
      </p:sp>
      <p:sp>
        <p:nvSpPr>
          <p:cNvPr id="10" name="TextBox 9">
            <a:extLst>
              <a:ext uri="{FF2B5EF4-FFF2-40B4-BE49-F238E27FC236}">
                <a16:creationId xmlns:a16="http://schemas.microsoft.com/office/drawing/2014/main" id="{22FEB31F-11C8-42A8-8A0F-E7061B94FCED}"/>
              </a:ext>
            </a:extLst>
          </p:cNvPr>
          <p:cNvSpPr txBox="1"/>
          <p:nvPr/>
        </p:nvSpPr>
        <p:spPr>
          <a:xfrm>
            <a:off x="1425647" y="3768780"/>
            <a:ext cx="9932164" cy="1893724"/>
          </a:xfrm>
          <a:prstGeom prst="rect">
            <a:avLst/>
          </a:prstGeom>
          <a:noFill/>
        </p:spPr>
        <p:txBody>
          <a:bodyPr wrap="square" rtlCol="0">
            <a:spAutoFit/>
          </a:bodyPr>
          <a:lstStyle/>
          <a:p>
            <a:pPr algn="just">
              <a:lnSpc>
                <a:spcPct val="200000"/>
              </a:lnSpc>
            </a:pPr>
            <a:r>
              <a:rPr lang="en-US" sz="1000" dirty="0">
                <a:solidFill>
                  <a:schemeClr val="bg1">
                    <a:lumMod val="50000"/>
                  </a:schemeClr>
                </a:solidFill>
                <a:latin typeface="Montserrat Light" charset="0"/>
                <a:ea typeface="Montserrat Light" charset="0"/>
                <a:cs typeface="Montserrat Light" charset="0"/>
              </a:rPr>
              <a:t>A company is an association or collection of individuals, whether natural persons, legal persons, or a mixture of both. Company members share a common purpose and unite in order to focus their various talents and organize their collectively available skills or resources to achieve specific, declared goals.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 Because companies are legal persons, they also may associate and register themselves as companies – often known as a corporate group. When the company closes it may need a "death certificate" to avoid further legal.</a:t>
            </a:r>
          </a:p>
        </p:txBody>
      </p:sp>
    </p:spTree>
    <p:extLst>
      <p:ext uri="{BB962C8B-B14F-4D97-AF65-F5344CB8AC3E}">
        <p14:creationId xmlns:p14="http://schemas.microsoft.com/office/powerpoint/2010/main" val="230179371"/>
      </p:ext>
    </p:extLst>
  </p:cSld>
  <p:clrMapOvr>
    <a:masterClrMapping/>
  </p:clrMapOvr>
</p:sld>
</file>

<file path=ppt/theme/theme1.xml><?xml version="1.0" encoding="utf-8"?>
<a:theme xmlns:a="http://schemas.openxmlformats.org/drawingml/2006/main" name="Default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14">
      <a:majorFont>
        <a:latin typeface="Montserrat"/>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40885</TotalTime>
  <Words>2450</Words>
  <Application>Microsoft Office PowerPoint</Application>
  <PresentationFormat>Widescreen</PresentationFormat>
  <Paragraphs>126</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Gill Sans</vt:lpstr>
      <vt:lpstr>Montserrat</vt:lpstr>
      <vt:lpstr>Montserrat Light</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Slidepro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Neue PowerPoint Template</dc:title>
  <dc:subject/>
  <dc:creator>slidexpitch</dc:creator>
  <cp:keywords/>
  <dc:description/>
  <cp:lastModifiedBy>Libor Janek</cp:lastModifiedBy>
  <cp:revision>6649</cp:revision>
  <dcterms:created xsi:type="dcterms:W3CDTF">2014-11-12T21:47:38Z</dcterms:created>
  <dcterms:modified xsi:type="dcterms:W3CDTF">2022-05-31T12:09:17Z</dcterms:modified>
  <cp:category/>
</cp:coreProperties>
</file>