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93" r:id="rId2"/>
    <p:sldId id="256" r:id="rId3"/>
    <p:sldId id="257" r:id="rId4"/>
    <p:sldId id="260" r:id="rId5"/>
    <p:sldId id="25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92"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Open Sans SemiBold" panose="020B0706030804020204" pitchFamily="34" charset="0"/>
      <p:bold r:id="rId41"/>
      <p:boldItalic r:id="rId42"/>
    </p:embeddedFont>
    <p:embeddedFont>
      <p:font typeface="Roboto Light" panose="02000000000000000000" pitchFamily="2"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9D74"/>
    <a:srgbClr val="FFBD6A"/>
    <a:srgbClr val="0779E4"/>
    <a:srgbClr val="FE3463"/>
    <a:srgbClr val="B6B6B6"/>
    <a:srgbClr val="00D0FF"/>
    <a:srgbClr val="FFF2E1"/>
    <a:srgbClr val="45B02E"/>
    <a:srgbClr val="FF6514"/>
    <a:srgbClr val="F08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6229" autoAdjust="0"/>
  </p:normalViewPr>
  <p:slideViewPr>
    <p:cSldViewPr snapToGrid="0" showGuides="1">
      <p:cViewPr varScale="1">
        <p:scale>
          <a:sx n="72" d="100"/>
          <a:sy n="72" d="100"/>
        </p:scale>
        <p:origin x="10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69A9C79-0835-4FE8-8252-348B1BD720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1499FA8D-A0DA-468B-8BD9-98F0155BD6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8" name="Slide Number Placeholder 3">
            <a:extLst>
              <a:ext uri="{FF2B5EF4-FFF2-40B4-BE49-F238E27FC236}">
                <a16:creationId xmlns:a16="http://schemas.microsoft.com/office/drawing/2014/main" id="{B3B695F6-4FC2-46A2-9754-15EF3AB1EF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B7BAF42-CCF9-47D3-8162-461664D0BAC1}" type="slidenum">
              <a:rPr lang="id-ID" altLang="en-US"/>
              <a:pPr/>
              <a:t>2</a:t>
            </a:fld>
            <a:endParaRPr lang="id-ID"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0"/>
            <a:ext cx="12192000" cy="6857999"/>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57363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4114800"/>
            <a:ext cx="12192000" cy="2743200"/>
          </a:xfrm>
          <a:custGeom>
            <a:avLst/>
            <a:gdLst>
              <a:gd name="connsiteX0" fmla="*/ 0 w 12192000"/>
              <a:gd name="connsiteY0" fmla="*/ 0 h 2743200"/>
              <a:gd name="connsiteX1" fmla="*/ 12192000 w 12192000"/>
              <a:gd name="connsiteY1" fmla="*/ 0 h 2743200"/>
              <a:gd name="connsiteX2" fmla="*/ 12192000 w 12192000"/>
              <a:gd name="connsiteY2" fmla="*/ 2743200 h 2743200"/>
              <a:gd name="connsiteX3" fmla="*/ 0 w 121920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2192000" h="2743200">
                <a:moveTo>
                  <a:pt x="0" y="0"/>
                </a:moveTo>
                <a:lnTo>
                  <a:pt x="12192000" y="0"/>
                </a:lnTo>
                <a:lnTo>
                  <a:pt x="12192000" y="2743200"/>
                </a:lnTo>
                <a:lnTo>
                  <a:pt x="0" y="27432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922334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524000"/>
            <a:ext cx="12192000" cy="4324350"/>
          </a:xfrm>
          <a:custGeom>
            <a:avLst/>
            <a:gdLst>
              <a:gd name="connsiteX0" fmla="*/ 0 w 12192000"/>
              <a:gd name="connsiteY0" fmla="*/ 0 h 4324350"/>
              <a:gd name="connsiteX1" fmla="*/ 12192000 w 12192000"/>
              <a:gd name="connsiteY1" fmla="*/ 0 h 4324350"/>
              <a:gd name="connsiteX2" fmla="*/ 12192000 w 12192000"/>
              <a:gd name="connsiteY2" fmla="*/ 4324350 h 4324350"/>
              <a:gd name="connsiteX3" fmla="*/ 0 w 12192000"/>
              <a:gd name="connsiteY3" fmla="*/ 4324350 h 4324350"/>
            </a:gdLst>
            <a:ahLst/>
            <a:cxnLst>
              <a:cxn ang="0">
                <a:pos x="connsiteX0" y="connsiteY0"/>
              </a:cxn>
              <a:cxn ang="0">
                <a:pos x="connsiteX1" y="connsiteY1"/>
              </a:cxn>
              <a:cxn ang="0">
                <a:pos x="connsiteX2" y="connsiteY2"/>
              </a:cxn>
              <a:cxn ang="0">
                <a:pos x="connsiteX3" y="connsiteY3"/>
              </a:cxn>
            </a:cxnLst>
            <a:rect l="l" t="t" r="r" b="b"/>
            <a:pathLst>
              <a:path w="12192000" h="4324350">
                <a:moveTo>
                  <a:pt x="0" y="0"/>
                </a:moveTo>
                <a:lnTo>
                  <a:pt x="12192000" y="0"/>
                </a:lnTo>
                <a:lnTo>
                  <a:pt x="12192000" y="4324350"/>
                </a:lnTo>
                <a:lnTo>
                  <a:pt x="0" y="43243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493447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 y="1028700"/>
            <a:ext cx="5486400" cy="4800600"/>
          </a:xfrm>
          <a:custGeom>
            <a:avLst/>
            <a:gdLst>
              <a:gd name="connsiteX0" fmla="*/ 0 w 5334000"/>
              <a:gd name="connsiteY0" fmla="*/ 0 h 4800600"/>
              <a:gd name="connsiteX1" fmla="*/ 5334000 w 5334000"/>
              <a:gd name="connsiteY1" fmla="*/ 0 h 4800600"/>
              <a:gd name="connsiteX2" fmla="*/ 5334000 w 5334000"/>
              <a:gd name="connsiteY2" fmla="*/ 4800600 h 4800600"/>
              <a:gd name="connsiteX3" fmla="*/ 0 w 5334000"/>
              <a:gd name="connsiteY3" fmla="*/ 4800600 h 4800600"/>
            </a:gdLst>
            <a:ahLst/>
            <a:cxnLst>
              <a:cxn ang="0">
                <a:pos x="connsiteX0" y="connsiteY0"/>
              </a:cxn>
              <a:cxn ang="0">
                <a:pos x="connsiteX1" y="connsiteY1"/>
              </a:cxn>
              <a:cxn ang="0">
                <a:pos x="connsiteX2" y="connsiteY2"/>
              </a:cxn>
              <a:cxn ang="0">
                <a:pos x="connsiteX3" y="connsiteY3"/>
              </a:cxn>
            </a:cxnLst>
            <a:rect l="l" t="t" r="r" b="b"/>
            <a:pathLst>
              <a:path w="5334000" h="4800600">
                <a:moveTo>
                  <a:pt x="0" y="0"/>
                </a:moveTo>
                <a:lnTo>
                  <a:pt x="5334000" y="0"/>
                </a:lnTo>
                <a:lnTo>
                  <a:pt x="5334000" y="4800600"/>
                </a:lnTo>
                <a:lnTo>
                  <a:pt x="0" y="48006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489527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16753" y="1000005"/>
            <a:ext cx="4151085" cy="5167086"/>
          </a:xfrm>
          <a:custGeom>
            <a:avLst/>
            <a:gdLst>
              <a:gd name="connsiteX0" fmla="*/ 0 w 4151085"/>
              <a:gd name="connsiteY0" fmla="*/ 0 h 5167086"/>
              <a:gd name="connsiteX1" fmla="*/ 4151085 w 4151085"/>
              <a:gd name="connsiteY1" fmla="*/ 0 h 5167086"/>
              <a:gd name="connsiteX2" fmla="*/ 4151085 w 4151085"/>
              <a:gd name="connsiteY2" fmla="*/ 5167086 h 5167086"/>
              <a:gd name="connsiteX3" fmla="*/ 0 w 4151085"/>
              <a:gd name="connsiteY3" fmla="*/ 5167086 h 5167086"/>
            </a:gdLst>
            <a:ahLst/>
            <a:cxnLst>
              <a:cxn ang="0">
                <a:pos x="connsiteX0" y="connsiteY0"/>
              </a:cxn>
              <a:cxn ang="0">
                <a:pos x="connsiteX1" y="connsiteY1"/>
              </a:cxn>
              <a:cxn ang="0">
                <a:pos x="connsiteX2" y="connsiteY2"/>
              </a:cxn>
              <a:cxn ang="0">
                <a:pos x="connsiteX3" y="connsiteY3"/>
              </a:cxn>
            </a:cxnLst>
            <a:rect l="l" t="t" r="r" b="b"/>
            <a:pathLst>
              <a:path w="4151085" h="5167086">
                <a:moveTo>
                  <a:pt x="0" y="0"/>
                </a:moveTo>
                <a:lnTo>
                  <a:pt x="4151085" y="0"/>
                </a:lnTo>
                <a:lnTo>
                  <a:pt x="4151085" y="5167086"/>
                </a:lnTo>
                <a:lnTo>
                  <a:pt x="0" y="5167086"/>
                </a:lnTo>
                <a:close/>
              </a:path>
            </a:pathLst>
          </a:custGeom>
        </p:spPr>
        <p:txBody>
          <a:bodyPr rtlCol="0">
            <a:noAutofit/>
          </a:bodyPr>
          <a:lstStyle/>
          <a:p>
            <a:pPr lvl="0"/>
            <a:endParaRPr lang="id-ID" noProof="0"/>
          </a:p>
        </p:txBody>
      </p:sp>
      <p:sp>
        <p:nvSpPr>
          <p:cNvPr id="14" name="Picture Placeholder 13"/>
          <p:cNvSpPr>
            <a:spLocks noGrp="1"/>
          </p:cNvSpPr>
          <p:nvPr>
            <p:ph type="pic" sz="quarter" idx="11"/>
          </p:nvPr>
        </p:nvSpPr>
        <p:spPr>
          <a:xfrm>
            <a:off x="3693781" y="2509491"/>
            <a:ext cx="2148114" cy="2148114"/>
          </a:xfrm>
          <a:custGeom>
            <a:avLst/>
            <a:gdLst>
              <a:gd name="connsiteX0" fmla="*/ 1074057 w 2148114"/>
              <a:gd name="connsiteY0" fmla="*/ 0 h 2148114"/>
              <a:gd name="connsiteX1" fmla="*/ 2148114 w 2148114"/>
              <a:gd name="connsiteY1" fmla="*/ 1074057 h 2148114"/>
              <a:gd name="connsiteX2" fmla="*/ 1074057 w 2148114"/>
              <a:gd name="connsiteY2" fmla="*/ 2148114 h 2148114"/>
              <a:gd name="connsiteX3" fmla="*/ 0 w 2148114"/>
              <a:gd name="connsiteY3" fmla="*/ 1074057 h 2148114"/>
              <a:gd name="connsiteX4" fmla="*/ 1074057 w 2148114"/>
              <a:gd name="connsiteY4" fmla="*/ 0 h 214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114" h="2148114">
                <a:moveTo>
                  <a:pt x="1074057" y="0"/>
                </a:moveTo>
                <a:cubicBezTo>
                  <a:pt x="1667242" y="0"/>
                  <a:pt x="2148114" y="480872"/>
                  <a:pt x="2148114" y="1074057"/>
                </a:cubicBezTo>
                <a:cubicBezTo>
                  <a:pt x="2148114" y="1667242"/>
                  <a:pt x="1667242" y="2148114"/>
                  <a:pt x="1074057" y="2148114"/>
                </a:cubicBezTo>
                <a:cubicBezTo>
                  <a:pt x="480872" y="2148114"/>
                  <a:pt x="0" y="1667242"/>
                  <a:pt x="0" y="1074057"/>
                </a:cubicBezTo>
                <a:cubicBezTo>
                  <a:pt x="0" y="480872"/>
                  <a:pt x="480872" y="0"/>
                  <a:pt x="1074057" y="0"/>
                </a:cubicBez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677007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5657" y="990599"/>
            <a:ext cx="2322286" cy="3251201"/>
          </a:xfrm>
          <a:custGeom>
            <a:avLst/>
            <a:gdLst>
              <a:gd name="connsiteX0" fmla="*/ 0 w 2322286"/>
              <a:gd name="connsiteY0" fmla="*/ 0 h 3628572"/>
              <a:gd name="connsiteX1" fmla="*/ 2322286 w 2322286"/>
              <a:gd name="connsiteY1" fmla="*/ 0 h 3628572"/>
              <a:gd name="connsiteX2" fmla="*/ 2322286 w 2322286"/>
              <a:gd name="connsiteY2" fmla="*/ 3628572 h 3628572"/>
              <a:gd name="connsiteX3" fmla="*/ 0 w 2322286"/>
              <a:gd name="connsiteY3" fmla="*/ 3628572 h 3628572"/>
            </a:gdLst>
            <a:ahLst/>
            <a:cxnLst>
              <a:cxn ang="0">
                <a:pos x="connsiteX0" y="connsiteY0"/>
              </a:cxn>
              <a:cxn ang="0">
                <a:pos x="connsiteX1" y="connsiteY1"/>
              </a:cxn>
              <a:cxn ang="0">
                <a:pos x="connsiteX2" y="connsiteY2"/>
              </a:cxn>
              <a:cxn ang="0">
                <a:pos x="connsiteX3" y="connsiteY3"/>
              </a:cxn>
            </a:cxnLst>
            <a:rect l="l" t="t" r="r" b="b"/>
            <a:pathLst>
              <a:path w="2322286" h="3628572">
                <a:moveTo>
                  <a:pt x="0" y="0"/>
                </a:moveTo>
                <a:lnTo>
                  <a:pt x="2322286" y="0"/>
                </a:lnTo>
                <a:lnTo>
                  <a:pt x="2322286" y="3628572"/>
                </a:lnTo>
                <a:lnTo>
                  <a:pt x="0" y="3628572"/>
                </a:lnTo>
                <a:close/>
              </a:path>
            </a:pathLst>
          </a:custGeom>
        </p:spPr>
        <p:txBody>
          <a:bodyPr rtlCol="0">
            <a:noAutofit/>
          </a:bodyPr>
          <a:lstStyle/>
          <a:p>
            <a:pPr lvl="0"/>
            <a:endParaRPr lang="id-ID" noProof="0"/>
          </a:p>
        </p:txBody>
      </p:sp>
      <p:sp>
        <p:nvSpPr>
          <p:cNvPr id="13" name="Picture Placeholder 12"/>
          <p:cNvSpPr>
            <a:spLocks noGrp="1"/>
          </p:cNvSpPr>
          <p:nvPr>
            <p:ph type="pic" sz="quarter" idx="11"/>
          </p:nvPr>
        </p:nvSpPr>
        <p:spPr>
          <a:xfrm>
            <a:off x="609600" y="3646714"/>
            <a:ext cx="4949372" cy="2598057"/>
          </a:xfrm>
          <a:custGeom>
            <a:avLst/>
            <a:gdLst>
              <a:gd name="connsiteX0" fmla="*/ 0 w 4949372"/>
              <a:gd name="connsiteY0" fmla="*/ 0 h 2598057"/>
              <a:gd name="connsiteX1" fmla="*/ 4949372 w 4949372"/>
              <a:gd name="connsiteY1" fmla="*/ 0 h 2598057"/>
              <a:gd name="connsiteX2" fmla="*/ 4949372 w 4949372"/>
              <a:gd name="connsiteY2" fmla="*/ 2598057 h 2598057"/>
              <a:gd name="connsiteX3" fmla="*/ 0 w 4949372"/>
              <a:gd name="connsiteY3" fmla="*/ 2598057 h 2598057"/>
            </a:gdLst>
            <a:ahLst/>
            <a:cxnLst>
              <a:cxn ang="0">
                <a:pos x="connsiteX0" y="connsiteY0"/>
              </a:cxn>
              <a:cxn ang="0">
                <a:pos x="connsiteX1" y="connsiteY1"/>
              </a:cxn>
              <a:cxn ang="0">
                <a:pos x="connsiteX2" y="connsiteY2"/>
              </a:cxn>
              <a:cxn ang="0">
                <a:pos x="connsiteX3" y="connsiteY3"/>
              </a:cxn>
            </a:cxnLst>
            <a:rect l="l" t="t" r="r" b="b"/>
            <a:pathLst>
              <a:path w="4949372" h="2598057">
                <a:moveTo>
                  <a:pt x="0" y="0"/>
                </a:moveTo>
                <a:lnTo>
                  <a:pt x="4949372" y="0"/>
                </a:lnTo>
                <a:lnTo>
                  <a:pt x="4949372" y="2598057"/>
                </a:lnTo>
                <a:lnTo>
                  <a:pt x="0" y="2598057"/>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299645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129566"/>
          </a:xfrm>
          <a:custGeom>
            <a:avLst/>
            <a:gdLst>
              <a:gd name="connsiteX0" fmla="*/ 0 w 11544300"/>
              <a:gd name="connsiteY0" fmla="*/ 0 h 2571750"/>
              <a:gd name="connsiteX1" fmla="*/ 11544300 w 11544300"/>
              <a:gd name="connsiteY1" fmla="*/ 0 h 2571750"/>
              <a:gd name="connsiteX2" fmla="*/ 11544300 w 11544300"/>
              <a:gd name="connsiteY2" fmla="*/ 2571750 h 2571750"/>
              <a:gd name="connsiteX3" fmla="*/ 0 w 115443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11544300" h="2571750">
                <a:moveTo>
                  <a:pt x="0" y="0"/>
                </a:moveTo>
                <a:lnTo>
                  <a:pt x="11544300" y="0"/>
                </a:lnTo>
                <a:lnTo>
                  <a:pt x="11544300" y="2571750"/>
                </a:lnTo>
                <a:lnTo>
                  <a:pt x="0" y="25717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6305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38175" y="3733800"/>
            <a:ext cx="10915650" cy="2590799"/>
          </a:xfrm>
          <a:custGeom>
            <a:avLst/>
            <a:gdLst>
              <a:gd name="connsiteX0" fmla="*/ 0 w 10915650"/>
              <a:gd name="connsiteY0" fmla="*/ 0 h 3105150"/>
              <a:gd name="connsiteX1" fmla="*/ 10915650 w 10915650"/>
              <a:gd name="connsiteY1" fmla="*/ 0 h 3105150"/>
              <a:gd name="connsiteX2" fmla="*/ 10915650 w 10915650"/>
              <a:gd name="connsiteY2" fmla="*/ 3105150 h 3105150"/>
              <a:gd name="connsiteX3" fmla="*/ 0 w 1091565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10915650" h="3105150">
                <a:moveTo>
                  <a:pt x="0" y="0"/>
                </a:moveTo>
                <a:lnTo>
                  <a:pt x="10915650" y="0"/>
                </a:lnTo>
                <a:lnTo>
                  <a:pt x="10915650" y="3105150"/>
                </a:lnTo>
                <a:lnTo>
                  <a:pt x="0" y="3105150"/>
                </a:lnTo>
                <a:close/>
              </a:path>
            </a:pathLst>
          </a:custGeom>
        </p:spPr>
        <p:txBody>
          <a:bodyPr rtlCol="0">
            <a:noAutofit/>
          </a:bodyPr>
          <a:lstStyle/>
          <a:p>
            <a:pPr lvl="0"/>
            <a:endParaRPr lang="id-ID" noProof="0"/>
          </a:p>
        </p:txBody>
      </p:sp>
      <p:sp>
        <p:nvSpPr>
          <p:cNvPr id="13" name="Picture Placeholder 12"/>
          <p:cNvSpPr>
            <a:spLocks noGrp="1"/>
          </p:cNvSpPr>
          <p:nvPr>
            <p:ph type="pic" sz="quarter" idx="11"/>
          </p:nvPr>
        </p:nvSpPr>
        <p:spPr>
          <a:xfrm>
            <a:off x="638176" y="990600"/>
            <a:ext cx="2771775" cy="2280634"/>
          </a:xfrm>
          <a:custGeom>
            <a:avLst/>
            <a:gdLst>
              <a:gd name="connsiteX0" fmla="*/ 0 w 2771775"/>
              <a:gd name="connsiteY0" fmla="*/ 0 h 2438400"/>
              <a:gd name="connsiteX1" fmla="*/ 2771775 w 2771775"/>
              <a:gd name="connsiteY1" fmla="*/ 0 h 2438400"/>
              <a:gd name="connsiteX2" fmla="*/ 2771775 w 2771775"/>
              <a:gd name="connsiteY2" fmla="*/ 2438400 h 2438400"/>
              <a:gd name="connsiteX3" fmla="*/ 0 w 2771775"/>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2771775" h="2438400">
                <a:moveTo>
                  <a:pt x="0" y="0"/>
                </a:moveTo>
                <a:lnTo>
                  <a:pt x="2771775" y="0"/>
                </a:lnTo>
                <a:lnTo>
                  <a:pt x="2771775" y="2438400"/>
                </a:lnTo>
                <a:lnTo>
                  <a:pt x="0" y="24384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87528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124700" y="0"/>
            <a:ext cx="5067300" cy="6858000"/>
          </a:xfrm>
          <a:custGeom>
            <a:avLst/>
            <a:gdLst>
              <a:gd name="connsiteX0" fmla="*/ 0 w 5067300"/>
              <a:gd name="connsiteY0" fmla="*/ 0 h 6858000"/>
              <a:gd name="connsiteX1" fmla="*/ 5067300 w 5067300"/>
              <a:gd name="connsiteY1" fmla="*/ 0 h 6858000"/>
              <a:gd name="connsiteX2" fmla="*/ 5067300 w 5067300"/>
              <a:gd name="connsiteY2" fmla="*/ 6858000 h 6858000"/>
              <a:gd name="connsiteX3" fmla="*/ 0 w 5067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67300" h="6858000">
                <a:moveTo>
                  <a:pt x="0" y="0"/>
                </a:moveTo>
                <a:lnTo>
                  <a:pt x="5067300" y="0"/>
                </a:lnTo>
                <a:lnTo>
                  <a:pt x="5067300" y="6858000"/>
                </a:lnTo>
                <a:lnTo>
                  <a:pt x="0" y="68580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612568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7772400" cy="4629150"/>
          </a:xfrm>
          <a:custGeom>
            <a:avLst/>
            <a:gdLst>
              <a:gd name="connsiteX0" fmla="*/ 0 w 7772400"/>
              <a:gd name="connsiteY0" fmla="*/ 0 h 4629150"/>
              <a:gd name="connsiteX1" fmla="*/ 7772400 w 7772400"/>
              <a:gd name="connsiteY1" fmla="*/ 0 h 4629150"/>
              <a:gd name="connsiteX2" fmla="*/ 7772400 w 7772400"/>
              <a:gd name="connsiteY2" fmla="*/ 4629150 h 4629150"/>
              <a:gd name="connsiteX3" fmla="*/ 0 w 7772400"/>
              <a:gd name="connsiteY3" fmla="*/ 4629150 h 4629150"/>
            </a:gdLst>
            <a:ahLst/>
            <a:cxnLst>
              <a:cxn ang="0">
                <a:pos x="connsiteX0" y="connsiteY0"/>
              </a:cxn>
              <a:cxn ang="0">
                <a:pos x="connsiteX1" y="connsiteY1"/>
              </a:cxn>
              <a:cxn ang="0">
                <a:pos x="connsiteX2" y="connsiteY2"/>
              </a:cxn>
              <a:cxn ang="0">
                <a:pos x="connsiteX3" y="connsiteY3"/>
              </a:cxn>
            </a:cxnLst>
            <a:rect l="l" t="t" r="r" b="b"/>
            <a:pathLst>
              <a:path w="7772400" h="4629150">
                <a:moveTo>
                  <a:pt x="0" y="0"/>
                </a:moveTo>
                <a:lnTo>
                  <a:pt x="7772400" y="0"/>
                </a:lnTo>
                <a:lnTo>
                  <a:pt x="7772400" y="4629150"/>
                </a:lnTo>
                <a:lnTo>
                  <a:pt x="0" y="46291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803653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0" y="0"/>
            <a:ext cx="12192000" cy="6858000"/>
          </a:xfrm>
          <a:custGeom>
            <a:avLst/>
            <a:gdLst>
              <a:gd name="connsiteX0" fmla="*/ 0 w 11430000"/>
              <a:gd name="connsiteY0" fmla="*/ 0 h 6153150"/>
              <a:gd name="connsiteX1" fmla="*/ 11430000 w 11430000"/>
              <a:gd name="connsiteY1" fmla="*/ 0 h 6153150"/>
              <a:gd name="connsiteX2" fmla="*/ 11430000 w 11430000"/>
              <a:gd name="connsiteY2" fmla="*/ 6153150 h 6153150"/>
              <a:gd name="connsiteX3" fmla="*/ 0 w 11430000"/>
              <a:gd name="connsiteY3" fmla="*/ 6153150 h 6153150"/>
            </a:gdLst>
            <a:ahLst/>
            <a:cxnLst>
              <a:cxn ang="0">
                <a:pos x="connsiteX0" y="connsiteY0"/>
              </a:cxn>
              <a:cxn ang="0">
                <a:pos x="connsiteX1" y="connsiteY1"/>
              </a:cxn>
              <a:cxn ang="0">
                <a:pos x="connsiteX2" y="connsiteY2"/>
              </a:cxn>
              <a:cxn ang="0">
                <a:pos x="connsiteX3" y="connsiteY3"/>
              </a:cxn>
            </a:cxnLst>
            <a:rect l="l" t="t" r="r" b="b"/>
            <a:pathLst>
              <a:path w="11430000" h="6153150">
                <a:moveTo>
                  <a:pt x="0" y="0"/>
                </a:moveTo>
                <a:lnTo>
                  <a:pt x="11430000" y="0"/>
                </a:lnTo>
                <a:lnTo>
                  <a:pt x="11430000" y="6153150"/>
                </a:lnTo>
                <a:lnTo>
                  <a:pt x="0" y="6153150"/>
                </a:lnTo>
                <a:close/>
              </a:path>
            </a:pathLst>
          </a:custGeom>
        </p:spPr>
        <p:txBody>
          <a:bodyPr rtlCol="0">
            <a:noAutofit/>
          </a:bodyPr>
          <a:lstStyle/>
          <a:p>
            <a:pPr lvl="0"/>
            <a:endParaRPr lang="id-ID" noProof="0"/>
          </a:p>
        </p:txBody>
      </p:sp>
      <p:sp>
        <p:nvSpPr>
          <p:cNvPr id="16" name="Picture Placeholder 15"/>
          <p:cNvSpPr>
            <a:spLocks noGrp="1"/>
          </p:cNvSpPr>
          <p:nvPr>
            <p:ph type="pic" sz="quarter" idx="11"/>
          </p:nvPr>
        </p:nvSpPr>
        <p:spPr>
          <a:xfrm>
            <a:off x="1095375" y="1005947"/>
            <a:ext cx="2381250" cy="2381250"/>
          </a:xfrm>
          <a:custGeom>
            <a:avLst/>
            <a:gdLst>
              <a:gd name="connsiteX0" fmla="*/ 1190625 w 2381250"/>
              <a:gd name="connsiteY0" fmla="*/ 0 h 2381250"/>
              <a:gd name="connsiteX1" fmla="*/ 2381250 w 2381250"/>
              <a:gd name="connsiteY1" fmla="*/ 1190625 h 2381250"/>
              <a:gd name="connsiteX2" fmla="*/ 1190625 w 2381250"/>
              <a:gd name="connsiteY2" fmla="*/ 2381250 h 2381250"/>
              <a:gd name="connsiteX3" fmla="*/ 0 w 2381250"/>
              <a:gd name="connsiteY3" fmla="*/ 1190625 h 2381250"/>
              <a:gd name="connsiteX4" fmla="*/ 1190625 w 2381250"/>
              <a:gd name="connsiteY4" fmla="*/ 0 h 2381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0" h="2381250">
                <a:moveTo>
                  <a:pt x="1190625" y="0"/>
                </a:moveTo>
                <a:cubicBezTo>
                  <a:pt x="1848189" y="0"/>
                  <a:pt x="2381250" y="533061"/>
                  <a:pt x="2381250" y="1190625"/>
                </a:cubicBezTo>
                <a:cubicBezTo>
                  <a:pt x="2381250" y="1848189"/>
                  <a:pt x="1848189" y="2381250"/>
                  <a:pt x="1190625" y="2381250"/>
                </a:cubicBezTo>
                <a:cubicBezTo>
                  <a:pt x="533061" y="2381250"/>
                  <a:pt x="0" y="1848189"/>
                  <a:pt x="0" y="1190625"/>
                </a:cubicBezTo>
                <a:cubicBezTo>
                  <a:pt x="0" y="533061"/>
                  <a:pt x="533061" y="0"/>
                  <a:pt x="1190625" y="0"/>
                </a:cubicBezTo>
                <a:close/>
              </a:path>
            </a:pathLst>
          </a:custGeom>
        </p:spPr>
        <p:txBody>
          <a:bodyPr rtlCol="0">
            <a:noAutofit/>
          </a:bodyPr>
          <a:lstStyle/>
          <a:p>
            <a:pPr lvl="0"/>
            <a:endParaRPr lang="id-ID" noProof="0"/>
          </a:p>
        </p:txBody>
      </p:sp>
      <p:sp>
        <p:nvSpPr>
          <p:cNvPr id="17" name="Picture Placeholder 16"/>
          <p:cNvSpPr>
            <a:spLocks noGrp="1"/>
          </p:cNvSpPr>
          <p:nvPr>
            <p:ph type="pic" sz="quarter" idx="12"/>
          </p:nvPr>
        </p:nvSpPr>
        <p:spPr>
          <a:xfrm>
            <a:off x="8715375" y="3908690"/>
            <a:ext cx="2381250" cy="2381250"/>
          </a:xfrm>
          <a:custGeom>
            <a:avLst/>
            <a:gdLst>
              <a:gd name="connsiteX0" fmla="*/ 1190625 w 2381250"/>
              <a:gd name="connsiteY0" fmla="*/ 0 h 2381250"/>
              <a:gd name="connsiteX1" fmla="*/ 2381250 w 2381250"/>
              <a:gd name="connsiteY1" fmla="*/ 1190625 h 2381250"/>
              <a:gd name="connsiteX2" fmla="*/ 1190625 w 2381250"/>
              <a:gd name="connsiteY2" fmla="*/ 2381250 h 2381250"/>
              <a:gd name="connsiteX3" fmla="*/ 0 w 2381250"/>
              <a:gd name="connsiteY3" fmla="*/ 1190625 h 2381250"/>
              <a:gd name="connsiteX4" fmla="*/ 1190625 w 2381250"/>
              <a:gd name="connsiteY4" fmla="*/ 0 h 2381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0" h="2381250">
                <a:moveTo>
                  <a:pt x="1190625" y="0"/>
                </a:moveTo>
                <a:cubicBezTo>
                  <a:pt x="1848189" y="0"/>
                  <a:pt x="2381250" y="533061"/>
                  <a:pt x="2381250" y="1190625"/>
                </a:cubicBezTo>
                <a:cubicBezTo>
                  <a:pt x="2381250" y="1848189"/>
                  <a:pt x="1848189" y="2381250"/>
                  <a:pt x="1190625" y="2381250"/>
                </a:cubicBezTo>
                <a:cubicBezTo>
                  <a:pt x="533061" y="2381250"/>
                  <a:pt x="0" y="1848189"/>
                  <a:pt x="0" y="1190625"/>
                </a:cubicBezTo>
                <a:cubicBezTo>
                  <a:pt x="0" y="533061"/>
                  <a:pt x="533061" y="0"/>
                  <a:pt x="1190625" y="0"/>
                </a:cubicBez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343627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 y="457200"/>
            <a:ext cx="10972800" cy="4991100"/>
          </a:xfrm>
          <a:custGeom>
            <a:avLst/>
            <a:gdLst>
              <a:gd name="connsiteX0" fmla="*/ 0 w 11430000"/>
              <a:gd name="connsiteY0" fmla="*/ 0 h 5048250"/>
              <a:gd name="connsiteX1" fmla="*/ 11430000 w 11430000"/>
              <a:gd name="connsiteY1" fmla="*/ 0 h 5048250"/>
              <a:gd name="connsiteX2" fmla="*/ 11430000 w 11430000"/>
              <a:gd name="connsiteY2" fmla="*/ 5048250 h 5048250"/>
              <a:gd name="connsiteX3" fmla="*/ 0 w 11430000"/>
              <a:gd name="connsiteY3" fmla="*/ 5048250 h 5048250"/>
            </a:gdLst>
            <a:ahLst/>
            <a:cxnLst>
              <a:cxn ang="0">
                <a:pos x="connsiteX0" y="connsiteY0"/>
              </a:cxn>
              <a:cxn ang="0">
                <a:pos x="connsiteX1" y="connsiteY1"/>
              </a:cxn>
              <a:cxn ang="0">
                <a:pos x="connsiteX2" y="connsiteY2"/>
              </a:cxn>
              <a:cxn ang="0">
                <a:pos x="connsiteX3" y="connsiteY3"/>
              </a:cxn>
            </a:cxnLst>
            <a:rect l="l" t="t" r="r" b="b"/>
            <a:pathLst>
              <a:path w="11430000" h="5048250">
                <a:moveTo>
                  <a:pt x="0" y="0"/>
                </a:moveTo>
                <a:lnTo>
                  <a:pt x="11430000" y="0"/>
                </a:lnTo>
                <a:lnTo>
                  <a:pt x="11430000" y="5048250"/>
                </a:lnTo>
                <a:lnTo>
                  <a:pt x="0" y="50482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181928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5234" y="628650"/>
            <a:ext cx="3771900" cy="5600700"/>
          </a:xfrm>
          <a:custGeom>
            <a:avLst/>
            <a:gdLst>
              <a:gd name="connsiteX0" fmla="*/ 0 w 3771900"/>
              <a:gd name="connsiteY0" fmla="*/ 0 h 5600700"/>
              <a:gd name="connsiteX1" fmla="*/ 3771900 w 3771900"/>
              <a:gd name="connsiteY1" fmla="*/ 0 h 5600700"/>
              <a:gd name="connsiteX2" fmla="*/ 3771900 w 3771900"/>
              <a:gd name="connsiteY2" fmla="*/ 5600700 h 5600700"/>
              <a:gd name="connsiteX3" fmla="*/ 0 w 3771900"/>
              <a:gd name="connsiteY3" fmla="*/ 5600700 h 5600700"/>
            </a:gdLst>
            <a:ahLst/>
            <a:cxnLst>
              <a:cxn ang="0">
                <a:pos x="connsiteX0" y="connsiteY0"/>
              </a:cxn>
              <a:cxn ang="0">
                <a:pos x="connsiteX1" y="connsiteY1"/>
              </a:cxn>
              <a:cxn ang="0">
                <a:pos x="connsiteX2" y="connsiteY2"/>
              </a:cxn>
              <a:cxn ang="0">
                <a:pos x="connsiteX3" y="connsiteY3"/>
              </a:cxn>
            </a:cxnLst>
            <a:rect l="l" t="t" r="r" b="b"/>
            <a:pathLst>
              <a:path w="3771900" h="5600700">
                <a:moveTo>
                  <a:pt x="0" y="0"/>
                </a:moveTo>
                <a:lnTo>
                  <a:pt x="3771900" y="0"/>
                </a:lnTo>
                <a:lnTo>
                  <a:pt x="3771900" y="5600700"/>
                </a:lnTo>
                <a:lnTo>
                  <a:pt x="0" y="56007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468032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3962400"/>
            <a:ext cx="12192000" cy="2895600"/>
          </a:xfrm>
          <a:custGeom>
            <a:avLst/>
            <a:gdLst>
              <a:gd name="connsiteX0" fmla="*/ 0 w 11544300"/>
              <a:gd name="connsiteY0" fmla="*/ 0 h 2571750"/>
              <a:gd name="connsiteX1" fmla="*/ 11544300 w 11544300"/>
              <a:gd name="connsiteY1" fmla="*/ 0 h 2571750"/>
              <a:gd name="connsiteX2" fmla="*/ 11544300 w 11544300"/>
              <a:gd name="connsiteY2" fmla="*/ 2571750 h 2571750"/>
              <a:gd name="connsiteX3" fmla="*/ 0 w 11544300"/>
              <a:gd name="connsiteY3" fmla="*/ 2571750 h 2571750"/>
            </a:gdLst>
            <a:ahLst/>
            <a:cxnLst>
              <a:cxn ang="0">
                <a:pos x="connsiteX0" y="connsiteY0"/>
              </a:cxn>
              <a:cxn ang="0">
                <a:pos x="connsiteX1" y="connsiteY1"/>
              </a:cxn>
              <a:cxn ang="0">
                <a:pos x="connsiteX2" y="connsiteY2"/>
              </a:cxn>
              <a:cxn ang="0">
                <a:pos x="connsiteX3" y="connsiteY3"/>
              </a:cxn>
            </a:cxnLst>
            <a:rect l="l" t="t" r="r" b="b"/>
            <a:pathLst>
              <a:path w="11544300" h="2571750">
                <a:moveTo>
                  <a:pt x="0" y="0"/>
                </a:moveTo>
                <a:lnTo>
                  <a:pt x="11544300" y="0"/>
                </a:lnTo>
                <a:lnTo>
                  <a:pt x="11544300" y="2571750"/>
                </a:lnTo>
                <a:lnTo>
                  <a:pt x="0" y="25717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943892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6000750" y="1028700"/>
            <a:ext cx="5334000" cy="4800600"/>
          </a:xfrm>
          <a:custGeom>
            <a:avLst/>
            <a:gdLst>
              <a:gd name="connsiteX0" fmla="*/ 0 w 5334000"/>
              <a:gd name="connsiteY0" fmla="*/ 0 h 4800600"/>
              <a:gd name="connsiteX1" fmla="*/ 5334000 w 5334000"/>
              <a:gd name="connsiteY1" fmla="*/ 0 h 4800600"/>
              <a:gd name="connsiteX2" fmla="*/ 5334000 w 5334000"/>
              <a:gd name="connsiteY2" fmla="*/ 4800600 h 4800600"/>
              <a:gd name="connsiteX3" fmla="*/ 0 w 5334000"/>
              <a:gd name="connsiteY3" fmla="*/ 4800600 h 4800600"/>
            </a:gdLst>
            <a:ahLst/>
            <a:cxnLst>
              <a:cxn ang="0">
                <a:pos x="connsiteX0" y="connsiteY0"/>
              </a:cxn>
              <a:cxn ang="0">
                <a:pos x="connsiteX1" y="connsiteY1"/>
              </a:cxn>
              <a:cxn ang="0">
                <a:pos x="connsiteX2" y="connsiteY2"/>
              </a:cxn>
              <a:cxn ang="0">
                <a:pos x="connsiteX3" y="connsiteY3"/>
              </a:cxn>
            </a:cxnLst>
            <a:rect l="l" t="t" r="r" b="b"/>
            <a:pathLst>
              <a:path w="5334000" h="4800600">
                <a:moveTo>
                  <a:pt x="0" y="0"/>
                </a:moveTo>
                <a:lnTo>
                  <a:pt x="5334000" y="0"/>
                </a:lnTo>
                <a:lnTo>
                  <a:pt x="5334000" y="4800600"/>
                </a:lnTo>
                <a:lnTo>
                  <a:pt x="0" y="48006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02538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234" y="1007907"/>
            <a:ext cx="3600450" cy="5048250"/>
          </a:xfrm>
          <a:custGeom>
            <a:avLst/>
            <a:gdLst>
              <a:gd name="connsiteX0" fmla="*/ 0 w 3600450"/>
              <a:gd name="connsiteY0" fmla="*/ 0 h 5048250"/>
              <a:gd name="connsiteX1" fmla="*/ 3600450 w 3600450"/>
              <a:gd name="connsiteY1" fmla="*/ 0 h 5048250"/>
              <a:gd name="connsiteX2" fmla="*/ 3600450 w 3600450"/>
              <a:gd name="connsiteY2" fmla="*/ 5048250 h 5048250"/>
              <a:gd name="connsiteX3" fmla="*/ 0 w 3600450"/>
              <a:gd name="connsiteY3" fmla="*/ 5048250 h 5048250"/>
            </a:gdLst>
            <a:ahLst/>
            <a:cxnLst>
              <a:cxn ang="0">
                <a:pos x="connsiteX0" y="connsiteY0"/>
              </a:cxn>
              <a:cxn ang="0">
                <a:pos x="connsiteX1" y="connsiteY1"/>
              </a:cxn>
              <a:cxn ang="0">
                <a:pos x="connsiteX2" y="connsiteY2"/>
              </a:cxn>
              <a:cxn ang="0">
                <a:pos x="connsiteX3" y="connsiteY3"/>
              </a:cxn>
            </a:cxnLst>
            <a:rect l="l" t="t" r="r" b="b"/>
            <a:pathLst>
              <a:path w="3600450" h="5048250">
                <a:moveTo>
                  <a:pt x="0" y="0"/>
                </a:moveTo>
                <a:lnTo>
                  <a:pt x="3600450" y="0"/>
                </a:lnTo>
                <a:lnTo>
                  <a:pt x="3600450" y="5048250"/>
                </a:lnTo>
                <a:lnTo>
                  <a:pt x="0" y="5048250"/>
                </a:lnTo>
                <a:close/>
              </a:path>
            </a:pathLst>
          </a:custGeom>
        </p:spPr>
        <p:txBody>
          <a:bodyPr rtlCol="0">
            <a:noAutofit/>
          </a:bodyPr>
          <a:lstStyle/>
          <a:p>
            <a:pPr lvl="0"/>
            <a:endParaRPr lang="id-ID" noProof="0"/>
          </a:p>
        </p:txBody>
      </p:sp>
      <p:sp>
        <p:nvSpPr>
          <p:cNvPr id="12" name="Picture Placeholder 11"/>
          <p:cNvSpPr>
            <a:spLocks noGrp="1"/>
          </p:cNvSpPr>
          <p:nvPr>
            <p:ph type="pic" sz="quarter" idx="11"/>
          </p:nvPr>
        </p:nvSpPr>
        <p:spPr>
          <a:xfrm>
            <a:off x="4444284" y="1007907"/>
            <a:ext cx="2266950" cy="5048250"/>
          </a:xfrm>
          <a:custGeom>
            <a:avLst/>
            <a:gdLst>
              <a:gd name="connsiteX0" fmla="*/ 0 w 3600450"/>
              <a:gd name="connsiteY0" fmla="*/ 0 h 5048250"/>
              <a:gd name="connsiteX1" fmla="*/ 3600450 w 3600450"/>
              <a:gd name="connsiteY1" fmla="*/ 0 h 5048250"/>
              <a:gd name="connsiteX2" fmla="*/ 3600450 w 3600450"/>
              <a:gd name="connsiteY2" fmla="*/ 5048250 h 5048250"/>
              <a:gd name="connsiteX3" fmla="*/ 0 w 3600450"/>
              <a:gd name="connsiteY3" fmla="*/ 5048250 h 5048250"/>
            </a:gdLst>
            <a:ahLst/>
            <a:cxnLst>
              <a:cxn ang="0">
                <a:pos x="connsiteX0" y="connsiteY0"/>
              </a:cxn>
              <a:cxn ang="0">
                <a:pos x="connsiteX1" y="connsiteY1"/>
              </a:cxn>
              <a:cxn ang="0">
                <a:pos x="connsiteX2" y="connsiteY2"/>
              </a:cxn>
              <a:cxn ang="0">
                <a:pos x="connsiteX3" y="connsiteY3"/>
              </a:cxn>
            </a:cxnLst>
            <a:rect l="l" t="t" r="r" b="b"/>
            <a:pathLst>
              <a:path w="3600450" h="5048250">
                <a:moveTo>
                  <a:pt x="0" y="0"/>
                </a:moveTo>
                <a:lnTo>
                  <a:pt x="3600450" y="0"/>
                </a:lnTo>
                <a:lnTo>
                  <a:pt x="3600450" y="5048250"/>
                </a:lnTo>
                <a:lnTo>
                  <a:pt x="0" y="50482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005377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09599" y="2598046"/>
            <a:ext cx="6257925" cy="3886200"/>
          </a:xfrm>
          <a:custGeom>
            <a:avLst/>
            <a:gdLst>
              <a:gd name="connsiteX0" fmla="*/ 0 w 6400800"/>
              <a:gd name="connsiteY0" fmla="*/ 0 h 3886200"/>
              <a:gd name="connsiteX1" fmla="*/ 6400800 w 6400800"/>
              <a:gd name="connsiteY1" fmla="*/ 0 h 3886200"/>
              <a:gd name="connsiteX2" fmla="*/ 6400800 w 6400800"/>
              <a:gd name="connsiteY2" fmla="*/ 3886200 h 3886200"/>
              <a:gd name="connsiteX3" fmla="*/ 0 w 6400800"/>
              <a:gd name="connsiteY3" fmla="*/ 3886200 h 3886200"/>
            </a:gdLst>
            <a:ahLst/>
            <a:cxnLst>
              <a:cxn ang="0">
                <a:pos x="connsiteX0" y="connsiteY0"/>
              </a:cxn>
              <a:cxn ang="0">
                <a:pos x="connsiteX1" y="connsiteY1"/>
              </a:cxn>
              <a:cxn ang="0">
                <a:pos x="connsiteX2" y="connsiteY2"/>
              </a:cxn>
              <a:cxn ang="0">
                <a:pos x="connsiteX3" y="connsiteY3"/>
              </a:cxn>
            </a:cxnLst>
            <a:rect l="l" t="t" r="r" b="b"/>
            <a:pathLst>
              <a:path w="6400800" h="3886200">
                <a:moveTo>
                  <a:pt x="0" y="0"/>
                </a:moveTo>
                <a:lnTo>
                  <a:pt x="6400800" y="0"/>
                </a:lnTo>
                <a:lnTo>
                  <a:pt x="6400800" y="3886200"/>
                </a:lnTo>
                <a:lnTo>
                  <a:pt x="0" y="3886200"/>
                </a:lnTo>
                <a:close/>
              </a:path>
            </a:pathLst>
          </a:custGeom>
        </p:spPr>
        <p:txBody>
          <a:bodyPr rtlCol="0">
            <a:noAutofit/>
          </a:bodyPr>
          <a:lstStyle/>
          <a:p>
            <a:pPr lvl="0"/>
            <a:endParaRPr lang="id-ID" noProof="0"/>
          </a:p>
        </p:txBody>
      </p:sp>
      <p:sp>
        <p:nvSpPr>
          <p:cNvPr id="13" name="Picture Placeholder 12"/>
          <p:cNvSpPr>
            <a:spLocks noGrp="1"/>
          </p:cNvSpPr>
          <p:nvPr>
            <p:ph type="pic" sz="quarter" idx="11"/>
          </p:nvPr>
        </p:nvSpPr>
        <p:spPr>
          <a:xfrm>
            <a:off x="7096125" y="4650105"/>
            <a:ext cx="4486275" cy="1834141"/>
          </a:xfrm>
          <a:custGeom>
            <a:avLst/>
            <a:gdLst>
              <a:gd name="connsiteX0" fmla="*/ 0 w 4629150"/>
              <a:gd name="connsiteY0" fmla="*/ 0 h 1834141"/>
              <a:gd name="connsiteX1" fmla="*/ 4629150 w 4629150"/>
              <a:gd name="connsiteY1" fmla="*/ 0 h 1834141"/>
              <a:gd name="connsiteX2" fmla="*/ 4629150 w 4629150"/>
              <a:gd name="connsiteY2" fmla="*/ 1834141 h 1834141"/>
              <a:gd name="connsiteX3" fmla="*/ 0 w 4629150"/>
              <a:gd name="connsiteY3" fmla="*/ 1834141 h 1834141"/>
            </a:gdLst>
            <a:ahLst/>
            <a:cxnLst>
              <a:cxn ang="0">
                <a:pos x="connsiteX0" y="connsiteY0"/>
              </a:cxn>
              <a:cxn ang="0">
                <a:pos x="connsiteX1" y="connsiteY1"/>
              </a:cxn>
              <a:cxn ang="0">
                <a:pos x="connsiteX2" y="connsiteY2"/>
              </a:cxn>
              <a:cxn ang="0">
                <a:pos x="connsiteX3" y="connsiteY3"/>
              </a:cxn>
            </a:cxnLst>
            <a:rect l="l" t="t" r="r" b="b"/>
            <a:pathLst>
              <a:path w="4629150" h="1834141">
                <a:moveTo>
                  <a:pt x="0" y="0"/>
                </a:moveTo>
                <a:lnTo>
                  <a:pt x="4629150" y="0"/>
                </a:lnTo>
                <a:lnTo>
                  <a:pt x="4629150" y="1834141"/>
                </a:lnTo>
                <a:lnTo>
                  <a:pt x="0" y="1834141"/>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709229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3009900"/>
            <a:ext cx="7010400" cy="3848100"/>
          </a:xfrm>
          <a:custGeom>
            <a:avLst/>
            <a:gdLst>
              <a:gd name="connsiteX0" fmla="*/ 0 w 7010400"/>
              <a:gd name="connsiteY0" fmla="*/ 0 h 3848100"/>
              <a:gd name="connsiteX1" fmla="*/ 7010400 w 7010400"/>
              <a:gd name="connsiteY1" fmla="*/ 0 h 3848100"/>
              <a:gd name="connsiteX2" fmla="*/ 7010400 w 7010400"/>
              <a:gd name="connsiteY2" fmla="*/ 3848100 h 3848100"/>
              <a:gd name="connsiteX3" fmla="*/ 0 w 7010400"/>
              <a:gd name="connsiteY3" fmla="*/ 3848100 h 3848100"/>
            </a:gdLst>
            <a:ahLst/>
            <a:cxnLst>
              <a:cxn ang="0">
                <a:pos x="connsiteX0" y="connsiteY0"/>
              </a:cxn>
              <a:cxn ang="0">
                <a:pos x="connsiteX1" y="connsiteY1"/>
              </a:cxn>
              <a:cxn ang="0">
                <a:pos x="connsiteX2" y="connsiteY2"/>
              </a:cxn>
              <a:cxn ang="0">
                <a:pos x="connsiteX3" y="connsiteY3"/>
              </a:cxn>
            </a:cxnLst>
            <a:rect l="l" t="t" r="r" b="b"/>
            <a:pathLst>
              <a:path w="7010400" h="3848100">
                <a:moveTo>
                  <a:pt x="0" y="0"/>
                </a:moveTo>
                <a:lnTo>
                  <a:pt x="7010400" y="0"/>
                </a:lnTo>
                <a:lnTo>
                  <a:pt x="7010400" y="3848100"/>
                </a:lnTo>
                <a:lnTo>
                  <a:pt x="0" y="3848100"/>
                </a:lnTo>
                <a:close/>
              </a:path>
            </a:pathLst>
          </a:custGeom>
        </p:spPr>
        <p:txBody>
          <a:bodyPr rtlCol="0">
            <a:noAutofit/>
          </a:bodyPr>
          <a:lstStyle/>
          <a:p>
            <a:pPr lvl="0"/>
            <a:endParaRPr lang="id-ID" noProof="0"/>
          </a:p>
        </p:txBody>
      </p:sp>
      <p:sp>
        <p:nvSpPr>
          <p:cNvPr id="13" name="Picture Placeholder 12"/>
          <p:cNvSpPr>
            <a:spLocks noGrp="1"/>
          </p:cNvSpPr>
          <p:nvPr>
            <p:ph type="pic" sz="quarter" idx="11"/>
          </p:nvPr>
        </p:nvSpPr>
        <p:spPr>
          <a:xfrm>
            <a:off x="7010400" y="0"/>
            <a:ext cx="5181600" cy="3009900"/>
          </a:xfrm>
          <a:custGeom>
            <a:avLst/>
            <a:gdLst>
              <a:gd name="connsiteX0" fmla="*/ 0 w 5181600"/>
              <a:gd name="connsiteY0" fmla="*/ 0 h 3009900"/>
              <a:gd name="connsiteX1" fmla="*/ 5181600 w 5181600"/>
              <a:gd name="connsiteY1" fmla="*/ 0 h 3009900"/>
              <a:gd name="connsiteX2" fmla="*/ 5181600 w 5181600"/>
              <a:gd name="connsiteY2" fmla="*/ 3009900 h 3009900"/>
              <a:gd name="connsiteX3" fmla="*/ 0 w 5181600"/>
              <a:gd name="connsiteY3" fmla="*/ 3009900 h 3009900"/>
            </a:gdLst>
            <a:ahLst/>
            <a:cxnLst>
              <a:cxn ang="0">
                <a:pos x="connsiteX0" y="connsiteY0"/>
              </a:cxn>
              <a:cxn ang="0">
                <a:pos x="connsiteX1" y="connsiteY1"/>
              </a:cxn>
              <a:cxn ang="0">
                <a:pos x="connsiteX2" y="connsiteY2"/>
              </a:cxn>
              <a:cxn ang="0">
                <a:pos x="connsiteX3" y="connsiteY3"/>
              </a:cxn>
            </a:cxnLst>
            <a:rect l="l" t="t" r="r" b="b"/>
            <a:pathLst>
              <a:path w="5181600" h="3009900">
                <a:moveTo>
                  <a:pt x="0" y="0"/>
                </a:moveTo>
                <a:lnTo>
                  <a:pt x="5181600" y="0"/>
                </a:lnTo>
                <a:lnTo>
                  <a:pt x="5181600" y="3009900"/>
                </a:lnTo>
                <a:lnTo>
                  <a:pt x="0" y="30099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4194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D5A0AD-8B85-4806-AA50-4D2E9F92D5C6}"/>
              </a:ext>
            </a:extLst>
          </p:cNvPr>
          <p:cNvSpPr/>
          <p:nvPr userDrawn="1"/>
        </p:nvSpPr>
        <p:spPr>
          <a:xfrm>
            <a:off x="762000" y="1276350"/>
            <a:ext cx="4629150" cy="55816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Picture Placeholder 9"/>
          <p:cNvSpPr>
            <a:spLocks noGrp="1"/>
          </p:cNvSpPr>
          <p:nvPr>
            <p:ph type="pic" sz="quarter" idx="10"/>
          </p:nvPr>
        </p:nvSpPr>
        <p:spPr>
          <a:xfrm>
            <a:off x="609600" y="1276350"/>
            <a:ext cx="4781550" cy="5581650"/>
          </a:xfrm>
          <a:custGeom>
            <a:avLst/>
            <a:gdLst>
              <a:gd name="connsiteX0" fmla="*/ 0 w 4629150"/>
              <a:gd name="connsiteY0" fmla="*/ 0 h 5581650"/>
              <a:gd name="connsiteX1" fmla="*/ 4629150 w 4629150"/>
              <a:gd name="connsiteY1" fmla="*/ 0 h 5581650"/>
              <a:gd name="connsiteX2" fmla="*/ 4629150 w 4629150"/>
              <a:gd name="connsiteY2" fmla="*/ 5581650 h 5581650"/>
              <a:gd name="connsiteX3" fmla="*/ 0 w 4629150"/>
              <a:gd name="connsiteY3" fmla="*/ 5581650 h 5581650"/>
            </a:gdLst>
            <a:ahLst/>
            <a:cxnLst>
              <a:cxn ang="0">
                <a:pos x="connsiteX0" y="connsiteY0"/>
              </a:cxn>
              <a:cxn ang="0">
                <a:pos x="connsiteX1" y="connsiteY1"/>
              </a:cxn>
              <a:cxn ang="0">
                <a:pos x="connsiteX2" y="connsiteY2"/>
              </a:cxn>
              <a:cxn ang="0">
                <a:pos x="connsiteX3" y="connsiteY3"/>
              </a:cxn>
            </a:cxnLst>
            <a:rect l="l" t="t" r="r" b="b"/>
            <a:pathLst>
              <a:path w="4629150" h="5581650">
                <a:moveTo>
                  <a:pt x="0" y="0"/>
                </a:moveTo>
                <a:lnTo>
                  <a:pt x="4629150" y="0"/>
                </a:lnTo>
                <a:lnTo>
                  <a:pt x="4629150" y="5581650"/>
                </a:lnTo>
                <a:lnTo>
                  <a:pt x="0" y="5581650"/>
                </a:lnTo>
                <a:close/>
              </a:path>
            </a:pathLst>
          </a:custGeom>
        </p:spPr>
        <p:txBody>
          <a:bodyPr rtlCol="0">
            <a:noAutofit/>
          </a:bodyPr>
          <a:lstStyle/>
          <a:p>
            <a:pPr lvl="0"/>
            <a:endParaRPr lang="id-ID" noProof="0"/>
          </a:p>
        </p:txBody>
      </p:sp>
      <p:sp>
        <p:nvSpPr>
          <p:cNvPr id="13" name="Picture Placeholder 12"/>
          <p:cNvSpPr>
            <a:spLocks noGrp="1"/>
          </p:cNvSpPr>
          <p:nvPr>
            <p:ph type="pic" sz="quarter" idx="11"/>
          </p:nvPr>
        </p:nvSpPr>
        <p:spPr>
          <a:xfrm>
            <a:off x="4495800" y="3314700"/>
            <a:ext cx="7696200" cy="2895600"/>
          </a:xfrm>
          <a:custGeom>
            <a:avLst/>
            <a:gdLst>
              <a:gd name="connsiteX0" fmla="*/ 0 w 7696200"/>
              <a:gd name="connsiteY0" fmla="*/ 0 h 2895600"/>
              <a:gd name="connsiteX1" fmla="*/ 7696200 w 7696200"/>
              <a:gd name="connsiteY1" fmla="*/ 0 h 2895600"/>
              <a:gd name="connsiteX2" fmla="*/ 7696200 w 7696200"/>
              <a:gd name="connsiteY2" fmla="*/ 2895600 h 2895600"/>
              <a:gd name="connsiteX3" fmla="*/ 0 w 76962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7696200" h="2895600">
                <a:moveTo>
                  <a:pt x="0" y="0"/>
                </a:moveTo>
                <a:lnTo>
                  <a:pt x="7696200" y="0"/>
                </a:lnTo>
                <a:lnTo>
                  <a:pt x="7696200" y="2895600"/>
                </a:lnTo>
                <a:lnTo>
                  <a:pt x="0" y="28956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493626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6" name="Picture Placeholder 14"/>
          <p:cNvSpPr>
            <a:spLocks noGrp="1"/>
          </p:cNvSpPr>
          <p:nvPr>
            <p:ph type="pic" sz="quarter" idx="10"/>
          </p:nvPr>
        </p:nvSpPr>
        <p:spPr>
          <a:xfrm>
            <a:off x="381000" y="352425"/>
            <a:ext cx="11430000" cy="6153150"/>
          </a:xfrm>
          <a:custGeom>
            <a:avLst/>
            <a:gdLst>
              <a:gd name="connsiteX0" fmla="*/ 0 w 11430000"/>
              <a:gd name="connsiteY0" fmla="*/ 0 h 6153150"/>
              <a:gd name="connsiteX1" fmla="*/ 11430000 w 11430000"/>
              <a:gd name="connsiteY1" fmla="*/ 0 h 6153150"/>
              <a:gd name="connsiteX2" fmla="*/ 11430000 w 11430000"/>
              <a:gd name="connsiteY2" fmla="*/ 6153150 h 6153150"/>
              <a:gd name="connsiteX3" fmla="*/ 0 w 11430000"/>
              <a:gd name="connsiteY3" fmla="*/ 6153150 h 6153150"/>
            </a:gdLst>
            <a:ahLst/>
            <a:cxnLst>
              <a:cxn ang="0">
                <a:pos x="connsiteX0" y="connsiteY0"/>
              </a:cxn>
              <a:cxn ang="0">
                <a:pos x="connsiteX1" y="connsiteY1"/>
              </a:cxn>
              <a:cxn ang="0">
                <a:pos x="connsiteX2" y="connsiteY2"/>
              </a:cxn>
              <a:cxn ang="0">
                <a:pos x="connsiteX3" y="connsiteY3"/>
              </a:cxn>
            </a:cxnLst>
            <a:rect l="l" t="t" r="r" b="b"/>
            <a:pathLst>
              <a:path w="11430000" h="6153150">
                <a:moveTo>
                  <a:pt x="0" y="0"/>
                </a:moveTo>
                <a:lnTo>
                  <a:pt x="11430000" y="0"/>
                </a:lnTo>
                <a:lnTo>
                  <a:pt x="11430000" y="6153150"/>
                </a:lnTo>
                <a:lnTo>
                  <a:pt x="0" y="61531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021741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857250" y="1809750"/>
            <a:ext cx="2819400" cy="3238500"/>
          </a:xfrm>
          <a:custGeom>
            <a:avLst/>
            <a:gdLst>
              <a:gd name="connsiteX0" fmla="*/ 0 w 2819400"/>
              <a:gd name="connsiteY0" fmla="*/ 0 h 3238500"/>
              <a:gd name="connsiteX1" fmla="*/ 2819400 w 2819400"/>
              <a:gd name="connsiteY1" fmla="*/ 0 h 3238500"/>
              <a:gd name="connsiteX2" fmla="*/ 2819400 w 2819400"/>
              <a:gd name="connsiteY2" fmla="*/ 3238500 h 3238500"/>
              <a:gd name="connsiteX3" fmla="*/ 0 w 2819400"/>
              <a:gd name="connsiteY3" fmla="*/ 3238500 h 3238500"/>
            </a:gdLst>
            <a:ahLst/>
            <a:cxnLst>
              <a:cxn ang="0">
                <a:pos x="connsiteX0" y="connsiteY0"/>
              </a:cxn>
              <a:cxn ang="0">
                <a:pos x="connsiteX1" y="connsiteY1"/>
              </a:cxn>
              <a:cxn ang="0">
                <a:pos x="connsiteX2" y="connsiteY2"/>
              </a:cxn>
              <a:cxn ang="0">
                <a:pos x="connsiteX3" y="connsiteY3"/>
              </a:cxn>
            </a:cxnLst>
            <a:rect l="l" t="t" r="r" b="b"/>
            <a:pathLst>
              <a:path w="2819400" h="3238500">
                <a:moveTo>
                  <a:pt x="0" y="0"/>
                </a:moveTo>
                <a:lnTo>
                  <a:pt x="2819400" y="0"/>
                </a:lnTo>
                <a:lnTo>
                  <a:pt x="2819400" y="3238500"/>
                </a:lnTo>
                <a:lnTo>
                  <a:pt x="0" y="3238500"/>
                </a:lnTo>
                <a:close/>
              </a:path>
            </a:pathLst>
          </a:custGeom>
        </p:spPr>
        <p:txBody>
          <a:bodyPr rtlCol="0">
            <a:noAutofit/>
          </a:bodyPr>
          <a:lstStyle/>
          <a:p>
            <a:pPr lvl="0"/>
            <a:endParaRPr lang="id-ID" noProof="0"/>
          </a:p>
        </p:txBody>
      </p:sp>
      <p:sp>
        <p:nvSpPr>
          <p:cNvPr id="14" name="Picture Placeholder 13"/>
          <p:cNvSpPr>
            <a:spLocks noGrp="1"/>
          </p:cNvSpPr>
          <p:nvPr>
            <p:ph type="pic" sz="quarter" idx="11"/>
          </p:nvPr>
        </p:nvSpPr>
        <p:spPr>
          <a:xfrm>
            <a:off x="4686300" y="1809750"/>
            <a:ext cx="2819400" cy="3238500"/>
          </a:xfrm>
          <a:custGeom>
            <a:avLst/>
            <a:gdLst>
              <a:gd name="connsiteX0" fmla="*/ 0 w 2819400"/>
              <a:gd name="connsiteY0" fmla="*/ 0 h 3238500"/>
              <a:gd name="connsiteX1" fmla="*/ 2819400 w 2819400"/>
              <a:gd name="connsiteY1" fmla="*/ 0 h 3238500"/>
              <a:gd name="connsiteX2" fmla="*/ 2819400 w 2819400"/>
              <a:gd name="connsiteY2" fmla="*/ 3238500 h 3238500"/>
              <a:gd name="connsiteX3" fmla="*/ 0 w 2819400"/>
              <a:gd name="connsiteY3" fmla="*/ 3238500 h 3238500"/>
            </a:gdLst>
            <a:ahLst/>
            <a:cxnLst>
              <a:cxn ang="0">
                <a:pos x="connsiteX0" y="connsiteY0"/>
              </a:cxn>
              <a:cxn ang="0">
                <a:pos x="connsiteX1" y="connsiteY1"/>
              </a:cxn>
              <a:cxn ang="0">
                <a:pos x="connsiteX2" y="connsiteY2"/>
              </a:cxn>
              <a:cxn ang="0">
                <a:pos x="connsiteX3" y="connsiteY3"/>
              </a:cxn>
            </a:cxnLst>
            <a:rect l="l" t="t" r="r" b="b"/>
            <a:pathLst>
              <a:path w="2819400" h="3238500">
                <a:moveTo>
                  <a:pt x="0" y="0"/>
                </a:moveTo>
                <a:lnTo>
                  <a:pt x="2819400" y="0"/>
                </a:lnTo>
                <a:lnTo>
                  <a:pt x="2819400" y="3238500"/>
                </a:lnTo>
                <a:lnTo>
                  <a:pt x="0" y="3238500"/>
                </a:lnTo>
                <a:close/>
              </a:path>
            </a:pathLst>
          </a:custGeom>
        </p:spPr>
        <p:txBody>
          <a:bodyPr rtlCol="0">
            <a:noAutofit/>
          </a:bodyPr>
          <a:lstStyle/>
          <a:p>
            <a:pPr lvl="0"/>
            <a:endParaRPr lang="id-ID" noProof="0"/>
          </a:p>
        </p:txBody>
      </p:sp>
      <p:sp>
        <p:nvSpPr>
          <p:cNvPr id="15" name="Picture Placeholder 14"/>
          <p:cNvSpPr>
            <a:spLocks noGrp="1"/>
          </p:cNvSpPr>
          <p:nvPr>
            <p:ph type="pic" sz="quarter" idx="12"/>
          </p:nvPr>
        </p:nvSpPr>
        <p:spPr>
          <a:xfrm>
            <a:off x="8515350" y="1809750"/>
            <a:ext cx="2819400" cy="3238500"/>
          </a:xfrm>
          <a:custGeom>
            <a:avLst/>
            <a:gdLst>
              <a:gd name="connsiteX0" fmla="*/ 0 w 2819400"/>
              <a:gd name="connsiteY0" fmla="*/ 0 h 3238500"/>
              <a:gd name="connsiteX1" fmla="*/ 2819400 w 2819400"/>
              <a:gd name="connsiteY1" fmla="*/ 0 h 3238500"/>
              <a:gd name="connsiteX2" fmla="*/ 2819400 w 2819400"/>
              <a:gd name="connsiteY2" fmla="*/ 3238500 h 3238500"/>
              <a:gd name="connsiteX3" fmla="*/ 0 w 2819400"/>
              <a:gd name="connsiteY3" fmla="*/ 3238500 h 3238500"/>
            </a:gdLst>
            <a:ahLst/>
            <a:cxnLst>
              <a:cxn ang="0">
                <a:pos x="connsiteX0" y="connsiteY0"/>
              </a:cxn>
              <a:cxn ang="0">
                <a:pos x="connsiteX1" y="connsiteY1"/>
              </a:cxn>
              <a:cxn ang="0">
                <a:pos x="connsiteX2" y="connsiteY2"/>
              </a:cxn>
              <a:cxn ang="0">
                <a:pos x="connsiteX3" y="connsiteY3"/>
              </a:cxn>
            </a:cxnLst>
            <a:rect l="l" t="t" r="r" b="b"/>
            <a:pathLst>
              <a:path w="2819400" h="3238500">
                <a:moveTo>
                  <a:pt x="0" y="0"/>
                </a:moveTo>
                <a:lnTo>
                  <a:pt x="2819400" y="0"/>
                </a:lnTo>
                <a:lnTo>
                  <a:pt x="2819400" y="3238500"/>
                </a:lnTo>
                <a:lnTo>
                  <a:pt x="0" y="32385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3156464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2743200"/>
          </a:xfrm>
          <a:custGeom>
            <a:avLst/>
            <a:gdLst>
              <a:gd name="connsiteX0" fmla="*/ 0 w 12192000"/>
              <a:gd name="connsiteY0" fmla="*/ 0 h 2743200"/>
              <a:gd name="connsiteX1" fmla="*/ 12192000 w 12192000"/>
              <a:gd name="connsiteY1" fmla="*/ 0 h 2743200"/>
              <a:gd name="connsiteX2" fmla="*/ 12192000 w 12192000"/>
              <a:gd name="connsiteY2" fmla="*/ 2743200 h 2743200"/>
              <a:gd name="connsiteX3" fmla="*/ 0 w 121920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2192000" h="2743200">
                <a:moveTo>
                  <a:pt x="0" y="0"/>
                </a:moveTo>
                <a:lnTo>
                  <a:pt x="12192000" y="0"/>
                </a:lnTo>
                <a:lnTo>
                  <a:pt x="12192000" y="2743200"/>
                </a:lnTo>
                <a:lnTo>
                  <a:pt x="0" y="2743200"/>
                </a:lnTo>
                <a:close/>
              </a:path>
            </a:pathLst>
          </a:custGeom>
        </p:spPr>
        <p:txBody>
          <a:bodyPr rtlCol="0">
            <a:noAutofit/>
          </a:bodyPr>
          <a:lstStyle/>
          <a:p>
            <a:pPr lvl="0"/>
            <a:endParaRPr lang="id-ID" noProof="0"/>
          </a:p>
        </p:txBody>
      </p:sp>
      <p:sp>
        <p:nvSpPr>
          <p:cNvPr id="12" name="Picture Placeholder 11"/>
          <p:cNvSpPr>
            <a:spLocks noGrp="1"/>
          </p:cNvSpPr>
          <p:nvPr>
            <p:ph type="pic" sz="quarter" idx="11"/>
          </p:nvPr>
        </p:nvSpPr>
        <p:spPr>
          <a:xfrm>
            <a:off x="0" y="2952750"/>
            <a:ext cx="3028950" cy="3905250"/>
          </a:xfrm>
          <a:custGeom>
            <a:avLst/>
            <a:gdLst>
              <a:gd name="connsiteX0" fmla="*/ 0 w 12192000"/>
              <a:gd name="connsiteY0" fmla="*/ 0 h 2743200"/>
              <a:gd name="connsiteX1" fmla="*/ 12192000 w 12192000"/>
              <a:gd name="connsiteY1" fmla="*/ 0 h 2743200"/>
              <a:gd name="connsiteX2" fmla="*/ 12192000 w 12192000"/>
              <a:gd name="connsiteY2" fmla="*/ 2743200 h 2743200"/>
              <a:gd name="connsiteX3" fmla="*/ 0 w 121920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2192000" h="2743200">
                <a:moveTo>
                  <a:pt x="0" y="0"/>
                </a:moveTo>
                <a:lnTo>
                  <a:pt x="12192000" y="0"/>
                </a:lnTo>
                <a:lnTo>
                  <a:pt x="12192000" y="2743200"/>
                </a:lnTo>
                <a:lnTo>
                  <a:pt x="0" y="2743200"/>
                </a:lnTo>
                <a:close/>
              </a:path>
            </a:pathLst>
          </a:custGeom>
        </p:spPr>
        <p:txBody>
          <a:bodyPr rtlCol="0">
            <a:noAutofit/>
          </a:bodyPr>
          <a:lstStyle/>
          <a:p>
            <a:pPr lvl="0"/>
            <a:endParaRPr lang="id-ID" noProof="0"/>
          </a:p>
        </p:txBody>
      </p:sp>
      <p:sp>
        <p:nvSpPr>
          <p:cNvPr id="15" name="Picture Placeholder 14"/>
          <p:cNvSpPr>
            <a:spLocks noGrp="1"/>
          </p:cNvSpPr>
          <p:nvPr>
            <p:ph type="pic" sz="quarter" idx="12"/>
          </p:nvPr>
        </p:nvSpPr>
        <p:spPr>
          <a:xfrm>
            <a:off x="9163050" y="2952750"/>
            <a:ext cx="3028950" cy="3905250"/>
          </a:xfrm>
          <a:custGeom>
            <a:avLst/>
            <a:gdLst>
              <a:gd name="connsiteX0" fmla="*/ 0 w 12192000"/>
              <a:gd name="connsiteY0" fmla="*/ 0 h 2743200"/>
              <a:gd name="connsiteX1" fmla="*/ 12192000 w 12192000"/>
              <a:gd name="connsiteY1" fmla="*/ 0 h 2743200"/>
              <a:gd name="connsiteX2" fmla="*/ 12192000 w 12192000"/>
              <a:gd name="connsiteY2" fmla="*/ 2743200 h 2743200"/>
              <a:gd name="connsiteX3" fmla="*/ 0 w 121920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2192000" h="2743200">
                <a:moveTo>
                  <a:pt x="0" y="0"/>
                </a:moveTo>
                <a:lnTo>
                  <a:pt x="12192000" y="0"/>
                </a:lnTo>
                <a:lnTo>
                  <a:pt x="12192000" y="2743200"/>
                </a:lnTo>
                <a:lnTo>
                  <a:pt x="0" y="27432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176752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615101" y="1562100"/>
            <a:ext cx="2228850" cy="2266950"/>
          </a:xfrm>
          <a:custGeom>
            <a:avLst/>
            <a:gdLst>
              <a:gd name="connsiteX0" fmla="*/ 0 w 2228850"/>
              <a:gd name="connsiteY0" fmla="*/ 0 h 2266950"/>
              <a:gd name="connsiteX1" fmla="*/ 2228850 w 2228850"/>
              <a:gd name="connsiteY1" fmla="*/ 0 h 2266950"/>
              <a:gd name="connsiteX2" fmla="*/ 2228850 w 2228850"/>
              <a:gd name="connsiteY2" fmla="*/ 2266950 h 2266950"/>
              <a:gd name="connsiteX3" fmla="*/ 0 w 2228850"/>
              <a:gd name="connsiteY3" fmla="*/ 2266950 h 2266950"/>
            </a:gdLst>
            <a:ahLst/>
            <a:cxnLst>
              <a:cxn ang="0">
                <a:pos x="connsiteX0" y="connsiteY0"/>
              </a:cxn>
              <a:cxn ang="0">
                <a:pos x="connsiteX1" y="connsiteY1"/>
              </a:cxn>
              <a:cxn ang="0">
                <a:pos x="connsiteX2" y="connsiteY2"/>
              </a:cxn>
              <a:cxn ang="0">
                <a:pos x="connsiteX3" y="connsiteY3"/>
              </a:cxn>
            </a:cxnLst>
            <a:rect l="l" t="t" r="r" b="b"/>
            <a:pathLst>
              <a:path w="2228850" h="2266950">
                <a:moveTo>
                  <a:pt x="0" y="0"/>
                </a:moveTo>
                <a:lnTo>
                  <a:pt x="2228850" y="0"/>
                </a:lnTo>
                <a:lnTo>
                  <a:pt x="2228850" y="2266950"/>
                </a:lnTo>
                <a:lnTo>
                  <a:pt x="0" y="2266950"/>
                </a:lnTo>
                <a:close/>
              </a:path>
            </a:pathLst>
          </a:custGeom>
        </p:spPr>
        <p:txBody>
          <a:bodyPr rtlCol="0">
            <a:noAutofit/>
          </a:bodyPr>
          <a:lstStyle/>
          <a:p>
            <a:pPr lvl="0"/>
            <a:endParaRPr lang="id-ID" noProof="0"/>
          </a:p>
        </p:txBody>
      </p:sp>
      <p:sp>
        <p:nvSpPr>
          <p:cNvPr id="16" name="Picture Placeholder 15"/>
          <p:cNvSpPr>
            <a:spLocks noGrp="1"/>
          </p:cNvSpPr>
          <p:nvPr>
            <p:ph type="pic" sz="quarter" idx="11"/>
          </p:nvPr>
        </p:nvSpPr>
        <p:spPr>
          <a:xfrm>
            <a:off x="615101" y="4133850"/>
            <a:ext cx="2228850" cy="2266950"/>
          </a:xfrm>
          <a:custGeom>
            <a:avLst/>
            <a:gdLst>
              <a:gd name="connsiteX0" fmla="*/ 0 w 2228850"/>
              <a:gd name="connsiteY0" fmla="*/ 0 h 2266950"/>
              <a:gd name="connsiteX1" fmla="*/ 2228850 w 2228850"/>
              <a:gd name="connsiteY1" fmla="*/ 0 h 2266950"/>
              <a:gd name="connsiteX2" fmla="*/ 2228850 w 2228850"/>
              <a:gd name="connsiteY2" fmla="*/ 2266950 h 2266950"/>
              <a:gd name="connsiteX3" fmla="*/ 0 w 2228850"/>
              <a:gd name="connsiteY3" fmla="*/ 2266950 h 2266950"/>
            </a:gdLst>
            <a:ahLst/>
            <a:cxnLst>
              <a:cxn ang="0">
                <a:pos x="connsiteX0" y="connsiteY0"/>
              </a:cxn>
              <a:cxn ang="0">
                <a:pos x="connsiteX1" y="connsiteY1"/>
              </a:cxn>
              <a:cxn ang="0">
                <a:pos x="connsiteX2" y="connsiteY2"/>
              </a:cxn>
              <a:cxn ang="0">
                <a:pos x="connsiteX3" y="connsiteY3"/>
              </a:cxn>
            </a:cxnLst>
            <a:rect l="l" t="t" r="r" b="b"/>
            <a:pathLst>
              <a:path w="2228850" h="2266950">
                <a:moveTo>
                  <a:pt x="0" y="0"/>
                </a:moveTo>
                <a:lnTo>
                  <a:pt x="2228850" y="0"/>
                </a:lnTo>
                <a:lnTo>
                  <a:pt x="2228850" y="2266950"/>
                </a:lnTo>
                <a:lnTo>
                  <a:pt x="0" y="2266950"/>
                </a:lnTo>
                <a:close/>
              </a:path>
            </a:pathLst>
          </a:custGeom>
        </p:spPr>
        <p:txBody>
          <a:bodyPr rtlCol="0">
            <a:noAutofit/>
          </a:bodyPr>
          <a:lstStyle/>
          <a:p>
            <a:pPr lvl="0"/>
            <a:endParaRPr lang="id-ID" noProof="0"/>
          </a:p>
        </p:txBody>
      </p:sp>
      <p:sp>
        <p:nvSpPr>
          <p:cNvPr id="17" name="Picture Placeholder 16"/>
          <p:cNvSpPr>
            <a:spLocks noGrp="1"/>
          </p:cNvSpPr>
          <p:nvPr>
            <p:ph type="pic" sz="quarter" idx="12"/>
          </p:nvPr>
        </p:nvSpPr>
        <p:spPr>
          <a:xfrm>
            <a:off x="9348048" y="1562100"/>
            <a:ext cx="2228850" cy="2266950"/>
          </a:xfrm>
          <a:custGeom>
            <a:avLst/>
            <a:gdLst>
              <a:gd name="connsiteX0" fmla="*/ 0 w 2228850"/>
              <a:gd name="connsiteY0" fmla="*/ 0 h 2266950"/>
              <a:gd name="connsiteX1" fmla="*/ 2228850 w 2228850"/>
              <a:gd name="connsiteY1" fmla="*/ 0 h 2266950"/>
              <a:gd name="connsiteX2" fmla="*/ 2228850 w 2228850"/>
              <a:gd name="connsiteY2" fmla="*/ 2266950 h 2266950"/>
              <a:gd name="connsiteX3" fmla="*/ 0 w 2228850"/>
              <a:gd name="connsiteY3" fmla="*/ 2266950 h 2266950"/>
            </a:gdLst>
            <a:ahLst/>
            <a:cxnLst>
              <a:cxn ang="0">
                <a:pos x="connsiteX0" y="connsiteY0"/>
              </a:cxn>
              <a:cxn ang="0">
                <a:pos x="connsiteX1" y="connsiteY1"/>
              </a:cxn>
              <a:cxn ang="0">
                <a:pos x="connsiteX2" y="connsiteY2"/>
              </a:cxn>
              <a:cxn ang="0">
                <a:pos x="connsiteX3" y="connsiteY3"/>
              </a:cxn>
            </a:cxnLst>
            <a:rect l="l" t="t" r="r" b="b"/>
            <a:pathLst>
              <a:path w="2228850" h="2266950">
                <a:moveTo>
                  <a:pt x="0" y="0"/>
                </a:moveTo>
                <a:lnTo>
                  <a:pt x="2228850" y="0"/>
                </a:lnTo>
                <a:lnTo>
                  <a:pt x="2228850" y="2266950"/>
                </a:lnTo>
                <a:lnTo>
                  <a:pt x="0" y="2266950"/>
                </a:lnTo>
                <a:close/>
              </a:path>
            </a:pathLst>
          </a:custGeom>
        </p:spPr>
        <p:txBody>
          <a:bodyPr rtlCol="0">
            <a:noAutofit/>
          </a:bodyPr>
          <a:lstStyle/>
          <a:p>
            <a:pPr lvl="0"/>
            <a:endParaRPr lang="id-ID" noProof="0"/>
          </a:p>
        </p:txBody>
      </p:sp>
      <p:sp>
        <p:nvSpPr>
          <p:cNvPr id="18" name="Picture Placeholder 17"/>
          <p:cNvSpPr>
            <a:spLocks noGrp="1"/>
          </p:cNvSpPr>
          <p:nvPr>
            <p:ph type="pic" sz="quarter" idx="13"/>
          </p:nvPr>
        </p:nvSpPr>
        <p:spPr>
          <a:xfrm>
            <a:off x="9348048" y="4133850"/>
            <a:ext cx="2228850" cy="2266950"/>
          </a:xfrm>
          <a:custGeom>
            <a:avLst/>
            <a:gdLst>
              <a:gd name="connsiteX0" fmla="*/ 0 w 2228850"/>
              <a:gd name="connsiteY0" fmla="*/ 0 h 2266950"/>
              <a:gd name="connsiteX1" fmla="*/ 2228850 w 2228850"/>
              <a:gd name="connsiteY1" fmla="*/ 0 h 2266950"/>
              <a:gd name="connsiteX2" fmla="*/ 2228850 w 2228850"/>
              <a:gd name="connsiteY2" fmla="*/ 2266950 h 2266950"/>
              <a:gd name="connsiteX3" fmla="*/ 0 w 2228850"/>
              <a:gd name="connsiteY3" fmla="*/ 2266950 h 2266950"/>
            </a:gdLst>
            <a:ahLst/>
            <a:cxnLst>
              <a:cxn ang="0">
                <a:pos x="connsiteX0" y="connsiteY0"/>
              </a:cxn>
              <a:cxn ang="0">
                <a:pos x="connsiteX1" y="connsiteY1"/>
              </a:cxn>
              <a:cxn ang="0">
                <a:pos x="connsiteX2" y="connsiteY2"/>
              </a:cxn>
              <a:cxn ang="0">
                <a:pos x="connsiteX3" y="connsiteY3"/>
              </a:cxn>
            </a:cxnLst>
            <a:rect l="l" t="t" r="r" b="b"/>
            <a:pathLst>
              <a:path w="2228850" h="2266950">
                <a:moveTo>
                  <a:pt x="0" y="0"/>
                </a:moveTo>
                <a:lnTo>
                  <a:pt x="2228850" y="0"/>
                </a:lnTo>
                <a:lnTo>
                  <a:pt x="2228850" y="2266950"/>
                </a:lnTo>
                <a:lnTo>
                  <a:pt x="0" y="22669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1401358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 y="1005627"/>
            <a:ext cx="4076700" cy="5181600"/>
          </a:xfrm>
          <a:custGeom>
            <a:avLst/>
            <a:gdLst>
              <a:gd name="connsiteX0" fmla="*/ 0 w 3886200"/>
              <a:gd name="connsiteY0" fmla="*/ 0 h 5181600"/>
              <a:gd name="connsiteX1" fmla="*/ 3886200 w 3886200"/>
              <a:gd name="connsiteY1" fmla="*/ 0 h 5181600"/>
              <a:gd name="connsiteX2" fmla="*/ 3886200 w 3886200"/>
              <a:gd name="connsiteY2" fmla="*/ 5181600 h 5181600"/>
              <a:gd name="connsiteX3" fmla="*/ 0 w 3886200"/>
              <a:gd name="connsiteY3" fmla="*/ 5181600 h 5181600"/>
            </a:gdLst>
            <a:ahLst/>
            <a:cxnLst>
              <a:cxn ang="0">
                <a:pos x="connsiteX0" y="connsiteY0"/>
              </a:cxn>
              <a:cxn ang="0">
                <a:pos x="connsiteX1" y="connsiteY1"/>
              </a:cxn>
              <a:cxn ang="0">
                <a:pos x="connsiteX2" y="connsiteY2"/>
              </a:cxn>
              <a:cxn ang="0">
                <a:pos x="connsiteX3" y="connsiteY3"/>
              </a:cxn>
            </a:cxnLst>
            <a:rect l="l" t="t" r="r" b="b"/>
            <a:pathLst>
              <a:path w="3886200" h="5181600">
                <a:moveTo>
                  <a:pt x="0" y="0"/>
                </a:moveTo>
                <a:lnTo>
                  <a:pt x="3886200" y="0"/>
                </a:lnTo>
                <a:lnTo>
                  <a:pt x="3886200" y="5181600"/>
                </a:lnTo>
                <a:lnTo>
                  <a:pt x="0" y="518160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986470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33.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4.xml"/><Relationship Id="rId5" Type="http://schemas.openxmlformats.org/officeDocument/2006/relationships/image" Target="../media/image14.jp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newspaper&#10;&#10;Description automatically generated">
            <a:extLst>
              <a:ext uri="{FF2B5EF4-FFF2-40B4-BE49-F238E27FC236}">
                <a16:creationId xmlns:a16="http://schemas.microsoft.com/office/drawing/2014/main" id="{DCBC9BD9-C61D-592A-0281-1BCFC032D01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94" b="1394"/>
          <a:stretch>
            <a:fillRect/>
          </a:stretch>
        </p:blipFill>
        <p:spPr/>
      </p:pic>
    </p:spTree>
    <p:extLst>
      <p:ext uri="{BB962C8B-B14F-4D97-AF65-F5344CB8AC3E}">
        <p14:creationId xmlns:p14="http://schemas.microsoft.com/office/powerpoint/2010/main" val="2672023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C55DD64-AAE4-4B8B-A987-324BF54E92E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883" b="4883"/>
          <a:stretch>
            <a:fillRect/>
          </a:stretch>
        </p:blipFill>
        <p:spPr>
          <a:custGeom>
            <a:avLst/>
            <a:gdLst>
              <a:gd name="T0" fmla="*/ 0 w 5067300"/>
              <a:gd name="T1" fmla="*/ 0 h 6858000"/>
              <a:gd name="T2" fmla="*/ 5067300 w 5067300"/>
              <a:gd name="T3" fmla="*/ 0 h 6858000"/>
              <a:gd name="T4" fmla="*/ 5067300 w 5067300"/>
              <a:gd name="T5" fmla="*/ 6858000 h 6858000"/>
              <a:gd name="T6" fmla="*/ 0 w 5067300"/>
              <a:gd name="T7" fmla="*/ 6858000 h 68580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7300" h="6858000">
                <a:moveTo>
                  <a:pt x="0" y="0"/>
                </a:moveTo>
                <a:lnTo>
                  <a:pt x="5067300" y="0"/>
                </a:lnTo>
                <a:lnTo>
                  <a:pt x="5067300" y="6858000"/>
                </a:lnTo>
                <a:lnTo>
                  <a:pt x="0" y="6858000"/>
                </a:lnTo>
                <a:lnTo>
                  <a:pt x="0" y="0"/>
                </a:lnTo>
                <a:close/>
              </a:path>
            </a:pathLst>
          </a:custGeom>
        </p:spPr>
      </p:pic>
      <p:sp>
        <p:nvSpPr>
          <p:cNvPr id="3" name="Rectangle 2">
            <a:extLst>
              <a:ext uri="{FF2B5EF4-FFF2-40B4-BE49-F238E27FC236}">
                <a16:creationId xmlns:a16="http://schemas.microsoft.com/office/drawing/2014/main" id="{8935EBA2-6C94-4AEC-B4D9-900222F0BB90}"/>
              </a:ext>
            </a:extLst>
          </p:cNvPr>
          <p:cNvSpPr/>
          <p:nvPr/>
        </p:nvSpPr>
        <p:spPr>
          <a:xfrm>
            <a:off x="5372100" y="0"/>
            <a:ext cx="1752600" cy="68580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5059" name="TextBox 5">
            <a:extLst>
              <a:ext uri="{FF2B5EF4-FFF2-40B4-BE49-F238E27FC236}">
                <a16:creationId xmlns:a16="http://schemas.microsoft.com/office/drawing/2014/main" id="{07B242A1-48E3-40DE-98E4-8383D78FAD45}"/>
              </a:ext>
            </a:extLst>
          </p:cNvPr>
          <p:cNvSpPr txBox="1">
            <a:spLocks noChangeArrowheads="1"/>
          </p:cNvSpPr>
          <p:nvPr/>
        </p:nvSpPr>
        <p:spPr bwMode="auto">
          <a:xfrm rot="-5400000">
            <a:off x="3438525" y="3013075"/>
            <a:ext cx="5619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24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GOOD LAWYERS, KNOW THE LAW</a:t>
            </a:r>
          </a:p>
          <a:p>
            <a:pPr algn="ctr" eaLnBrk="1" hangingPunct="1"/>
            <a:r>
              <a:rPr lang="id-ID" altLang="en-US" sz="24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GREAT LAWYERS, KNOW THE JUDGE</a:t>
            </a:r>
          </a:p>
        </p:txBody>
      </p:sp>
      <p:sp>
        <p:nvSpPr>
          <p:cNvPr id="7" name="Rectangle 6">
            <a:extLst>
              <a:ext uri="{FF2B5EF4-FFF2-40B4-BE49-F238E27FC236}">
                <a16:creationId xmlns:a16="http://schemas.microsoft.com/office/drawing/2014/main" id="{485A15FF-D684-4AC3-A768-BAF53EB320A3}"/>
              </a:ext>
            </a:extLst>
          </p:cNvPr>
          <p:cNvSpPr/>
          <p:nvPr/>
        </p:nvSpPr>
        <p:spPr>
          <a:xfrm>
            <a:off x="609599" y="2636837"/>
            <a:ext cx="4134809" cy="760208"/>
          </a:xfrm>
          <a:prstGeom prst="rect">
            <a:avLst/>
          </a:prstGeom>
        </p:spPr>
        <p:txBody>
          <a:bodyPr wrap="square">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a:t>
            </a:r>
          </a:p>
        </p:txBody>
      </p:sp>
      <p:sp>
        <p:nvSpPr>
          <p:cNvPr id="8" name="TextBox 7">
            <a:extLst>
              <a:ext uri="{FF2B5EF4-FFF2-40B4-BE49-F238E27FC236}">
                <a16:creationId xmlns:a16="http://schemas.microsoft.com/office/drawing/2014/main" id="{5C3E73AD-1DF6-4C60-BF82-F7DFBD823AFE}"/>
              </a:ext>
            </a:extLst>
          </p:cNvPr>
          <p:cNvSpPr txBox="1"/>
          <p:nvPr/>
        </p:nvSpPr>
        <p:spPr>
          <a:xfrm>
            <a:off x="609600" y="2195512"/>
            <a:ext cx="2533066" cy="307777"/>
          </a:xfrm>
          <a:prstGeom prst="rect">
            <a:avLst/>
          </a:prstGeom>
          <a:noFill/>
        </p:spPr>
        <p:txBody>
          <a:bodyPr wrap="none">
            <a:spAutoFit/>
          </a:bodyPr>
          <a:lstStyle/>
          <a:p>
            <a:pPr eaLnBrk="1" fontAlgn="auto" hangingPunct="1">
              <a:spcBef>
                <a:spcPts val="0"/>
              </a:spcBef>
              <a:spcAft>
                <a:spcPts val="0"/>
              </a:spcAft>
              <a:defRPr/>
            </a:pPr>
            <a:r>
              <a:rPr lang="id-ID" sz="1400"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9" name="Rectangle 8">
            <a:extLst>
              <a:ext uri="{FF2B5EF4-FFF2-40B4-BE49-F238E27FC236}">
                <a16:creationId xmlns:a16="http://schemas.microsoft.com/office/drawing/2014/main" id="{2001727E-F327-4E20-8B97-E3274A3D5DBC}"/>
              </a:ext>
            </a:extLst>
          </p:cNvPr>
          <p:cNvSpPr/>
          <p:nvPr/>
        </p:nvSpPr>
        <p:spPr>
          <a:xfrm>
            <a:off x="609599" y="3808412"/>
            <a:ext cx="4134809" cy="1221873"/>
          </a:xfrm>
          <a:prstGeom prst="rect">
            <a:avLst/>
          </a:prstGeom>
        </p:spPr>
        <p:txBody>
          <a:bodyPr wrap="square">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p>
        </p:txBody>
      </p:sp>
      <p:sp>
        <p:nvSpPr>
          <p:cNvPr id="12" name="TextBox 11">
            <a:extLst>
              <a:ext uri="{FF2B5EF4-FFF2-40B4-BE49-F238E27FC236}">
                <a16:creationId xmlns:a16="http://schemas.microsoft.com/office/drawing/2014/main" id="{C0825973-673D-4D92-8C30-F8EB13F579C0}"/>
              </a:ext>
            </a:extLst>
          </p:cNvPr>
          <p:cNvSpPr txBox="1"/>
          <p:nvPr/>
        </p:nvSpPr>
        <p:spPr>
          <a:xfrm>
            <a:off x="609600" y="990600"/>
            <a:ext cx="3251211"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About us</a:t>
            </a:r>
          </a:p>
        </p:txBody>
      </p:sp>
      <p:sp>
        <p:nvSpPr>
          <p:cNvPr id="14" name="Rectangle 13">
            <a:extLst>
              <a:ext uri="{FF2B5EF4-FFF2-40B4-BE49-F238E27FC236}">
                <a16:creationId xmlns:a16="http://schemas.microsoft.com/office/drawing/2014/main" id="{A052FAB7-88B0-4CCC-98D7-83C998DDBDF6}"/>
              </a:ext>
            </a:extLst>
          </p:cNvPr>
          <p:cNvSpPr/>
          <p:nvPr/>
        </p:nvSpPr>
        <p:spPr>
          <a:xfrm rot="5400000">
            <a:off x="9072563" y="3711575"/>
            <a:ext cx="1171575" cy="3883025"/>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5065" name="TextBox 14">
            <a:extLst>
              <a:ext uri="{FF2B5EF4-FFF2-40B4-BE49-F238E27FC236}">
                <a16:creationId xmlns:a16="http://schemas.microsoft.com/office/drawing/2014/main" id="{25D2F2D4-9558-4ED2-95A1-6142F112EDBC}"/>
              </a:ext>
            </a:extLst>
          </p:cNvPr>
          <p:cNvSpPr txBox="1">
            <a:spLocks noChangeArrowheads="1"/>
          </p:cNvSpPr>
          <p:nvPr/>
        </p:nvSpPr>
        <p:spPr bwMode="auto">
          <a:xfrm>
            <a:off x="8344529" y="5189538"/>
            <a:ext cx="26276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30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Lorem ipsum</a:t>
            </a:r>
          </a:p>
        </p:txBody>
      </p:sp>
      <p:sp>
        <p:nvSpPr>
          <p:cNvPr id="16" name="TextBox 15">
            <a:extLst>
              <a:ext uri="{FF2B5EF4-FFF2-40B4-BE49-F238E27FC236}">
                <a16:creationId xmlns:a16="http://schemas.microsoft.com/office/drawing/2014/main" id="{F5F27298-A167-4034-B671-59CA79313C4F}"/>
              </a:ext>
            </a:extLst>
          </p:cNvPr>
          <p:cNvSpPr txBox="1"/>
          <p:nvPr/>
        </p:nvSpPr>
        <p:spPr>
          <a:xfrm>
            <a:off x="8391817" y="5737225"/>
            <a:ext cx="2533066" cy="307777"/>
          </a:xfrm>
          <a:prstGeom prst="rect">
            <a:avLst/>
          </a:prstGeom>
          <a:noFill/>
        </p:spPr>
        <p:txBody>
          <a:bodyPr wrap="none">
            <a:spAutoFit/>
          </a:bodyPr>
          <a:lstStyle/>
          <a:p>
            <a:pPr algn="ctr" eaLnBrk="1" fontAlgn="auto" hangingPunct="1">
              <a:spcBef>
                <a:spcPts val="0"/>
              </a:spcBef>
              <a:spcAft>
                <a:spcPts val="0"/>
              </a:spcAft>
              <a:defRPr/>
            </a:pPr>
            <a:r>
              <a:rPr lang="id-ID" sz="1400"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17" name="Freeform 6">
            <a:extLst>
              <a:ext uri="{FF2B5EF4-FFF2-40B4-BE49-F238E27FC236}">
                <a16:creationId xmlns:a16="http://schemas.microsoft.com/office/drawing/2014/main" id="{A9BC65E7-0DD0-4469-A86B-1C46BE949AFD}"/>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chemeClr val="bg1"/>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CD41D8-D458-42CF-B7E9-D4C449D3E624}"/>
              </a:ext>
            </a:extLst>
          </p:cNvPr>
          <p:cNvSpPr/>
          <p:nvPr/>
        </p:nvSpPr>
        <p:spPr>
          <a:xfrm>
            <a:off x="5786438" y="3686175"/>
            <a:ext cx="6405562" cy="3171825"/>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Rectangle 5">
            <a:extLst>
              <a:ext uri="{FF2B5EF4-FFF2-40B4-BE49-F238E27FC236}">
                <a16:creationId xmlns:a16="http://schemas.microsoft.com/office/drawing/2014/main" id="{A23016FE-BB76-497C-87F2-E7F4F9B23878}"/>
              </a:ext>
            </a:extLst>
          </p:cNvPr>
          <p:cNvSpPr/>
          <p:nvPr/>
        </p:nvSpPr>
        <p:spPr>
          <a:xfrm>
            <a:off x="7772400" y="0"/>
            <a:ext cx="4419600" cy="3686175"/>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6084" name="Rectangle 6">
            <a:extLst>
              <a:ext uri="{FF2B5EF4-FFF2-40B4-BE49-F238E27FC236}">
                <a16:creationId xmlns:a16="http://schemas.microsoft.com/office/drawing/2014/main" id="{7BD243DD-232D-4C30-A036-9DC3E79D8936}"/>
              </a:ext>
            </a:extLst>
          </p:cNvPr>
          <p:cNvSpPr>
            <a:spLocks noChangeArrowheads="1"/>
          </p:cNvSpPr>
          <p:nvPr/>
        </p:nvSpPr>
        <p:spPr bwMode="auto">
          <a:xfrm>
            <a:off x="6577013" y="5008563"/>
            <a:ext cx="48244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id-ID" alt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p>
        </p:txBody>
      </p:sp>
      <p:sp>
        <p:nvSpPr>
          <p:cNvPr id="8" name="Rectangle 7">
            <a:extLst>
              <a:ext uri="{FF2B5EF4-FFF2-40B4-BE49-F238E27FC236}">
                <a16:creationId xmlns:a16="http://schemas.microsoft.com/office/drawing/2014/main" id="{1B2EEB95-E190-4524-9EB5-13947F23A733}"/>
              </a:ext>
            </a:extLst>
          </p:cNvPr>
          <p:cNvSpPr/>
          <p:nvPr/>
        </p:nvSpPr>
        <p:spPr>
          <a:xfrm>
            <a:off x="627063" y="5283200"/>
            <a:ext cx="4533900" cy="920750"/>
          </a:xfrm>
          <a:prstGeom prst="rect">
            <a:avLst/>
          </a:prstGeom>
          <a:noFill/>
          <a:ln w="28575">
            <a:solidFill>
              <a:srgbClr val="B69D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6086" name="TextBox 9">
            <a:extLst>
              <a:ext uri="{FF2B5EF4-FFF2-40B4-BE49-F238E27FC236}">
                <a16:creationId xmlns:a16="http://schemas.microsoft.com/office/drawing/2014/main" id="{05A3BEFF-58F0-4702-8E08-0CAF005DA4B8}"/>
              </a:ext>
            </a:extLst>
          </p:cNvPr>
          <p:cNvSpPr txBox="1">
            <a:spLocks noChangeArrowheads="1"/>
          </p:cNvSpPr>
          <p:nvPr/>
        </p:nvSpPr>
        <p:spPr bwMode="auto">
          <a:xfrm>
            <a:off x="650458" y="5527675"/>
            <a:ext cx="44855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22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Make it legal do it with a lawyer</a:t>
            </a:r>
          </a:p>
        </p:txBody>
      </p:sp>
      <p:sp>
        <p:nvSpPr>
          <p:cNvPr id="11" name="TextBox 10">
            <a:extLst>
              <a:ext uri="{FF2B5EF4-FFF2-40B4-BE49-F238E27FC236}">
                <a16:creationId xmlns:a16="http://schemas.microsoft.com/office/drawing/2014/main" id="{81D316DE-3927-4C5F-880A-47A6BC55AB04}"/>
              </a:ext>
            </a:extLst>
          </p:cNvPr>
          <p:cNvSpPr txBox="1"/>
          <p:nvPr/>
        </p:nvSpPr>
        <p:spPr>
          <a:xfrm>
            <a:off x="8431213" y="1347788"/>
            <a:ext cx="3251211"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rgbClr val="B69D74"/>
                </a:solidFill>
                <a:latin typeface="Open Sans SemiBold" panose="020B0706030804020204" pitchFamily="34" charset="0"/>
                <a:ea typeface="Open Sans SemiBold" panose="020B0706030804020204" pitchFamily="34" charset="0"/>
                <a:cs typeface="Open Sans SemiBold" panose="020B0706030804020204" pitchFamily="34" charset="0"/>
              </a:rPr>
              <a:t>About us</a:t>
            </a:r>
          </a:p>
        </p:txBody>
      </p:sp>
      <p:pic>
        <p:nvPicPr>
          <p:cNvPr id="4" name="Picture Placeholder 3">
            <a:extLst>
              <a:ext uri="{FF2B5EF4-FFF2-40B4-BE49-F238E27FC236}">
                <a16:creationId xmlns:a16="http://schemas.microsoft.com/office/drawing/2014/main" id="{D32FA349-F228-451D-BC06-5C77C39402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331" b="5331"/>
          <a:stretch>
            <a:fillRect/>
          </a:stretch>
        </p:blipFill>
        <p:spPr>
          <a:custGeom>
            <a:avLst/>
            <a:gdLst>
              <a:gd name="T0" fmla="*/ 0 w 7772400"/>
              <a:gd name="T1" fmla="*/ 0 h 4629150"/>
              <a:gd name="T2" fmla="*/ 7772400 w 7772400"/>
              <a:gd name="T3" fmla="*/ 0 h 4629150"/>
              <a:gd name="T4" fmla="*/ 7772400 w 7772400"/>
              <a:gd name="T5" fmla="*/ 4629150 h 4629150"/>
              <a:gd name="T6" fmla="*/ 0 w 7772400"/>
              <a:gd name="T7" fmla="*/ 4629150 h 462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72400" h="4629150">
                <a:moveTo>
                  <a:pt x="0" y="0"/>
                </a:moveTo>
                <a:lnTo>
                  <a:pt x="7772400" y="0"/>
                </a:lnTo>
                <a:lnTo>
                  <a:pt x="7772400" y="4629150"/>
                </a:lnTo>
                <a:lnTo>
                  <a:pt x="0" y="4629150"/>
                </a:lnTo>
                <a:lnTo>
                  <a:pt x="0" y="0"/>
                </a:lnTo>
                <a:close/>
              </a:path>
            </a:pathLst>
          </a:custGeom>
        </p:spPr>
      </p:pic>
      <p:sp>
        <p:nvSpPr>
          <p:cNvPr id="12" name="Freeform 6">
            <a:extLst>
              <a:ext uri="{FF2B5EF4-FFF2-40B4-BE49-F238E27FC236}">
                <a16:creationId xmlns:a16="http://schemas.microsoft.com/office/drawing/2014/main" id="{5B58EC01-A6B5-494D-9FF9-E81FAED974E1}"/>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B1F0DF5-BCA7-402F-9F9C-53CC59B736C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35" b="7835"/>
          <a:stretch/>
        </p:blipFill>
        <p:spPr>
          <a:xfrm>
            <a:off x="0" y="0"/>
            <a:ext cx="12192000" cy="6858000"/>
          </a:xfrm>
        </p:spPr>
      </p:pic>
      <p:sp>
        <p:nvSpPr>
          <p:cNvPr id="11" name="Rectangle 10">
            <a:extLst>
              <a:ext uri="{FF2B5EF4-FFF2-40B4-BE49-F238E27FC236}">
                <a16:creationId xmlns:a16="http://schemas.microsoft.com/office/drawing/2014/main" id="{43BCA429-DD50-4566-A0E0-AAD348D3DC61}"/>
              </a:ext>
            </a:extLst>
          </p:cNvPr>
          <p:cNvSpPr/>
          <p:nvPr/>
        </p:nvSpPr>
        <p:spPr>
          <a:xfrm>
            <a:off x="0" y="0"/>
            <a:ext cx="12192000" cy="6858000"/>
          </a:xfrm>
          <a:prstGeom prst="rect">
            <a:avLst/>
          </a:prstGeom>
          <a:solidFill>
            <a:srgbClr val="1F283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8" name="Picture Placeholder 7">
            <a:extLst>
              <a:ext uri="{FF2B5EF4-FFF2-40B4-BE49-F238E27FC236}">
                <a16:creationId xmlns:a16="http://schemas.microsoft.com/office/drawing/2014/main" id="{F043D6FA-DE04-47B0-BC6A-104F9B055EE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1564" b="11564"/>
          <a:stretch>
            <a:fillRect/>
          </a:stretch>
        </p:blipFill>
        <p:spPr/>
      </p:pic>
      <p:pic>
        <p:nvPicPr>
          <p:cNvPr id="14" name="Picture Placeholder 13">
            <a:extLst>
              <a:ext uri="{FF2B5EF4-FFF2-40B4-BE49-F238E27FC236}">
                <a16:creationId xmlns:a16="http://schemas.microsoft.com/office/drawing/2014/main" id="{E426D4E6-8DAB-4718-A0DA-43CE8AC8EBB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724" r="16724"/>
          <a:stretch>
            <a:fillRect/>
          </a:stretch>
        </p:blipFill>
        <p:spPr/>
      </p:pic>
      <p:sp>
        <p:nvSpPr>
          <p:cNvPr id="47107" name="Rectangle 13">
            <a:extLst>
              <a:ext uri="{FF2B5EF4-FFF2-40B4-BE49-F238E27FC236}">
                <a16:creationId xmlns:a16="http://schemas.microsoft.com/office/drawing/2014/main" id="{B2A5F0C3-0D6F-49DD-BE22-AEE7B339590B}"/>
              </a:ext>
            </a:extLst>
          </p:cNvPr>
          <p:cNvSpPr>
            <a:spLocks noChangeArrowheads="1"/>
          </p:cNvSpPr>
          <p:nvPr/>
        </p:nvSpPr>
        <p:spPr bwMode="auto">
          <a:xfrm>
            <a:off x="3817938" y="1665288"/>
            <a:ext cx="482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id-ID" alt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p>
        </p:txBody>
      </p:sp>
      <p:sp>
        <p:nvSpPr>
          <p:cNvPr id="15" name="TextBox 14">
            <a:extLst>
              <a:ext uri="{FF2B5EF4-FFF2-40B4-BE49-F238E27FC236}">
                <a16:creationId xmlns:a16="http://schemas.microsoft.com/office/drawing/2014/main" id="{95207210-D471-485C-A73F-95B8EE3383DD}"/>
              </a:ext>
            </a:extLst>
          </p:cNvPr>
          <p:cNvSpPr txBox="1"/>
          <p:nvPr/>
        </p:nvSpPr>
        <p:spPr>
          <a:xfrm>
            <a:off x="3817938" y="1319213"/>
            <a:ext cx="2533066" cy="307777"/>
          </a:xfrm>
          <a:prstGeom prst="rect">
            <a:avLst/>
          </a:prstGeom>
          <a:noFill/>
        </p:spPr>
        <p:txBody>
          <a:bodyPr wrap="none">
            <a:spAutoFit/>
          </a:bodyPr>
          <a:lstStyle/>
          <a:p>
            <a:pPr eaLnBrk="1" fontAlgn="auto" hangingPunct="1">
              <a:spcBef>
                <a:spcPts val="0"/>
              </a:spcBef>
              <a:spcAft>
                <a:spcPts val="0"/>
              </a:spcAft>
              <a:defRPr/>
            </a:pPr>
            <a:r>
              <a:rPr lang="id-ID" sz="14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47109" name="Rectangle 16">
            <a:extLst>
              <a:ext uri="{FF2B5EF4-FFF2-40B4-BE49-F238E27FC236}">
                <a16:creationId xmlns:a16="http://schemas.microsoft.com/office/drawing/2014/main" id="{52AD4F7F-0C4B-411E-BC09-8697548DD853}"/>
              </a:ext>
            </a:extLst>
          </p:cNvPr>
          <p:cNvSpPr>
            <a:spLocks noChangeArrowheads="1"/>
          </p:cNvSpPr>
          <p:nvPr/>
        </p:nvSpPr>
        <p:spPr bwMode="auto">
          <a:xfrm>
            <a:off x="3551238" y="4522788"/>
            <a:ext cx="482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150000"/>
              </a:lnSpc>
            </a:pPr>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p>
        </p:txBody>
      </p:sp>
      <p:sp>
        <p:nvSpPr>
          <p:cNvPr id="18" name="TextBox 17">
            <a:extLst>
              <a:ext uri="{FF2B5EF4-FFF2-40B4-BE49-F238E27FC236}">
                <a16:creationId xmlns:a16="http://schemas.microsoft.com/office/drawing/2014/main" id="{F184B9D1-E962-4F95-BFE1-39493084909F}"/>
              </a:ext>
            </a:extLst>
          </p:cNvPr>
          <p:cNvSpPr txBox="1"/>
          <p:nvPr/>
        </p:nvSpPr>
        <p:spPr>
          <a:xfrm>
            <a:off x="5840997" y="4176713"/>
            <a:ext cx="2533066" cy="307777"/>
          </a:xfrm>
          <a:prstGeom prst="rect">
            <a:avLst/>
          </a:prstGeom>
          <a:noFill/>
        </p:spPr>
        <p:txBody>
          <a:bodyPr wrap="none">
            <a:spAutoFit/>
          </a:bodyPr>
          <a:lstStyle/>
          <a:p>
            <a:pPr algn="r" eaLnBrk="1" fontAlgn="auto" hangingPunct="1">
              <a:spcBef>
                <a:spcPts val="0"/>
              </a:spcBef>
              <a:spcAft>
                <a:spcPts val="0"/>
              </a:spcAft>
              <a:defRPr/>
            </a:pPr>
            <a:r>
              <a:rPr lang="id-ID" sz="14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20" name="TextBox 19">
            <a:extLst>
              <a:ext uri="{FF2B5EF4-FFF2-40B4-BE49-F238E27FC236}">
                <a16:creationId xmlns:a16="http://schemas.microsoft.com/office/drawing/2014/main" id="{E7319AAA-275F-40DA-BFA7-47C6FE5A4B45}"/>
              </a:ext>
            </a:extLst>
          </p:cNvPr>
          <p:cNvSpPr txBox="1"/>
          <p:nvPr/>
        </p:nvSpPr>
        <p:spPr>
          <a:xfrm>
            <a:off x="4134239" y="2998788"/>
            <a:ext cx="3498073" cy="861774"/>
          </a:xfrm>
          <a:prstGeom prst="rect">
            <a:avLst/>
          </a:prstGeom>
          <a:noFill/>
        </p:spPr>
        <p:txBody>
          <a:bodyPr wrap="none">
            <a:spAutoFit/>
          </a:bodyPr>
          <a:lstStyle/>
          <a:p>
            <a:pPr algn="ctr" eaLnBrk="1" fontAlgn="auto" hangingPunct="1">
              <a:spcBef>
                <a:spcPts val="0"/>
              </a:spcBef>
              <a:spcAft>
                <a:spcPts val="0"/>
              </a:spcAft>
              <a:defRPr/>
            </a:pPr>
            <a:r>
              <a:rPr lang="id-ID" sz="50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Title here</a:t>
            </a:r>
          </a:p>
        </p:txBody>
      </p:sp>
      <p:sp>
        <p:nvSpPr>
          <p:cNvPr id="23" name="Freeform 6">
            <a:extLst>
              <a:ext uri="{FF2B5EF4-FFF2-40B4-BE49-F238E27FC236}">
                <a16:creationId xmlns:a16="http://schemas.microsoft.com/office/drawing/2014/main" id="{F4E4C131-4083-45D9-AB75-B8E92BFA6BAF}"/>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D9BC08C-01F7-4D70-AEDA-F6530A55749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948" b="11948"/>
          <a:stretch>
            <a:fillRect/>
          </a:stretch>
        </p:blipFill>
        <p:spPr/>
      </p:pic>
      <p:sp>
        <p:nvSpPr>
          <p:cNvPr id="12" name="Rectangle 11">
            <a:extLst>
              <a:ext uri="{FF2B5EF4-FFF2-40B4-BE49-F238E27FC236}">
                <a16:creationId xmlns:a16="http://schemas.microsoft.com/office/drawing/2014/main" id="{4BAE7E20-3DE6-4235-8C54-45DED81E4CFD}"/>
              </a:ext>
            </a:extLst>
          </p:cNvPr>
          <p:cNvSpPr/>
          <p:nvPr/>
        </p:nvSpPr>
        <p:spPr>
          <a:xfrm>
            <a:off x="609598" y="457200"/>
            <a:ext cx="10972801" cy="4991100"/>
          </a:xfrm>
          <a:prstGeom prst="rect">
            <a:avLst/>
          </a:prstGeom>
          <a:solidFill>
            <a:srgbClr val="1F283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Rectangle 2">
            <a:extLst>
              <a:ext uri="{FF2B5EF4-FFF2-40B4-BE49-F238E27FC236}">
                <a16:creationId xmlns:a16="http://schemas.microsoft.com/office/drawing/2014/main" id="{864BFC97-CDB8-4FF8-BED8-4FB8D5FC0F39}"/>
              </a:ext>
            </a:extLst>
          </p:cNvPr>
          <p:cNvSpPr/>
          <p:nvPr/>
        </p:nvSpPr>
        <p:spPr>
          <a:xfrm>
            <a:off x="1576388" y="4743450"/>
            <a:ext cx="2400300" cy="17145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Rectangle 3">
            <a:extLst>
              <a:ext uri="{FF2B5EF4-FFF2-40B4-BE49-F238E27FC236}">
                <a16:creationId xmlns:a16="http://schemas.microsoft.com/office/drawing/2014/main" id="{9B96230B-45CB-4987-B883-DFCC8778CB36}"/>
              </a:ext>
            </a:extLst>
          </p:cNvPr>
          <p:cNvSpPr/>
          <p:nvPr/>
        </p:nvSpPr>
        <p:spPr>
          <a:xfrm>
            <a:off x="8215313" y="4743450"/>
            <a:ext cx="2400300" cy="17145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ectangle 4">
            <a:extLst>
              <a:ext uri="{FF2B5EF4-FFF2-40B4-BE49-F238E27FC236}">
                <a16:creationId xmlns:a16="http://schemas.microsoft.com/office/drawing/2014/main" id="{F256C00F-560B-48CC-AAC5-7D884A33F9E4}"/>
              </a:ext>
            </a:extLst>
          </p:cNvPr>
          <p:cNvSpPr/>
          <p:nvPr/>
        </p:nvSpPr>
        <p:spPr>
          <a:xfrm>
            <a:off x="4852988" y="4743450"/>
            <a:ext cx="2400300" cy="17145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8134" name="Rectangle 12">
            <a:extLst>
              <a:ext uri="{FF2B5EF4-FFF2-40B4-BE49-F238E27FC236}">
                <a16:creationId xmlns:a16="http://schemas.microsoft.com/office/drawing/2014/main" id="{92B488F2-FDBD-49CA-BF4E-0AE2ADF75AED}"/>
              </a:ext>
            </a:extLst>
          </p:cNvPr>
          <p:cNvSpPr>
            <a:spLocks noChangeArrowheads="1"/>
          </p:cNvSpPr>
          <p:nvPr/>
        </p:nvSpPr>
        <p:spPr bwMode="auto">
          <a:xfrm>
            <a:off x="1773238" y="5557838"/>
            <a:ext cx="200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14" name="Freeform 13">
            <a:extLst>
              <a:ext uri="{FF2B5EF4-FFF2-40B4-BE49-F238E27FC236}">
                <a16:creationId xmlns:a16="http://schemas.microsoft.com/office/drawing/2014/main" id="{11540848-E896-4DDB-B0F5-2638011CA7A6}"/>
              </a:ext>
            </a:extLst>
          </p:cNvPr>
          <p:cNvSpPr>
            <a:spLocks noEditPoints="1"/>
          </p:cNvSpPr>
          <p:nvPr/>
        </p:nvSpPr>
        <p:spPr bwMode="auto">
          <a:xfrm>
            <a:off x="2582863" y="4935538"/>
            <a:ext cx="387350" cy="565150"/>
          </a:xfrm>
          <a:custGeom>
            <a:avLst/>
            <a:gdLst>
              <a:gd name="T0" fmla="*/ 280 w 513"/>
              <a:gd name="T1" fmla="*/ 519 h 745"/>
              <a:gd name="T2" fmla="*/ 280 w 513"/>
              <a:gd name="T3" fmla="*/ 466 h 745"/>
              <a:gd name="T4" fmla="*/ 256 w 513"/>
              <a:gd name="T5" fmla="*/ 442 h 745"/>
              <a:gd name="T6" fmla="*/ 233 w 513"/>
              <a:gd name="T7" fmla="*/ 466 h 745"/>
              <a:gd name="T8" fmla="*/ 233 w 513"/>
              <a:gd name="T9" fmla="*/ 519 h 745"/>
              <a:gd name="T10" fmla="*/ 210 w 513"/>
              <a:gd name="T11" fmla="*/ 559 h 745"/>
              <a:gd name="T12" fmla="*/ 256 w 513"/>
              <a:gd name="T13" fmla="*/ 605 h 745"/>
              <a:gd name="T14" fmla="*/ 303 w 513"/>
              <a:gd name="T15" fmla="*/ 559 h 745"/>
              <a:gd name="T16" fmla="*/ 280 w 513"/>
              <a:gd name="T17" fmla="*/ 519 h 745"/>
              <a:gd name="T18" fmla="*/ 466 w 513"/>
              <a:gd name="T19" fmla="*/ 675 h 745"/>
              <a:gd name="T20" fmla="*/ 443 w 513"/>
              <a:gd name="T21" fmla="*/ 699 h 745"/>
              <a:gd name="T22" fmla="*/ 70 w 513"/>
              <a:gd name="T23" fmla="*/ 699 h 745"/>
              <a:gd name="T24" fmla="*/ 47 w 513"/>
              <a:gd name="T25" fmla="*/ 675 h 745"/>
              <a:gd name="T26" fmla="*/ 47 w 513"/>
              <a:gd name="T27" fmla="*/ 396 h 745"/>
              <a:gd name="T28" fmla="*/ 70 w 513"/>
              <a:gd name="T29" fmla="*/ 372 h 745"/>
              <a:gd name="T30" fmla="*/ 443 w 513"/>
              <a:gd name="T31" fmla="*/ 372 h 745"/>
              <a:gd name="T32" fmla="*/ 466 w 513"/>
              <a:gd name="T33" fmla="*/ 396 h 745"/>
              <a:gd name="T34" fmla="*/ 466 w 513"/>
              <a:gd name="T35" fmla="*/ 675 h 745"/>
              <a:gd name="T36" fmla="*/ 117 w 513"/>
              <a:gd name="T37" fmla="*/ 186 h 745"/>
              <a:gd name="T38" fmla="*/ 256 w 513"/>
              <a:gd name="T39" fmla="*/ 46 h 745"/>
              <a:gd name="T40" fmla="*/ 396 w 513"/>
              <a:gd name="T41" fmla="*/ 186 h 745"/>
              <a:gd name="T42" fmla="*/ 396 w 513"/>
              <a:gd name="T43" fmla="*/ 326 h 745"/>
              <a:gd name="T44" fmla="*/ 117 w 513"/>
              <a:gd name="T45" fmla="*/ 326 h 745"/>
              <a:gd name="T46" fmla="*/ 117 w 513"/>
              <a:gd name="T47" fmla="*/ 186 h 745"/>
              <a:gd name="T48" fmla="*/ 443 w 513"/>
              <a:gd name="T49" fmla="*/ 326 h 745"/>
              <a:gd name="T50" fmla="*/ 443 w 513"/>
              <a:gd name="T51" fmla="*/ 186 h 745"/>
              <a:gd name="T52" fmla="*/ 256 w 513"/>
              <a:gd name="T53" fmla="*/ 0 h 745"/>
              <a:gd name="T54" fmla="*/ 70 w 513"/>
              <a:gd name="T55" fmla="*/ 186 h 745"/>
              <a:gd name="T56" fmla="*/ 70 w 513"/>
              <a:gd name="T57" fmla="*/ 326 h 745"/>
              <a:gd name="T58" fmla="*/ 0 w 513"/>
              <a:gd name="T59" fmla="*/ 396 h 745"/>
              <a:gd name="T60" fmla="*/ 0 w 513"/>
              <a:gd name="T61" fmla="*/ 675 h 745"/>
              <a:gd name="T62" fmla="*/ 70 w 513"/>
              <a:gd name="T63" fmla="*/ 745 h 745"/>
              <a:gd name="T64" fmla="*/ 443 w 513"/>
              <a:gd name="T65" fmla="*/ 745 h 745"/>
              <a:gd name="T66" fmla="*/ 513 w 513"/>
              <a:gd name="T67" fmla="*/ 675 h 745"/>
              <a:gd name="T68" fmla="*/ 513 w 513"/>
              <a:gd name="T69" fmla="*/ 396 h 745"/>
              <a:gd name="T70" fmla="*/ 443 w 513"/>
              <a:gd name="T71" fmla="*/ 32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745">
                <a:moveTo>
                  <a:pt x="280" y="519"/>
                </a:moveTo>
                <a:lnTo>
                  <a:pt x="280" y="466"/>
                </a:lnTo>
                <a:cubicBezTo>
                  <a:pt x="280" y="453"/>
                  <a:pt x="269" y="442"/>
                  <a:pt x="256" y="442"/>
                </a:cubicBezTo>
                <a:cubicBezTo>
                  <a:pt x="243" y="442"/>
                  <a:pt x="233" y="453"/>
                  <a:pt x="233" y="466"/>
                </a:cubicBezTo>
                <a:lnTo>
                  <a:pt x="233" y="519"/>
                </a:lnTo>
                <a:cubicBezTo>
                  <a:pt x="219" y="527"/>
                  <a:pt x="210" y="542"/>
                  <a:pt x="210" y="559"/>
                </a:cubicBezTo>
                <a:cubicBezTo>
                  <a:pt x="210" y="585"/>
                  <a:pt x="231" y="605"/>
                  <a:pt x="256" y="605"/>
                </a:cubicBezTo>
                <a:cubicBezTo>
                  <a:pt x="282" y="605"/>
                  <a:pt x="303" y="585"/>
                  <a:pt x="303" y="559"/>
                </a:cubicBezTo>
                <a:cubicBezTo>
                  <a:pt x="303" y="542"/>
                  <a:pt x="294" y="527"/>
                  <a:pt x="280" y="519"/>
                </a:cubicBezTo>
                <a:close/>
                <a:moveTo>
                  <a:pt x="466" y="675"/>
                </a:moveTo>
                <a:cubicBezTo>
                  <a:pt x="466" y="688"/>
                  <a:pt x="456" y="699"/>
                  <a:pt x="443" y="699"/>
                </a:cubicBezTo>
                <a:lnTo>
                  <a:pt x="70" y="699"/>
                </a:lnTo>
                <a:cubicBezTo>
                  <a:pt x="57" y="699"/>
                  <a:pt x="47" y="688"/>
                  <a:pt x="47" y="675"/>
                </a:cubicBezTo>
                <a:lnTo>
                  <a:pt x="47" y="396"/>
                </a:lnTo>
                <a:cubicBezTo>
                  <a:pt x="47" y="383"/>
                  <a:pt x="57" y="372"/>
                  <a:pt x="70" y="372"/>
                </a:cubicBezTo>
                <a:lnTo>
                  <a:pt x="443" y="372"/>
                </a:lnTo>
                <a:cubicBezTo>
                  <a:pt x="456" y="372"/>
                  <a:pt x="466" y="383"/>
                  <a:pt x="466" y="396"/>
                </a:cubicBezTo>
                <a:lnTo>
                  <a:pt x="466" y="675"/>
                </a:lnTo>
                <a:close/>
                <a:moveTo>
                  <a:pt x="117" y="186"/>
                </a:moveTo>
                <a:cubicBezTo>
                  <a:pt x="117" y="109"/>
                  <a:pt x="179" y="46"/>
                  <a:pt x="256" y="46"/>
                </a:cubicBezTo>
                <a:cubicBezTo>
                  <a:pt x="333" y="46"/>
                  <a:pt x="396" y="109"/>
                  <a:pt x="396" y="186"/>
                </a:cubicBezTo>
                <a:lnTo>
                  <a:pt x="396" y="326"/>
                </a:lnTo>
                <a:lnTo>
                  <a:pt x="117" y="326"/>
                </a:lnTo>
                <a:lnTo>
                  <a:pt x="117" y="186"/>
                </a:lnTo>
                <a:close/>
                <a:moveTo>
                  <a:pt x="443" y="326"/>
                </a:moveTo>
                <a:lnTo>
                  <a:pt x="443" y="186"/>
                </a:lnTo>
                <a:cubicBezTo>
                  <a:pt x="443" y="83"/>
                  <a:pt x="359" y="0"/>
                  <a:pt x="256" y="0"/>
                </a:cubicBezTo>
                <a:cubicBezTo>
                  <a:pt x="154" y="0"/>
                  <a:pt x="70" y="83"/>
                  <a:pt x="70" y="186"/>
                </a:cubicBezTo>
                <a:lnTo>
                  <a:pt x="70" y="326"/>
                </a:lnTo>
                <a:cubicBezTo>
                  <a:pt x="31" y="326"/>
                  <a:pt x="0" y="357"/>
                  <a:pt x="0" y="396"/>
                </a:cubicBezTo>
                <a:lnTo>
                  <a:pt x="0" y="675"/>
                </a:lnTo>
                <a:cubicBezTo>
                  <a:pt x="0" y="714"/>
                  <a:pt x="31" y="745"/>
                  <a:pt x="70" y="745"/>
                </a:cubicBezTo>
                <a:lnTo>
                  <a:pt x="443" y="745"/>
                </a:lnTo>
                <a:cubicBezTo>
                  <a:pt x="481" y="745"/>
                  <a:pt x="513" y="714"/>
                  <a:pt x="513" y="675"/>
                </a:cubicBezTo>
                <a:lnTo>
                  <a:pt x="513" y="396"/>
                </a:lnTo>
                <a:cubicBezTo>
                  <a:pt x="513" y="357"/>
                  <a:pt x="481" y="326"/>
                  <a:pt x="443" y="326"/>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a:latin typeface="+mn-lt"/>
            </a:endParaRPr>
          </a:p>
        </p:txBody>
      </p:sp>
      <p:sp>
        <p:nvSpPr>
          <p:cNvPr id="48136" name="Rectangle 15">
            <a:extLst>
              <a:ext uri="{FF2B5EF4-FFF2-40B4-BE49-F238E27FC236}">
                <a16:creationId xmlns:a16="http://schemas.microsoft.com/office/drawing/2014/main" id="{E398783B-C55F-47AF-9408-CC2A3F278FE7}"/>
              </a:ext>
            </a:extLst>
          </p:cNvPr>
          <p:cNvSpPr>
            <a:spLocks noChangeArrowheads="1"/>
          </p:cNvSpPr>
          <p:nvPr/>
        </p:nvSpPr>
        <p:spPr bwMode="auto">
          <a:xfrm>
            <a:off x="5049838" y="5557838"/>
            <a:ext cx="200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48137" name="Rectangle 16">
            <a:extLst>
              <a:ext uri="{FF2B5EF4-FFF2-40B4-BE49-F238E27FC236}">
                <a16:creationId xmlns:a16="http://schemas.microsoft.com/office/drawing/2014/main" id="{D2C5D739-5AE2-4A81-9C9C-4F0055708A48}"/>
              </a:ext>
            </a:extLst>
          </p:cNvPr>
          <p:cNvSpPr>
            <a:spLocks noChangeArrowheads="1"/>
          </p:cNvSpPr>
          <p:nvPr/>
        </p:nvSpPr>
        <p:spPr bwMode="auto">
          <a:xfrm>
            <a:off x="8412163" y="5557838"/>
            <a:ext cx="200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18" name="Freeform 208">
            <a:extLst>
              <a:ext uri="{FF2B5EF4-FFF2-40B4-BE49-F238E27FC236}">
                <a16:creationId xmlns:a16="http://schemas.microsoft.com/office/drawing/2014/main" id="{7D059A71-F803-4B73-B1C6-DEB8A0711ED3}"/>
              </a:ext>
            </a:extLst>
          </p:cNvPr>
          <p:cNvSpPr>
            <a:spLocks noEditPoints="1"/>
          </p:cNvSpPr>
          <p:nvPr/>
        </p:nvSpPr>
        <p:spPr bwMode="auto">
          <a:xfrm>
            <a:off x="9223375" y="5037138"/>
            <a:ext cx="384175" cy="411162"/>
          </a:xfrm>
          <a:custGeom>
            <a:avLst/>
            <a:gdLst>
              <a:gd name="T0" fmla="*/ 318 w 682"/>
              <a:gd name="T1" fmla="*/ 522 h 727"/>
              <a:gd name="T2" fmla="*/ 318 w 682"/>
              <a:gd name="T3" fmla="*/ 113 h 727"/>
              <a:gd name="T4" fmla="*/ 250 w 682"/>
              <a:gd name="T5" fmla="*/ 45 h 727"/>
              <a:gd name="T6" fmla="*/ 45 w 682"/>
              <a:gd name="T7" fmla="*/ 45 h 727"/>
              <a:gd name="T8" fmla="*/ 45 w 682"/>
              <a:gd name="T9" fmla="*/ 523 h 727"/>
              <a:gd name="T10" fmla="*/ 179 w 682"/>
              <a:gd name="T11" fmla="*/ 523 h 727"/>
              <a:gd name="T12" fmla="*/ 179 w 682"/>
              <a:gd name="T13" fmla="*/ 522 h 727"/>
              <a:gd name="T14" fmla="*/ 318 w 682"/>
              <a:gd name="T15" fmla="*/ 522 h 727"/>
              <a:gd name="T16" fmla="*/ 179 w 682"/>
              <a:gd name="T17" fmla="*/ 568 h 727"/>
              <a:gd name="T18" fmla="*/ 0 w 682"/>
              <a:gd name="T19" fmla="*/ 568 h 727"/>
              <a:gd name="T20" fmla="*/ 0 w 682"/>
              <a:gd name="T21" fmla="*/ 0 h 727"/>
              <a:gd name="T22" fmla="*/ 250 w 682"/>
              <a:gd name="T23" fmla="*/ 0 h 727"/>
              <a:gd name="T24" fmla="*/ 341 w 682"/>
              <a:gd name="T25" fmla="*/ 45 h 727"/>
              <a:gd name="T26" fmla="*/ 432 w 682"/>
              <a:gd name="T27" fmla="*/ 0 h 727"/>
              <a:gd name="T28" fmla="*/ 682 w 682"/>
              <a:gd name="T29" fmla="*/ 0 h 727"/>
              <a:gd name="T30" fmla="*/ 682 w 682"/>
              <a:gd name="T31" fmla="*/ 568 h 727"/>
              <a:gd name="T32" fmla="*/ 441 w 682"/>
              <a:gd name="T33" fmla="*/ 568 h 727"/>
              <a:gd name="T34" fmla="*/ 441 w 682"/>
              <a:gd name="T35" fmla="*/ 569 h 727"/>
              <a:gd name="T36" fmla="*/ 179 w 682"/>
              <a:gd name="T37" fmla="*/ 569 h 727"/>
              <a:gd name="T38" fmla="*/ 179 w 682"/>
              <a:gd name="T39" fmla="*/ 568 h 727"/>
              <a:gd name="T40" fmla="*/ 441 w 682"/>
              <a:gd name="T41" fmla="*/ 523 h 727"/>
              <a:gd name="T42" fmla="*/ 636 w 682"/>
              <a:gd name="T43" fmla="*/ 523 h 727"/>
              <a:gd name="T44" fmla="*/ 636 w 682"/>
              <a:gd name="T45" fmla="*/ 45 h 727"/>
              <a:gd name="T46" fmla="*/ 432 w 682"/>
              <a:gd name="T47" fmla="*/ 45 h 727"/>
              <a:gd name="T48" fmla="*/ 364 w 682"/>
              <a:gd name="T49" fmla="*/ 113 h 727"/>
              <a:gd name="T50" fmla="*/ 364 w 682"/>
              <a:gd name="T51" fmla="*/ 522 h 727"/>
              <a:gd name="T52" fmla="*/ 441 w 682"/>
              <a:gd name="T53" fmla="*/ 522 h 727"/>
              <a:gd name="T54" fmla="*/ 441 w 682"/>
              <a:gd name="T55" fmla="*/ 523 h 727"/>
              <a:gd name="T56" fmla="*/ 341 w 682"/>
              <a:gd name="T57" fmla="*/ 659 h 727"/>
              <a:gd name="T58" fmla="*/ 432 w 682"/>
              <a:gd name="T59" fmla="*/ 614 h 727"/>
              <a:gd name="T60" fmla="*/ 682 w 682"/>
              <a:gd name="T61" fmla="*/ 614 h 727"/>
              <a:gd name="T62" fmla="*/ 682 w 682"/>
              <a:gd name="T63" fmla="*/ 659 h 727"/>
              <a:gd name="T64" fmla="*/ 432 w 682"/>
              <a:gd name="T65" fmla="*/ 659 h 727"/>
              <a:gd name="T66" fmla="*/ 364 w 682"/>
              <a:gd name="T67" fmla="*/ 727 h 727"/>
              <a:gd name="T68" fmla="*/ 318 w 682"/>
              <a:gd name="T69" fmla="*/ 727 h 727"/>
              <a:gd name="T70" fmla="*/ 250 w 682"/>
              <a:gd name="T71" fmla="*/ 659 h 727"/>
              <a:gd name="T72" fmla="*/ 0 w 682"/>
              <a:gd name="T73" fmla="*/ 659 h 727"/>
              <a:gd name="T74" fmla="*/ 0 w 682"/>
              <a:gd name="T75" fmla="*/ 614 h 727"/>
              <a:gd name="T76" fmla="*/ 250 w 682"/>
              <a:gd name="T77" fmla="*/ 614 h 727"/>
              <a:gd name="T78" fmla="*/ 341 w 682"/>
              <a:gd name="T79" fmla="*/ 659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2" h="727">
                <a:moveTo>
                  <a:pt x="318" y="522"/>
                </a:moveTo>
                <a:lnTo>
                  <a:pt x="318" y="113"/>
                </a:lnTo>
                <a:cubicBezTo>
                  <a:pt x="318" y="76"/>
                  <a:pt x="287" y="45"/>
                  <a:pt x="250" y="45"/>
                </a:cubicBezTo>
                <a:lnTo>
                  <a:pt x="45" y="45"/>
                </a:lnTo>
                <a:lnTo>
                  <a:pt x="45" y="523"/>
                </a:lnTo>
                <a:lnTo>
                  <a:pt x="179" y="523"/>
                </a:lnTo>
                <a:lnTo>
                  <a:pt x="179" y="522"/>
                </a:lnTo>
                <a:lnTo>
                  <a:pt x="318" y="522"/>
                </a:lnTo>
                <a:close/>
                <a:moveTo>
                  <a:pt x="179" y="568"/>
                </a:moveTo>
                <a:lnTo>
                  <a:pt x="0" y="568"/>
                </a:lnTo>
                <a:lnTo>
                  <a:pt x="0" y="0"/>
                </a:lnTo>
                <a:lnTo>
                  <a:pt x="250" y="0"/>
                </a:lnTo>
                <a:cubicBezTo>
                  <a:pt x="287" y="0"/>
                  <a:pt x="320" y="17"/>
                  <a:pt x="341" y="45"/>
                </a:cubicBezTo>
                <a:cubicBezTo>
                  <a:pt x="362" y="17"/>
                  <a:pt x="395" y="0"/>
                  <a:pt x="432" y="0"/>
                </a:cubicBezTo>
                <a:lnTo>
                  <a:pt x="682" y="0"/>
                </a:lnTo>
                <a:lnTo>
                  <a:pt x="682" y="568"/>
                </a:lnTo>
                <a:lnTo>
                  <a:pt x="441" y="568"/>
                </a:lnTo>
                <a:lnTo>
                  <a:pt x="441" y="569"/>
                </a:lnTo>
                <a:lnTo>
                  <a:pt x="179" y="569"/>
                </a:lnTo>
                <a:lnTo>
                  <a:pt x="179" y="568"/>
                </a:lnTo>
                <a:close/>
                <a:moveTo>
                  <a:pt x="441" y="523"/>
                </a:moveTo>
                <a:lnTo>
                  <a:pt x="636" y="523"/>
                </a:lnTo>
                <a:lnTo>
                  <a:pt x="636" y="45"/>
                </a:lnTo>
                <a:lnTo>
                  <a:pt x="432" y="45"/>
                </a:lnTo>
                <a:cubicBezTo>
                  <a:pt x="394" y="45"/>
                  <a:pt x="364" y="76"/>
                  <a:pt x="364" y="113"/>
                </a:cubicBezTo>
                <a:lnTo>
                  <a:pt x="364" y="522"/>
                </a:lnTo>
                <a:lnTo>
                  <a:pt x="441" y="522"/>
                </a:lnTo>
                <a:lnTo>
                  <a:pt x="441" y="523"/>
                </a:lnTo>
                <a:close/>
                <a:moveTo>
                  <a:pt x="341" y="659"/>
                </a:moveTo>
                <a:cubicBezTo>
                  <a:pt x="362" y="632"/>
                  <a:pt x="395" y="614"/>
                  <a:pt x="432" y="614"/>
                </a:cubicBezTo>
                <a:lnTo>
                  <a:pt x="682" y="614"/>
                </a:lnTo>
                <a:lnTo>
                  <a:pt x="682" y="659"/>
                </a:lnTo>
                <a:lnTo>
                  <a:pt x="432" y="659"/>
                </a:lnTo>
                <a:cubicBezTo>
                  <a:pt x="394" y="659"/>
                  <a:pt x="364" y="690"/>
                  <a:pt x="364" y="727"/>
                </a:cubicBezTo>
                <a:lnTo>
                  <a:pt x="318" y="727"/>
                </a:lnTo>
                <a:cubicBezTo>
                  <a:pt x="318" y="690"/>
                  <a:pt x="287" y="659"/>
                  <a:pt x="250" y="659"/>
                </a:cubicBezTo>
                <a:lnTo>
                  <a:pt x="0" y="659"/>
                </a:lnTo>
                <a:lnTo>
                  <a:pt x="0" y="614"/>
                </a:lnTo>
                <a:lnTo>
                  <a:pt x="250" y="614"/>
                </a:lnTo>
                <a:cubicBezTo>
                  <a:pt x="287" y="614"/>
                  <a:pt x="320" y="632"/>
                  <a:pt x="341" y="659"/>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a:latin typeface="+mn-lt"/>
            </a:endParaRPr>
          </a:p>
        </p:txBody>
      </p:sp>
      <p:sp>
        <p:nvSpPr>
          <p:cNvPr id="19" name="Freeform 18">
            <a:extLst>
              <a:ext uri="{FF2B5EF4-FFF2-40B4-BE49-F238E27FC236}">
                <a16:creationId xmlns:a16="http://schemas.microsoft.com/office/drawing/2014/main" id="{53830308-2521-4198-B142-36A8BAE23B1F}"/>
              </a:ext>
            </a:extLst>
          </p:cNvPr>
          <p:cNvSpPr>
            <a:spLocks noEditPoints="1"/>
          </p:cNvSpPr>
          <p:nvPr/>
        </p:nvSpPr>
        <p:spPr bwMode="auto">
          <a:xfrm>
            <a:off x="5865813" y="4951413"/>
            <a:ext cx="374650" cy="496887"/>
          </a:xfrm>
          <a:custGeom>
            <a:avLst/>
            <a:gdLst>
              <a:gd name="T0" fmla="*/ 429 w 558"/>
              <a:gd name="T1" fmla="*/ 456 h 744"/>
              <a:gd name="T2" fmla="*/ 382 w 558"/>
              <a:gd name="T3" fmla="*/ 511 h 744"/>
              <a:gd name="T4" fmla="*/ 178 w 558"/>
              <a:gd name="T5" fmla="*/ 511 h 744"/>
              <a:gd name="T6" fmla="*/ 144 w 558"/>
              <a:gd name="T7" fmla="*/ 467 h 744"/>
              <a:gd name="T8" fmla="*/ 47 w 558"/>
              <a:gd name="T9" fmla="*/ 278 h 744"/>
              <a:gd name="T10" fmla="*/ 279 w 558"/>
              <a:gd name="T11" fmla="*/ 46 h 744"/>
              <a:gd name="T12" fmla="*/ 511 w 558"/>
              <a:gd name="T13" fmla="*/ 278 h 744"/>
              <a:gd name="T14" fmla="*/ 429 w 558"/>
              <a:gd name="T15" fmla="*/ 456 h 744"/>
              <a:gd name="T16" fmla="*/ 302 w 558"/>
              <a:gd name="T17" fmla="*/ 93 h 744"/>
              <a:gd name="T18" fmla="*/ 279 w 558"/>
              <a:gd name="T19" fmla="*/ 116 h 744"/>
              <a:gd name="T20" fmla="*/ 302 w 558"/>
              <a:gd name="T21" fmla="*/ 139 h 744"/>
              <a:gd name="T22" fmla="*/ 418 w 558"/>
              <a:gd name="T23" fmla="*/ 257 h 744"/>
              <a:gd name="T24" fmla="*/ 441 w 558"/>
              <a:gd name="T25" fmla="*/ 281 h 744"/>
              <a:gd name="T26" fmla="*/ 465 w 558"/>
              <a:gd name="T27" fmla="*/ 257 h 744"/>
              <a:gd name="T28" fmla="*/ 302 w 558"/>
              <a:gd name="T29" fmla="*/ 93 h 744"/>
              <a:gd name="T30" fmla="*/ 374 w 558"/>
              <a:gd name="T31" fmla="*/ 559 h 744"/>
              <a:gd name="T32" fmla="*/ 374 w 558"/>
              <a:gd name="T33" fmla="*/ 604 h 744"/>
              <a:gd name="T34" fmla="*/ 185 w 558"/>
              <a:gd name="T35" fmla="*/ 604 h 744"/>
              <a:gd name="T36" fmla="*/ 185 w 558"/>
              <a:gd name="T37" fmla="*/ 559 h 744"/>
              <a:gd name="T38" fmla="*/ 185 w 558"/>
              <a:gd name="T39" fmla="*/ 557 h 744"/>
              <a:gd name="T40" fmla="*/ 374 w 558"/>
              <a:gd name="T41" fmla="*/ 557 h 744"/>
              <a:gd name="T42" fmla="*/ 374 w 558"/>
              <a:gd name="T43" fmla="*/ 559 h 744"/>
              <a:gd name="T44" fmla="*/ 279 w 558"/>
              <a:gd name="T45" fmla="*/ 698 h 744"/>
              <a:gd name="T46" fmla="*/ 185 w 558"/>
              <a:gd name="T47" fmla="*/ 650 h 744"/>
              <a:gd name="T48" fmla="*/ 374 w 558"/>
              <a:gd name="T49" fmla="*/ 650 h 744"/>
              <a:gd name="T50" fmla="*/ 279 w 558"/>
              <a:gd name="T51" fmla="*/ 698 h 744"/>
              <a:gd name="T52" fmla="*/ 279 w 558"/>
              <a:gd name="T53" fmla="*/ 0 h 744"/>
              <a:gd name="T54" fmla="*/ 0 w 558"/>
              <a:gd name="T55" fmla="*/ 278 h 744"/>
              <a:gd name="T56" fmla="*/ 117 w 558"/>
              <a:gd name="T57" fmla="*/ 505 h 744"/>
              <a:gd name="T58" fmla="*/ 121 w 558"/>
              <a:gd name="T59" fmla="*/ 508 h 744"/>
              <a:gd name="T60" fmla="*/ 139 w 558"/>
              <a:gd name="T61" fmla="*/ 556 h 744"/>
              <a:gd name="T62" fmla="*/ 139 w 558"/>
              <a:gd name="T63" fmla="*/ 558 h 744"/>
              <a:gd name="T64" fmla="*/ 139 w 558"/>
              <a:gd name="T65" fmla="*/ 650 h 744"/>
              <a:gd name="T66" fmla="*/ 164 w 558"/>
              <a:gd name="T67" fmla="*/ 691 h 744"/>
              <a:gd name="T68" fmla="*/ 258 w 558"/>
              <a:gd name="T69" fmla="*/ 739 h 744"/>
              <a:gd name="T70" fmla="*/ 279 w 558"/>
              <a:gd name="T71" fmla="*/ 744 h 744"/>
              <a:gd name="T72" fmla="*/ 300 w 558"/>
              <a:gd name="T73" fmla="*/ 739 h 744"/>
              <a:gd name="T74" fmla="*/ 395 w 558"/>
              <a:gd name="T75" fmla="*/ 691 h 744"/>
              <a:gd name="T76" fmla="*/ 420 w 558"/>
              <a:gd name="T77" fmla="*/ 650 h 744"/>
              <a:gd name="T78" fmla="*/ 420 w 558"/>
              <a:gd name="T79" fmla="*/ 559 h 744"/>
              <a:gd name="T80" fmla="*/ 448 w 558"/>
              <a:gd name="T81" fmla="*/ 498 h 744"/>
              <a:gd name="T82" fmla="*/ 459 w 558"/>
              <a:gd name="T83" fmla="*/ 491 h 744"/>
              <a:gd name="T84" fmla="*/ 558 w 558"/>
              <a:gd name="T85" fmla="*/ 278 h 744"/>
              <a:gd name="T86" fmla="*/ 279 w 558"/>
              <a:gd name="T8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744">
                <a:moveTo>
                  <a:pt x="429" y="456"/>
                </a:moveTo>
                <a:cubicBezTo>
                  <a:pt x="429" y="456"/>
                  <a:pt x="398" y="470"/>
                  <a:pt x="382" y="511"/>
                </a:cubicBezTo>
                <a:lnTo>
                  <a:pt x="178" y="511"/>
                </a:lnTo>
                <a:cubicBezTo>
                  <a:pt x="172" y="495"/>
                  <a:pt x="162" y="478"/>
                  <a:pt x="144" y="467"/>
                </a:cubicBezTo>
                <a:cubicBezTo>
                  <a:pt x="85" y="425"/>
                  <a:pt x="47" y="356"/>
                  <a:pt x="47" y="278"/>
                </a:cubicBezTo>
                <a:cubicBezTo>
                  <a:pt x="47" y="150"/>
                  <a:pt x="151" y="46"/>
                  <a:pt x="279" y="46"/>
                </a:cubicBezTo>
                <a:cubicBezTo>
                  <a:pt x="407" y="46"/>
                  <a:pt x="511" y="150"/>
                  <a:pt x="511" y="278"/>
                </a:cubicBezTo>
                <a:cubicBezTo>
                  <a:pt x="511" y="350"/>
                  <a:pt x="479" y="413"/>
                  <a:pt x="429" y="456"/>
                </a:cubicBezTo>
                <a:close/>
                <a:moveTo>
                  <a:pt x="302" y="93"/>
                </a:moveTo>
                <a:cubicBezTo>
                  <a:pt x="289" y="93"/>
                  <a:pt x="279" y="103"/>
                  <a:pt x="279" y="116"/>
                </a:cubicBezTo>
                <a:cubicBezTo>
                  <a:pt x="279" y="129"/>
                  <a:pt x="289" y="139"/>
                  <a:pt x="302" y="139"/>
                </a:cubicBezTo>
                <a:cubicBezTo>
                  <a:pt x="354" y="139"/>
                  <a:pt x="418" y="187"/>
                  <a:pt x="418" y="257"/>
                </a:cubicBezTo>
                <a:cubicBezTo>
                  <a:pt x="418" y="270"/>
                  <a:pt x="429" y="281"/>
                  <a:pt x="441" y="281"/>
                </a:cubicBezTo>
                <a:cubicBezTo>
                  <a:pt x="454" y="281"/>
                  <a:pt x="465" y="270"/>
                  <a:pt x="465" y="257"/>
                </a:cubicBezTo>
                <a:cubicBezTo>
                  <a:pt x="465" y="151"/>
                  <a:pt x="382" y="93"/>
                  <a:pt x="302" y="93"/>
                </a:cubicBezTo>
                <a:close/>
                <a:moveTo>
                  <a:pt x="374" y="559"/>
                </a:moveTo>
                <a:lnTo>
                  <a:pt x="374" y="604"/>
                </a:lnTo>
                <a:lnTo>
                  <a:pt x="185" y="604"/>
                </a:lnTo>
                <a:lnTo>
                  <a:pt x="185" y="559"/>
                </a:lnTo>
                <a:lnTo>
                  <a:pt x="185" y="557"/>
                </a:lnTo>
                <a:lnTo>
                  <a:pt x="374" y="557"/>
                </a:lnTo>
                <a:lnTo>
                  <a:pt x="374" y="559"/>
                </a:lnTo>
                <a:close/>
                <a:moveTo>
                  <a:pt x="279" y="698"/>
                </a:moveTo>
                <a:lnTo>
                  <a:pt x="185" y="650"/>
                </a:lnTo>
                <a:lnTo>
                  <a:pt x="374" y="650"/>
                </a:lnTo>
                <a:lnTo>
                  <a:pt x="279" y="698"/>
                </a:lnTo>
                <a:close/>
                <a:moveTo>
                  <a:pt x="279" y="0"/>
                </a:moveTo>
                <a:cubicBezTo>
                  <a:pt x="125" y="0"/>
                  <a:pt x="0" y="125"/>
                  <a:pt x="0" y="278"/>
                </a:cubicBezTo>
                <a:cubicBezTo>
                  <a:pt x="0" y="368"/>
                  <a:pt x="44" y="453"/>
                  <a:pt x="117" y="505"/>
                </a:cubicBezTo>
                <a:lnTo>
                  <a:pt x="121" y="508"/>
                </a:lnTo>
                <a:cubicBezTo>
                  <a:pt x="138" y="518"/>
                  <a:pt x="139" y="550"/>
                  <a:pt x="139" y="556"/>
                </a:cubicBezTo>
                <a:lnTo>
                  <a:pt x="139" y="558"/>
                </a:lnTo>
                <a:lnTo>
                  <a:pt x="139" y="650"/>
                </a:lnTo>
                <a:cubicBezTo>
                  <a:pt x="139" y="667"/>
                  <a:pt x="148" y="683"/>
                  <a:pt x="164" y="691"/>
                </a:cubicBezTo>
                <a:lnTo>
                  <a:pt x="258" y="739"/>
                </a:lnTo>
                <a:cubicBezTo>
                  <a:pt x="264" y="743"/>
                  <a:pt x="272" y="744"/>
                  <a:pt x="279" y="744"/>
                </a:cubicBezTo>
                <a:cubicBezTo>
                  <a:pt x="286" y="744"/>
                  <a:pt x="293" y="743"/>
                  <a:pt x="300" y="739"/>
                </a:cubicBezTo>
                <a:lnTo>
                  <a:pt x="395" y="691"/>
                </a:lnTo>
                <a:cubicBezTo>
                  <a:pt x="410" y="684"/>
                  <a:pt x="420" y="668"/>
                  <a:pt x="420" y="650"/>
                </a:cubicBezTo>
                <a:lnTo>
                  <a:pt x="420" y="559"/>
                </a:lnTo>
                <a:cubicBezTo>
                  <a:pt x="420" y="513"/>
                  <a:pt x="448" y="498"/>
                  <a:pt x="448" y="498"/>
                </a:cubicBezTo>
                <a:lnTo>
                  <a:pt x="459" y="491"/>
                </a:lnTo>
                <a:cubicBezTo>
                  <a:pt x="522" y="438"/>
                  <a:pt x="558" y="361"/>
                  <a:pt x="558" y="278"/>
                </a:cubicBezTo>
                <a:cubicBezTo>
                  <a:pt x="558" y="125"/>
                  <a:pt x="433" y="0"/>
                  <a:pt x="279"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a:latin typeface="+mn-lt"/>
            </a:endParaRPr>
          </a:p>
        </p:txBody>
      </p:sp>
      <p:sp>
        <p:nvSpPr>
          <p:cNvPr id="20" name="TextBox 19">
            <a:extLst>
              <a:ext uri="{FF2B5EF4-FFF2-40B4-BE49-F238E27FC236}">
                <a16:creationId xmlns:a16="http://schemas.microsoft.com/office/drawing/2014/main" id="{C9F73FBA-F958-4CD4-B69F-E011DA99EF6B}"/>
              </a:ext>
            </a:extLst>
          </p:cNvPr>
          <p:cNvSpPr txBox="1"/>
          <p:nvPr/>
        </p:nvSpPr>
        <p:spPr>
          <a:xfrm>
            <a:off x="1824038" y="1801813"/>
            <a:ext cx="8543925" cy="1077912"/>
          </a:xfrm>
          <a:prstGeom prst="rect">
            <a:avLst/>
          </a:prstGeom>
          <a:noFill/>
        </p:spPr>
        <p:txBody>
          <a:bodyPr wrap="none">
            <a:spAutoFit/>
          </a:bodyPr>
          <a:lstStyle/>
          <a:p>
            <a:pPr algn="ctr" eaLnBrk="1" fontAlgn="auto" hangingPunct="1">
              <a:spcBef>
                <a:spcPts val="0"/>
              </a:spcBef>
              <a:spcAft>
                <a:spcPts val="0"/>
              </a:spcAft>
              <a:defRPr/>
            </a:pPr>
            <a:r>
              <a:rPr lang="id-ID" sz="32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GOOD LAWYERS, KNOW THE LAW</a:t>
            </a:r>
          </a:p>
          <a:p>
            <a:pPr algn="ctr" eaLnBrk="1" fontAlgn="auto" hangingPunct="1">
              <a:spcBef>
                <a:spcPts val="0"/>
              </a:spcBef>
              <a:spcAft>
                <a:spcPts val="0"/>
              </a:spcAft>
              <a:defRPr/>
            </a:pPr>
            <a:r>
              <a:rPr lang="id-ID" sz="32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GREAT LAWYERS, KNOW THE JUDGE</a:t>
            </a:r>
          </a:p>
        </p:txBody>
      </p:sp>
      <p:sp>
        <p:nvSpPr>
          <p:cNvPr id="48141" name="Rectangle 20">
            <a:extLst>
              <a:ext uri="{FF2B5EF4-FFF2-40B4-BE49-F238E27FC236}">
                <a16:creationId xmlns:a16="http://schemas.microsoft.com/office/drawing/2014/main" id="{95A9FB1A-43A1-4EC1-A85C-151F21241DB8}"/>
              </a:ext>
            </a:extLst>
          </p:cNvPr>
          <p:cNvSpPr>
            <a:spLocks noChangeArrowheads="1"/>
          </p:cNvSpPr>
          <p:nvPr/>
        </p:nvSpPr>
        <p:spPr bwMode="auto">
          <a:xfrm>
            <a:off x="2552700" y="3306763"/>
            <a:ext cx="6781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 Lorem ipsum has two main statistical methodologies are used in data analysis which summarizes data,</a:t>
            </a:r>
          </a:p>
        </p:txBody>
      </p:sp>
      <p:sp>
        <p:nvSpPr>
          <p:cNvPr id="22" name="Freeform 6">
            <a:extLst>
              <a:ext uri="{FF2B5EF4-FFF2-40B4-BE49-F238E27FC236}">
                <a16:creationId xmlns:a16="http://schemas.microsoft.com/office/drawing/2014/main" id="{7F27DFFF-2581-4AFA-BB1F-37B7C2ACA515}"/>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48FEBCA-AAC4-4C8D-9C78-E40472614DA6}"/>
              </a:ext>
            </a:extLst>
          </p:cNvPr>
          <p:cNvSpPr/>
          <p:nvPr/>
        </p:nvSpPr>
        <p:spPr>
          <a:xfrm>
            <a:off x="10191750" y="628650"/>
            <a:ext cx="2000250" cy="56007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3" name="TextBox 22">
            <a:extLst>
              <a:ext uri="{FF2B5EF4-FFF2-40B4-BE49-F238E27FC236}">
                <a16:creationId xmlns:a16="http://schemas.microsoft.com/office/drawing/2014/main" id="{22F9B1EF-3732-4010-AD38-98A93382DA95}"/>
              </a:ext>
            </a:extLst>
          </p:cNvPr>
          <p:cNvSpPr txBox="1"/>
          <p:nvPr/>
        </p:nvSpPr>
        <p:spPr>
          <a:xfrm rot="16200000">
            <a:off x="8650155" y="2998113"/>
            <a:ext cx="5083443" cy="861774"/>
          </a:xfrm>
          <a:prstGeom prst="rect">
            <a:avLst/>
          </a:prstGeom>
          <a:noFill/>
        </p:spPr>
        <p:txBody>
          <a:bodyPr wrap="none">
            <a:spAutoFit/>
          </a:bodyPr>
          <a:lstStyle/>
          <a:p>
            <a:pPr algn="ctr" eaLnBrk="1" fontAlgn="auto" hangingPunct="1">
              <a:spcBef>
                <a:spcPts val="0"/>
              </a:spcBef>
              <a:spcAft>
                <a:spcPts val="0"/>
              </a:spcAft>
              <a:defRPr/>
            </a:pPr>
            <a:r>
              <a:rPr lang="id-ID" sz="50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Awesome title</a:t>
            </a:r>
          </a:p>
        </p:txBody>
      </p:sp>
      <p:sp>
        <p:nvSpPr>
          <p:cNvPr id="5" name="Oval 4">
            <a:extLst>
              <a:ext uri="{FF2B5EF4-FFF2-40B4-BE49-F238E27FC236}">
                <a16:creationId xmlns:a16="http://schemas.microsoft.com/office/drawing/2014/main" id="{173AC8B7-C690-4578-AF23-ECA1F0B6893D}"/>
              </a:ext>
            </a:extLst>
          </p:cNvPr>
          <p:cNvSpPr/>
          <p:nvPr/>
        </p:nvSpPr>
        <p:spPr>
          <a:xfrm>
            <a:off x="5238750" y="1277938"/>
            <a:ext cx="711200" cy="711200"/>
          </a:xfrm>
          <a:prstGeom prst="ellipse">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Rectangle 5">
            <a:extLst>
              <a:ext uri="{FF2B5EF4-FFF2-40B4-BE49-F238E27FC236}">
                <a16:creationId xmlns:a16="http://schemas.microsoft.com/office/drawing/2014/main" id="{CFF0AD0A-A301-4943-B227-78F6973A1D0D}"/>
              </a:ext>
            </a:extLst>
          </p:cNvPr>
          <p:cNvSpPr/>
          <p:nvPr/>
        </p:nvSpPr>
        <p:spPr>
          <a:xfrm>
            <a:off x="6110288" y="1571625"/>
            <a:ext cx="3298825" cy="400050"/>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49158" name="TextBox 6">
            <a:extLst>
              <a:ext uri="{FF2B5EF4-FFF2-40B4-BE49-F238E27FC236}">
                <a16:creationId xmlns:a16="http://schemas.microsoft.com/office/drawing/2014/main" id="{7502DEBF-F2F7-472A-AFE1-108EA03CFB3C}"/>
              </a:ext>
            </a:extLst>
          </p:cNvPr>
          <p:cNvSpPr txBox="1">
            <a:spLocks noChangeArrowheads="1"/>
          </p:cNvSpPr>
          <p:nvPr/>
        </p:nvSpPr>
        <p:spPr bwMode="auto">
          <a:xfrm>
            <a:off x="6110288" y="1285875"/>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8" name="Oval 7">
            <a:extLst>
              <a:ext uri="{FF2B5EF4-FFF2-40B4-BE49-F238E27FC236}">
                <a16:creationId xmlns:a16="http://schemas.microsoft.com/office/drawing/2014/main" id="{643406FE-3084-4064-91BD-6BCBCE78FB6A}"/>
              </a:ext>
            </a:extLst>
          </p:cNvPr>
          <p:cNvSpPr/>
          <p:nvPr/>
        </p:nvSpPr>
        <p:spPr>
          <a:xfrm>
            <a:off x="5238750" y="2479675"/>
            <a:ext cx="711200" cy="711200"/>
          </a:xfrm>
          <a:prstGeom prst="ellipse">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Rectangle 8">
            <a:extLst>
              <a:ext uri="{FF2B5EF4-FFF2-40B4-BE49-F238E27FC236}">
                <a16:creationId xmlns:a16="http://schemas.microsoft.com/office/drawing/2014/main" id="{9AD052C9-2550-4494-8489-42A9561FCD63}"/>
              </a:ext>
            </a:extLst>
          </p:cNvPr>
          <p:cNvSpPr/>
          <p:nvPr/>
        </p:nvSpPr>
        <p:spPr>
          <a:xfrm>
            <a:off x="6110288" y="2771775"/>
            <a:ext cx="3298825" cy="400050"/>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49161" name="TextBox 9">
            <a:extLst>
              <a:ext uri="{FF2B5EF4-FFF2-40B4-BE49-F238E27FC236}">
                <a16:creationId xmlns:a16="http://schemas.microsoft.com/office/drawing/2014/main" id="{05856D6C-9902-4CA7-B965-0AD5EB9AF682}"/>
              </a:ext>
            </a:extLst>
          </p:cNvPr>
          <p:cNvSpPr txBox="1">
            <a:spLocks noChangeArrowheads="1"/>
          </p:cNvSpPr>
          <p:nvPr/>
        </p:nvSpPr>
        <p:spPr bwMode="auto">
          <a:xfrm>
            <a:off x="6110288" y="2487613"/>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11" name="Oval 10">
            <a:extLst>
              <a:ext uri="{FF2B5EF4-FFF2-40B4-BE49-F238E27FC236}">
                <a16:creationId xmlns:a16="http://schemas.microsoft.com/office/drawing/2014/main" id="{9AB025F5-7072-429D-B89E-02DF14FAFBCD}"/>
              </a:ext>
            </a:extLst>
          </p:cNvPr>
          <p:cNvSpPr/>
          <p:nvPr/>
        </p:nvSpPr>
        <p:spPr>
          <a:xfrm>
            <a:off x="5238750" y="3673475"/>
            <a:ext cx="711200" cy="711200"/>
          </a:xfrm>
          <a:prstGeom prst="ellipse">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 name="Rectangle 11">
            <a:extLst>
              <a:ext uri="{FF2B5EF4-FFF2-40B4-BE49-F238E27FC236}">
                <a16:creationId xmlns:a16="http://schemas.microsoft.com/office/drawing/2014/main" id="{685372F7-8C29-4EBE-A97E-F68164865E08}"/>
              </a:ext>
            </a:extLst>
          </p:cNvPr>
          <p:cNvSpPr/>
          <p:nvPr/>
        </p:nvSpPr>
        <p:spPr>
          <a:xfrm>
            <a:off x="6110288" y="3967163"/>
            <a:ext cx="3298825" cy="400050"/>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49164" name="TextBox 12">
            <a:extLst>
              <a:ext uri="{FF2B5EF4-FFF2-40B4-BE49-F238E27FC236}">
                <a16:creationId xmlns:a16="http://schemas.microsoft.com/office/drawing/2014/main" id="{B622D02F-2246-4D29-9BAF-1D65A33A3B93}"/>
              </a:ext>
            </a:extLst>
          </p:cNvPr>
          <p:cNvSpPr txBox="1">
            <a:spLocks noChangeArrowheads="1"/>
          </p:cNvSpPr>
          <p:nvPr/>
        </p:nvSpPr>
        <p:spPr bwMode="auto">
          <a:xfrm>
            <a:off x="6110288" y="3681413"/>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14" name="Oval 13">
            <a:extLst>
              <a:ext uri="{FF2B5EF4-FFF2-40B4-BE49-F238E27FC236}">
                <a16:creationId xmlns:a16="http://schemas.microsoft.com/office/drawing/2014/main" id="{6E1E761E-6BAF-41A2-BC41-B6A8101E2F84}"/>
              </a:ext>
            </a:extLst>
          </p:cNvPr>
          <p:cNvSpPr/>
          <p:nvPr/>
        </p:nvSpPr>
        <p:spPr>
          <a:xfrm>
            <a:off x="5238750" y="4868863"/>
            <a:ext cx="711200" cy="711200"/>
          </a:xfrm>
          <a:prstGeom prst="ellipse">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5" name="Rectangle 14">
            <a:extLst>
              <a:ext uri="{FF2B5EF4-FFF2-40B4-BE49-F238E27FC236}">
                <a16:creationId xmlns:a16="http://schemas.microsoft.com/office/drawing/2014/main" id="{75DE4859-FC05-48C6-8A9C-E0D46A4C482D}"/>
              </a:ext>
            </a:extLst>
          </p:cNvPr>
          <p:cNvSpPr/>
          <p:nvPr/>
        </p:nvSpPr>
        <p:spPr>
          <a:xfrm>
            <a:off x="6110288" y="5162550"/>
            <a:ext cx="3298825" cy="400050"/>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49167" name="TextBox 15">
            <a:extLst>
              <a:ext uri="{FF2B5EF4-FFF2-40B4-BE49-F238E27FC236}">
                <a16:creationId xmlns:a16="http://schemas.microsoft.com/office/drawing/2014/main" id="{BD4E0E88-1D1C-490A-BC06-FB8848072E3D}"/>
              </a:ext>
            </a:extLst>
          </p:cNvPr>
          <p:cNvSpPr txBox="1">
            <a:spLocks noChangeArrowheads="1"/>
          </p:cNvSpPr>
          <p:nvPr/>
        </p:nvSpPr>
        <p:spPr bwMode="auto">
          <a:xfrm>
            <a:off x="6110288" y="4876800"/>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24" name="Freeform 23">
            <a:extLst>
              <a:ext uri="{FF2B5EF4-FFF2-40B4-BE49-F238E27FC236}">
                <a16:creationId xmlns:a16="http://schemas.microsoft.com/office/drawing/2014/main" id="{24B252D7-ABA5-4812-B1F7-B9FEE7FF92D7}"/>
              </a:ext>
            </a:extLst>
          </p:cNvPr>
          <p:cNvSpPr>
            <a:spLocks noEditPoints="1"/>
          </p:cNvSpPr>
          <p:nvPr/>
        </p:nvSpPr>
        <p:spPr bwMode="auto">
          <a:xfrm>
            <a:off x="5430838" y="5087938"/>
            <a:ext cx="327025" cy="273050"/>
          </a:xfrm>
          <a:custGeom>
            <a:avLst/>
            <a:gdLst>
              <a:gd name="T0" fmla="*/ 530 w 715"/>
              <a:gd name="T1" fmla="*/ 114 h 600"/>
              <a:gd name="T2" fmla="*/ 530 w 715"/>
              <a:gd name="T3" fmla="*/ 0 h 600"/>
              <a:gd name="T4" fmla="*/ 185 w 715"/>
              <a:gd name="T5" fmla="*/ 0 h 600"/>
              <a:gd name="T6" fmla="*/ 185 w 715"/>
              <a:gd name="T7" fmla="*/ 114 h 600"/>
              <a:gd name="T8" fmla="*/ 244 w 715"/>
              <a:gd name="T9" fmla="*/ 114 h 600"/>
              <a:gd name="T10" fmla="*/ 244 w 715"/>
              <a:gd name="T11" fmla="*/ 59 h 600"/>
              <a:gd name="T12" fmla="*/ 472 w 715"/>
              <a:gd name="T13" fmla="*/ 59 h 600"/>
              <a:gd name="T14" fmla="*/ 472 w 715"/>
              <a:gd name="T15" fmla="*/ 114 h 600"/>
              <a:gd name="T16" fmla="*/ 530 w 715"/>
              <a:gd name="T17" fmla="*/ 114 h 600"/>
              <a:gd name="T18" fmla="*/ 0 w 715"/>
              <a:gd name="T19" fmla="*/ 534 h 600"/>
              <a:gd name="T20" fmla="*/ 715 w 715"/>
              <a:gd name="T21" fmla="*/ 534 h 600"/>
              <a:gd name="T22" fmla="*/ 715 w 715"/>
              <a:gd name="T23" fmla="*/ 600 h 600"/>
              <a:gd name="T24" fmla="*/ 0 w 715"/>
              <a:gd name="T25" fmla="*/ 600 h 600"/>
              <a:gd name="T26" fmla="*/ 0 w 715"/>
              <a:gd name="T27" fmla="*/ 534 h 600"/>
              <a:gd name="T28" fmla="*/ 0 w 715"/>
              <a:gd name="T29" fmla="*/ 196 h 600"/>
              <a:gd name="T30" fmla="*/ 185 w 715"/>
              <a:gd name="T31" fmla="*/ 196 h 600"/>
              <a:gd name="T32" fmla="*/ 244 w 715"/>
              <a:gd name="T33" fmla="*/ 196 h 600"/>
              <a:gd name="T34" fmla="*/ 472 w 715"/>
              <a:gd name="T35" fmla="*/ 196 h 600"/>
              <a:gd name="T36" fmla="*/ 530 w 715"/>
              <a:gd name="T37" fmla="*/ 196 h 600"/>
              <a:gd name="T38" fmla="*/ 715 w 715"/>
              <a:gd name="T39" fmla="*/ 196 h 600"/>
              <a:gd name="T40" fmla="*/ 715 w 715"/>
              <a:gd name="T41" fmla="*/ 133 h 600"/>
              <a:gd name="T42" fmla="*/ 530 w 715"/>
              <a:gd name="T43" fmla="*/ 133 h 600"/>
              <a:gd name="T44" fmla="*/ 472 w 715"/>
              <a:gd name="T45" fmla="*/ 133 h 600"/>
              <a:gd name="T46" fmla="*/ 244 w 715"/>
              <a:gd name="T47" fmla="*/ 133 h 600"/>
              <a:gd name="T48" fmla="*/ 185 w 715"/>
              <a:gd name="T49" fmla="*/ 133 h 600"/>
              <a:gd name="T50" fmla="*/ 0 w 715"/>
              <a:gd name="T51" fmla="*/ 133 h 600"/>
              <a:gd name="T52" fmla="*/ 0 w 715"/>
              <a:gd name="T53" fmla="*/ 196 h 600"/>
              <a:gd name="T54" fmla="*/ 0 w 715"/>
              <a:gd name="T55" fmla="*/ 514 h 600"/>
              <a:gd name="T56" fmla="*/ 715 w 715"/>
              <a:gd name="T57" fmla="*/ 514 h 600"/>
              <a:gd name="T58" fmla="*/ 715 w 715"/>
              <a:gd name="T59" fmla="*/ 216 h 600"/>
              <a:gd name="T60" fmla="*/ 530 w 715"/>
              <a:gd name="T61" fmla="*/ 216 h 600"/>
              <a:gd name="T62" fmla="*/ 185 w 715"/>
              <a:gd name="T63" fmla="*/ 216 h 600"/>
              <a:gd name="T64" fmla="*/ 0 w 715"/>
              <a:gd name="T65" fmla="*/ 216 h 600"/>
              <a:gd name="T66" fmla="*/ 0 w 715"/>
              <a:gd name="T67" fmla="*/ 514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5" h="600">
                <a:moveTo>
                  <a:pt x="530" y="114"/>
                </a:moveTo>
                <a:lnTo>
                  <a:pt x="530" y="0"/>
                </a:lnTo>
                <a:lnTo>
                  <a:pt x="185" y="0"/>
                </a:lnTo>
                <a:lnTo>
                  <a:pt x="185" y="114"/>
                </a:lnTo>
                <a:lnTo>
                  <a:pt x="244" y="114"/>
                </a:lnTo>
                <a:lnTo>
                  <a:pt x="244" y="59"/>
                </a:lnTo>
                <a:lnTo>
                  <a:pt x="472" y="59"/>
                </a:lnTo>
                <a:lnTo>
                  <a:pt x="472" y="114"/>
                </a:lnTo>
                <a:lnTo>
                  <a:pt x="530" y="114"/>
                </a:lnTo>
                <a:close/>
                <a:moveTo>
                  <a:pt x="0" y="534"/>
                </a:moveTo>
                <a:lnTo>
                  <a:pt x="715" y="534"/>
                </a:lnTo>
                <a:lnTo>
                  <a:pt x="715" y="600"/>
                </a:lnTo>
                <a:lnTo>
                  <a:pt x="0" y="600"/>
                </a:lnTo>
                <a:lnTo>
                  <a:pt x="0" y="534"/>
                </a:lnTo>
                <a:close/>
                <a:moveTo>
                  <a:pt x="0" y="196"/>
                </a:moveTo>
                <a:lnTo>
                  <a:pt x="185" y="196"/>
                </a:lnTo>
                <a:lnTo>
                  <a:pt x="244" y="196"/>
                </a:lnTo>
                <a:lnTo>
                  <a:pt x="472" y="196"/>
                </a:lnTo>
                <a:lnTo>
                  <a:pt x="530" y="196"/>
                </a:lnTo>
                <a:lnTo>
                  <a:pt x="715" y="196"/>
                </a:lnTo>
                <a:lnTo>
                  <a:pt x="715" y="133"/>
                </a:lnTo>
                <a:lnTo>
                  <a:pt x="530" y="133"/>
                </a:lnTo>
                <a:lnTo>
                  <a:pt x="472" y="133"/>
                </a:lnTo>
                <a:lnTo>
                  <a:pt x="244" y="133"/>
                </a:lnTo>
                <a:lnTo>
                  <a:pt x="185" y="133"/>
                </a:lnTo>
                <a:lnTo>
                  <a:pt x="0" y="133"/>
                </a:lnTo>
                <a:lnTo>
                  <a:pt x="0" y="196"/>
                </a:lnTo>
                <a:close/>
                <a:moveTo>
                  <a:pt x="0" y="514"/>
                </a:moveTo>
                <a:lnTo>
                  <a:pt x="715" y="514"/>
                </a:lnTo>
                <a:lnTo>
                  <a:pt x="715" y="216"/>
                </a:lnTo>
                <a:lnTo>
                  <a:pt x="530" y="216"/>
                </a:lnTo>
                <a:lnTo>
                  <a:pt x="185" y="216"/>
                </a:lnTo>
                <a:lnTo>
                  <a:pt x="0" y="216"/>
                </a:lnTo>
                <a:lnTo>
                  <a:pt x="0" y="514"/>
                </a:ln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
        <p:nvSpPr>
          <p:cNvPr id="25" name="Freeform 24">
            <a:extLst>
              <a:ext uri="{FF2B5EF4-FFF2-40B4-BE49-F238E27FC236}">
                <a16:creationId xmlns:a16="http://schemas.microsoft.com/office/drawing/2014/main" id="{BE7ED8FE-3853-4D51-A506-6A270A9BA43C}"/>
              </a:ext>
            </a:extLst>
          </p:cNvPr>
          <p:cNvSpPr>
            <a:spLocks noEditPoints="1"/>
          </p:cNvSpPr>
          <p:nvPr/>
        </p:nvSpPr>
        <p:spPr bwMode="auto">
          <a:xfrm>
            <a:off x="5408613" y="2686050"/>
            <a:ext cx="371475" cy="296863"/>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
        <p:nvSpPr>
          <p:cNvPr id="26" name="Freeform 25">
            <a:extLst>
              <a:ext uri="{FF2B5EF4-FFF2-40B4-BE49-F238E27FC236}">
                <a16:creationId xmlns:a16="http://schemas.microsoft.com/office/drawing/2014/main" id="{F7A58396-5DE5-47F6-B1D0-1F0624B99A82}"/>
              </a:ext>
            </a:extLst>
          </p:cNvPr>
          <p:cNvSpPr>
            <a:spLocks noEditPoints="1"/>
          </p:cNvSpPr>
          <p:nvPr/>
        </p:nvSpPr>
        <p:spPr bwMode="auto">
          <a:xfrm>
            <a:off x="5454650" y="1450975"/>
            <a:ext cx="280988" cy="365125"/>
          </a:xfrm>
          <a:custGeom>
            <a:avLst/>
            <a:gdLst>
              <a:gd name="T0" fmla="*/ 277 w 553"/>
              <a:gd name="T1" fmla="*/ 0 h 710"/>
              <a:gd name="T2" fmla="*/ 437 w 553"/>
              <a:gd name="T3" fmla="*/ 161 h 710"/>
              <a:gd name="T4" fmla="*/ 277 w 553"/>
              <a:gd name="T5" fmla="*/ 322 h 710"/>
              <a:gd name="T6" fmla="*/ 116 w 553"/>
              <a:gd name="T7" fmla="*/ 161 h 710"/>
              <a:gd name="T8" fmla="*/ 277 w 553"/>
              <a:gd name="T9" fmla="*/ 0 h 710"/>
              <a:gd name="T10" fmla="*/ 277 w 553"/>
              <a:gd name="T11" fmla="*/ 390 h 710"/>
              <a:gd name="T12" fmla="*/ 277 w 553"/>
              <a:gd name="T13" fmla="*/ 390 h 710"/>
              <a:gd name="T14" fmla="*/ 298 w 553"/>
              <a:gd name="T15" fmla="*/ 410 h 710"/>
              <a:gd name="T16" fmla="*/ 312 w 553"/>
              <a:gd name="T17" fmla="*/ 601 h 710"/>
              <a:gd name="T18" fmla="*/ 339 w 553"/>
              <a:gd name="T19" fmla="*/ 601 h 710"/>
              <a:gd name="T20" fmla="*/ 403 w 553"/>
              <a:gd name="T21" fmla="*/ 361 h 710"/>
              <a:gd name="T22" fmla="*/ 553 w 553"/>
              <a:gd name="T23" fmla="*/ 553 h 710"/>
              <a:gd name="T24" fmla="*/ 553 w 553"/>
              <a:gd name="T25" fmla="*/ 710 h 710"/>
              <a:gd name="T26" fmla="*/ 0 w 553"/>
              <a:gd name="T27" fmla="*/ 710 h 710"/>
              <a:gd name="T28" fmla="*/ 0 w 553"/>
              <a:gd name="T29" fmla="*/ 553 h 710"/>
              <a:gd name="T30" fmla="*/ 150 w 553"/>
              <a:gd name="T31" fmla="*/ 361 h 710"/>
              <a:gd name="T32" fmla="*/ 215 w 553"/>
              <a:gd name="T33" fmla="*/ 601 h 710"/>
              <a:gd name="T34" fmla="*/ 241 w 553"/>
              <a:gd name="T35" fmla="*/ 601 h 710"/>
              <a:gd name="T36" fmla="*/ 255 w 553"/>
              <a:gd name="T37" fmla="*/ 410 h 710"/>
              <a:gd name="T38" fmla="*/ 277 w 553"/>
              <a:gd name="T39" fmla="*/ 39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3" h="710">
                <a:moveTo>
                  <a:pt x="277" y="0"/>
                </a:moveTo>
                <a:cubicBezTo>
                  <a:pt x="365" y="0"/>
                  <a:pt x="437" y="72"/>
                  <a:pt x="437" y="161"/>
                </a:cubicBezTo>
                <a:cubicBezTo>
                  <a:pt x="437" y="250"/>
                  <a:pt x="365" y="322"/>
                  <a:pt x="277" y="322"/>
                </a:cubicBezTo>
                <a:cubicBezTo>
                  <a:pt x="188" y="322"/>
                  <a:pt x="116" y="250"/>
                  <a:pt x="116" y="161"/>
                </a:cubicBezTo>
                <a:cubicBezTo>
                  <a:pt x="116" y="72"/>
                  <a:pt x="188" y="0"/>
                  <a:pt x="277" y="0"/>
                </a:cubicBezTo>
                <a:close/>
                <a:moveTo>
                  <a:pt x="277" y="390"/>
                </a:moveTo>
                <a:lnTo>
                  <a:pt x="277" y="390"/>
                </a:lnTo>
                <a:cubicBezTo>
                  <a:pt x="288" y="390"/>
                  <a:pt x="297" y="399"/>
                  <a:pt x="298" y="410"/>
                </a:cubicBezTo>
                <a:lnTo>
                  <a:pt x="312" y="601"/>
                </a:lnTo>
                <a:lnTo>
                  <a:pt x="339" y="601"/>
                </a:lnTo>
                <a:lnTo>
                  <a:pt x="403" y="361"/>
                </a:lnTo>
                <a:cubicBezTo>
                  <a:pt x="489" y="382"/>
                  <a:pt x="553" y="461"/>
                  <a:pt x="553" y="553"/>
                </a:cubicBezTo>
                <a:lnTo>
                  <a:pt x="553" y="710"/>
                </a:lnTo>
                <a:lnTo>
                  <a:pt x="0" y="710"/>
                </a:lnTo>
                <a:lnTo>
                  <a:pt x="0" y="553"/>
                </a:lnTo>
                <a:cubicBezTo>
                  <a:pt x="0" y="461"/>
                  <a:pt x="64" y="382"/>
                  <a:pt x="150" y="361"/>
                </a:cubicBezTo>
                <a:lnTo>
                  <a:pt x="215" y="601"/>
                </a:lnTo>
                <a:lnTo>
                  <a:pt x="241" y="601"/>
                </a:lnTo>
                <a:lnTo>
                  <a:pt x="255" y="410"/>
                </a:lnTo>
                <a:cubicBezTo>
                  <a:pt x="256" y="399"/>
                  <a:pt x="265" y="390"/>
                  <a:pt x="277" y="39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
        <p:nvSpPr>
          <p:cNvPr id="27" name="Freeform 290">
            <a:extLst>
              <a:ext uri="{FF2B5EF4-FFF2-40B4-BE49-F238E27FC236}">
                <a16:creationId xmlns:a16="http://schemas.microsoft.com/office/drawing/2014/main" id="{7098FAEB-10FB-4610-AC3D-7A0074C48B3F}"/>
              </a:ext>
            </a:extLst>
          </p:cNvPr>
          <p:cNvSpPr>
            <a:spLocks noEditPoints="1"/>
          </p:cNvSpPr>
          <p:nvPr/>
        </p:nvSpPr>
        <p:spPr bwMode="auto">
          <a:xfrm>
            <a:off x="5462588" y="3862388"/>
            <a:ext cx="257175" cy="334962"/>
          </a:xfrm>
          <a:custGeom>
            <a:avLst/>
            <a:gdLst>
              <a:gd name="T0" fmla="*/ 437 w 506"/>
              <a:gd name="T1" fmla="*/ 144 h 655"/>
              <a:gd name="T2" fmla="*/ 472 w 506"/>
              <a:gd name="T3" fmla="*/ 76 h 655"/>
              <a:gd name="T4" fmla="*/ 504 w 506"/>
              <a:gd name="T5" fmla="*/ 6 h 655"/>
              <a:gd name="T6" fmla="*/ 424 w 506"/>
              <a:gd name="T7" fmla="*/ 3 h 655"/>
              <a:gd name="T8" fmla="*/ 343 w 506"/>
              <a:gd name="T9" fmla="*/ 0 h 655"/>
              <a:gd name="T10" fmla="*/ 375 w 506"/>
              <a:gd name="T11" fmla="*/ 40 h 655"/>
              <a:gd name="T12" fmla="*/ 6 w 506"/>
              <a:gd name="T13" fmla="*/ 259 h 655"/>
              <a:gd name="T14" fmla="*/ 2 w 506"/>
              <a:gd name="T15" fmla="*/ 349 h 655"/>
              <a:gd name="T16" fmla="*/ 403 w 506"/>
              <a:gd name="T17" fmla="*/ 99 h 655"/>
              <a:gd name="T18" fmla="*/ 437 w 506"/>
              <a:gd name="T19" fmla="*/ 144 h 655"/>
              <a:gd name="T20" fmla="*/ 356 w 506"/>
              <a:gd name="T21" fmla="*/ 181 h 655"/>
              <a:gd name="T22" fmla="*/ 506 w 506"/>
              <a:gd name="T23" fmla="*/ 181 h 655"/>
              <a:gd name="T24" fmla="*/ 506 w 506"/>
              <a:gd name="T25" fmla="*/ 655 h 655"/>
              <a:gd name="T26" fmla="*/ 356 w 506"/>
              <a:gd name="T27" fmla="*/ 655 h 655"/>
              <a:gd name="T28" fmla="*/ 356 w 506"/>
              <a:gd name="T29" fmla="*/ 181 h 655"/>
              <a:gd name="T30" fmla="*/ 178 w 506"/>
              <a:gd name="T31" fmla="*/ 280 h 655"/>
              <a:gd name="T32" fmla="*/ 328 w 506"/>
              <a:gd name="T33" fmla="*/ 280 h 655"/>
              <a:gd name="T34" fmla="*/ 328 w 506"/>
              <a:gd name="T35" fmla="*/ 655 h 655"/>
              <a:gd name="T36" fmla="*/ 178 w 506"/>
              <a:gd name="T37" fmla="*/ 655 h 655"/>
              <a:gd name="T38" fmla="*/ 178 w 506"/>
              <a:gd name="T39" fmla="*/ 280 h 655"/>
              <a:gd name="T40" fmla="*/ 0 w 506"/>
              <a:gd name="T41" fmla="*/ 381 h 655"/>
              <a:gd name="T42" fmla="*/ 150 w 506"/>
              <a:gd name="T43" fmla="*/ 381 h 655"/>
              <a:gd name="T44" fmla="*/ 150 w 506"/>
              <a:gd name="T45" fmla="*/ 655 h 655"/>
              <a:gd name="T46" fmla="*/ 0 w 506"/>
              <a:gd name="T47" fmla="*/ 655 h 655"/>
              <a:gd name="T48" fmla="*/ 0 w 506"/>
              <a:gd name="T49" fmla="*/ 381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6" h="655">
                <a:moveTo>
                  <a:pt x="437" y="144"/>
                </a:moveTo>
                <a:lnTo>
                  <a:pt x="472" y="76"/>
                </a:lnTo>
                <a:lnTo>
                  <a:pt x="504" y="6"/>
                </a:lnTo>
                <a:lnTo>
                  <a:pt x="424" y="3"/>
                </a:lnTo>
                <a:lnTo>
                  <a:pt x="343" y="0"/>
                </a:lnTo>
                <a:lnTo>
                  <a:pt x="375" y="40"/>
                </a:lnTo>
                <a:lnTo>
                  <a:pt x="6" y="259"/>
                </a:lnTo>
                <a:lnTo>
                  <a:pt x="2" y="349"/>
                </a:lnTo>
                <a:lnTo>
                  <a:pt x="403" y="99"/>
                </a:lnTo>
                <a:lnTo>
                  <a:pt x="437" y="144"/>
                </a:lnTo>
                <a:close/>
                <a:moveTo>
                  <a:pt x="356" y="181"/>
                </a:moveTo>
                <a:lnTo>
                  <a:pt x="506" y="181"/>
                </a:lnTo>
                <a:lnTo>
                  <a:pt x="506" y="655"/>
                </a:lnTo>
                <a:lnTo>
                  <a:pt x="356" y="655"/>
                </a:lnTo>
                <a:lnTo>
                  <a:pt x="356" y="181"/>
                </a:lnTo>
                <a:close/>
                <a:moveTo>
                  <a:pt x="178" y="280"/>
                </a:moveTo>
                <a:lnTo>
                  <a:pt x="328" y="280"/>
                </a:lnTo>
                <a:lnTo>
                  <a:pt x="328" y="655"/>
                </a:lnTo>
                <a:lnTo>
                  <a:pt x="178" y="655"/>
                </a:lnTo>
                <a:lnTo>
                  <a:pt x="178" y="280"/>
                </a:lnTo>
                <a:close/>
                <a:moveTo>
                  <a:pt x="0" y="381"/>
                </a:moveTo>
                <a:lnTo>
                  <a:pt x="150" y="381"/>
                </a:lnTo>
                <a:lnTo>
                  <a:pt x="150" y="655"/>
                </a:lnTo>
                <a:lnTo>
                  <a:pt x="0" y="655"/>
                </a:lnTo>
                <a:lnTo>
                  <a:pt x="0" y="381"/>
                </a:ln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pic>
        <p:nvPicPr>
          <p:cNvPr id="3" name="Picture Placeholder 2">
            <a:extLst>
              <a:ext uri="{FF2B5EF4-FFF2-40B4-BE49-F238E27FC236}">
                <a16:creationId xmlns:a16="http://schemas.microsoft.com/office/drawing/2014/main" id="{DC3E156E-6D4B-47D7-9220-3197844759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05" b="505"/>
          <a:stretch>
            <a:fillRect/>
          </a:stretch>
        </p:blipFill>
        <p:spPr>
          <a:custGeom>
            <a:avLst/>
            <a:gdLst>
              <a:gd name="T0" fmla="*/ 0 w 3771900"/>
              <a:gd name="T1" fmla="*/ 0 h 5600700"/>
              <a:gd name="T2" fmla="*/ 3771900 w 3771900"/>
              <a:gd name="T3" fmla="*/ 0 h 5600700"/>
              <a:gd name="T4" fmla="*/ 3771900 w 3771900"/>
              <a:gd name="T5" fmla="*/ 5600700 h 5600700"/>
              <a:gd name="T6" fmla="*/ 0 w 3771900"/>
              <a:gd name="T7" fmla="*/ 5600700 h 56007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71900" h="5600700">
                <a:moveTo>
                  <a:pt x="0" y="0"/>
                </a:moveTo>
                <a:lnTo>
                  <a:pt x="3771900" y="0"/>
                </a:lnTo>
                <a:lnTo>
                  <a:pt x="3771900" y="5600700"/>
                </a:lnTo>
                <a:lnTo>
                  <a:pt x="0" y="5600700"/>
                </a:lnTo>
                <a:lnTo>
                  <a:pt x="0" y="0"/>
                </a:lnTo>
                <a:close/>
              </a:path>
            </a:pathLst>
          </a:custGeom>
        </p:spPr>
      </p:pic>
      <p:sp>
        <p:nvSpPr>
          <p:cNvPr id="28" name="Freeform 6">
            <a:extLst>
              <a:ext uri="{FF2B5EF4-FFF2-40B4-BE49-F238E27FC236}">
                <a16:creationId xmlns:a16="http://schemas.microsoft.com/office/drawing/2014/main" id="{0CB6D92F-B161-46F0-AFCC-BD6844CE8E89}"/>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6DE903-E103-42BB-91B5-0A1D5611B5C2}"/>
              </a:ext>
            </a:extLst>
          </p:cNvPr>
          <p:cNvSpPr/>
          <p:nvPr/>
        </p:nvSpPr>
        <p:spPr>
          <a:xfrm>
            <a:off x="0" y="2005918"/>
            <a:ext cx="12192000" cy="1512887"/>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 name="TextBox 7">
            <a:extLst>
              <a:ext uri="{FF2B5EF4-FFF2-40B4-BE49-F238E27FC236}">
                <a16:creationId xmlns:a16="http://schemas.microsoft.com/office/drawing/2014/main" id="{F82163E7-B727-450C-909D-41BDF27778BC}"/>
              </a:ext>
            </a:extLst>
          </p:cNvPr>
          <p:cNvSpPr txBox="1"/>
          <p:nvPr/>
        </p:nvSpPr>
        <p:spPr>
          <a:xfrm>
            <a:off x="1824037" y="411958"/>
            <a:ext cx="8543925" cy="1077912"/>
          </a:xfrm>
          <a:prstGeom prst="rect">
            <a:avLst/>
          </a:prstGeom>
          <a:noFill/>
        </p:spPr>
        <p:txBody>
          <a:bodyPr wrap="none">
            <a:spAutoFit/>
          </a:bodyPr>
          <a:lstStyle/>
          <a:p>
            <a:pPr algn="ctr" eaLnBrk="1" fontAlgn="auto" hangingPunct="1">
              <a:spcBef>
                <a:spcPts val="0"/>
              </a:spcBef>
              <a:spcAft>
                <a:spcPts val="0"/>
              </a:spcAft>
              <a:defRPr/>
            </a:pPr>
            <a:r>
              <a:rPr lang="id-ID" sz="32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GOOD LAWYERS, KNOW THE LAW</a:t>
            </a:r>
          </a:p>
          <a:p>
            <a:pPr algn="ctr" eaLnBrk="1" fontAlgn="auto" hangingPunct="1">
              <a:spcBef>
                <a:spcPts val="0"/>
              </a:spcBef>
              <a:spcAft>
                <a:spcPts val="0"/>
              </a:spcAft>
              <a:defRPr/>
            </a:pPr>
            <a:r>
              <a:rPr lang="id-ID" sz="32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GREAT LAWYERS, KNOW THE JUDGE</a:t>
            </a:r>
          </a:p>
        </p:txBody>
      </p:sp>
      <p:sp>
        <p:nvSpPr>
          <p:cNvPr id="50180" name="Rectangle 8">
            <a:extLst>
              <a:ext uri="{FF2B5EF4-FFF2-40B4-BE49-F238E27FC236}">
                <a16:creationId xmlns:a16="http://schemas.microsoft.com/office/drawing/2014/main" id="{F108F676-E7BD-40D1-AF21-8ACEEF9890F3}"/>
              </a:ext>
            </a:extLst>
          </p:cNvPr>
          <p:cNvSpPr>
            <a:spLocks noChangeArrowheads="1"/>
          </p:cNvSpPr>
          <p:nvPr/>
        </p:nvSpPr>
        <p:spPr bwMode="auto">
          <a:xfrm>
            <a:off x="2705100" y="2351993"/>
            <a:ext cx="6781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 Lorem ipsum has two main statistical methodologies are used in data analysis which summarizes data,</a:t>
            </a:r>
          </a:p>
        </p:txBody>
      </p:sp>
      <p:pic>
        <p:nvPicPr>
          <p:cNvPr id="5" name="Picture Placeholder 4">
            <a:extLst>
              <a:ext uri="{FF2B5EF4-FFF2-40B4-BE49-F238E27FC236}">
                <a16:creationId xmlns:a16="http://schemas.microsoft.com/office/drawing/2014/main" id="{6BC3BCC0-8354-4A76-9835-2D1E3FF60A3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1905" b="31905"/>
          <a:stretch/>
        </p:blipFill>
        <p:spPr>
          <a:xfrm>
            <a:off x="0" y="3962400"/>
            <a:ext cx="12192000" cy="2895600"/>
          </a:xfrm>
        </p:spPr>
      </p:pic>
      <p:sp>
        <p:nvSpPr>
          <p:cNvPr id="14" name="Freeform 6">
            <a:extLst>
              <a:ext uri="{FF2B5EF4-FFF2-40B4-BE49-F238E27FC236}">
                <a16:creationId xmlns:a16="http://schemas.microsoft.com/office/drawing/2014/main" id="{C35A45D1-F1E5-48BB-BE6A-3C986AAF0E25}"/>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25F3E5-00FE-4448-A150-4A5AFF99E212}"/>
              </a:ext>
            </a:extLst>
          </p:cNvPr>
          <p:cNvSpPr/>
          <p:nvPr/>
        </p:nvSpPr>
        <p:spPr>
          <a:xfrm>
            <a:off x="9867900" y="0"/>
            <a:ext cx="2324100" cy="428625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Rectangle 8">
            <a:extLst>
              <a:ext uri="{FF2B5EF4-FFF2-40B4-BE49-F238E27FC236}">
                <a16:creationId xmlns:a16="http://schemas.microsoft.com/office/drawing/2014/main" id="{84A01765-CC1C-4EFB-B12F-1EB1FF5A6C61}"/>
              </a:ext>
            </a:extLst>
          </p:cNvPr>
          <p:cNvSpPr/>
          <p:nvPr/>
        </p:nvSpPr>
        <p:spPr>
          <a:xfrm>
            <a:off x="7258050" y="4286250"/>
            <a:ext cx="4933950" cy="257175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ectangle 4">
            <a:extLst>
              <a:ext uri="{FF2B5EF4-FFF2-40B4-BE49-F238E27FC236}">
                <a16:creationId xmlns:a16="http://schemas.microsoft.com/office/drawing/2014/main" id="{62AF6074-74BD-41B1-B592-E71D680F6B71}"/>
              </a:ext>
            </a:extLst>
          </p:cNvPr>
          <p:cNvSpPr/>
          <p:nvPr/>
        </p:nvSpPr>
        <p:spPr>
          <a:xfrm>
            <a:off x="631235" y="2649900"/>
            <a:ext cx="4842102" cy="754437"/>
          </a:xfrm>
          <a:prstGeom prst="rect">
            <a:avLst/>
          </a:prstGeom>
        </p:spPr>
        <p:txBody>
          <a:bodyPr wrap="square">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a:t>
            </a:r>
          </a:p>
        </p:txBody>
      </p:sp>
      <p:sp>
        <p:nvSpPr>
          <p:cNvPr id="6" name="TextBox 5">
            <a:extLst>
              <a:ext uri="{FF2B5EF4-FFF2-40B4-BE49-F238E27FC236}">
                <a16:creationId xmlns:a16="http://schemas.microsoft.com/office/drawing/2014/main" id="{3A473ED6-182D-4648-9D41-B4FA296CC229}"/>
              </a:ext>
            </a:extLst>
          </p:cNvPr>
          <p:cNvSpPr txBox="1"/>
          <p:nvPr/>
        </p:nvSpPr>
        <p:spPr>
          <a:xfrm>
            <a:off x="631235" y="2208575"/>
            <a:ext cx="3424958" cy="307975"/>
          </a:xfrm>
          <a:prstGeom prst="rect">
            <a:avLst/>
          </a:prstGeom>
          <a:noFill/>
        </p:spPr>
        <p:txBody>
          <a:bodyPr wrap="square">
            <a:spAutoFit/>
          </a:bodyPr>
          <a:lstStyle/>
          <a:p>
            <a:pPr eaLnBrk="1" fontAlgn="auto" hangingPunct="1">
              <a:spcBef>
                <a:spcPts val="0"/>
              </a:spcBef>
              <a:spcAft>
                <a:spcPts val="0"/>
              </a:spcAft>
              <a:defRPr/>
            </a:pPr>
            <a:r>
              <a:rPr lang="id-ID" sz="1400"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7" name="Rectangle 6">
            <a:extLst>
              <a:ext uri="{FF2B5EF4-FFF2-40B4-BE49-F238E27FC236}">
                <a16:creationId xmlns:a16="http://schemas.microsoft.com/office/drawing/2014/main" id="{B69428D4-E8C0-4DE8-BDE2-B91E390A322C}"/>
              </a:ext>
            </a:extLst>
          </p:cNvPr>
          <p:cNvSpPr/>
          <p:nvPr/>
        </p:nvSpPr>
        <p:spPr>
          <a:xfrm>
            <a:off x="631235" y="3821475"/>
            <a:ext cx="4842102" cy="985270"/>
          </a:xfrm>
          <a:prstGeom prst="rect">
            <a:avLst/>
          </a:prstGeom>
        </p:spPr>
        <p:txBody>
          <a:bodyPr wrap="square">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p>
        </p:txBody>
      </p:sp>
      <p:sp>
        <p:nvSpPr>
          <p:cNvPr id="8" name="TextBox 7">
            <a:extLst>
              <a:ext uri="{FF2B5EF4-FFF2-40B4-BE49-F238E27FC236}">
                <a16:creationId xmlns:a16="http://schemas.microsoft.com/office/drawing/2014/main" id="{5C4C23E7-DD2F-4641-943F-E72C48B62F4D}"/>
              </a:ext>
            </a:extLst>
          </p:cNvPr>
          <p:cNvSpPr txBox="1"/>
          <p:nvPr/>
        </p:nvSpPr>
        <p:spPr>
          <a:xfrm>
            <a:off x="631235" y="1003663"/>
            <a:ext cx="3766079" cy="862012"/>
          </a:xfrm>
          <a:prstGeom prst="rect">
            <a:avLst/>
          </a:prstGeom>
          <a:noFill/>
        </p:spPr>
        <p:txBody>
          <a:bodyPr wrap="square">
            <a:spAutoFit/>
          </a:bodyPr>
          <a:lstStyle/>
          <a:p>
            <a:pPr eaLnBrk="1" fontAlgn="auto" hangingPunct="1">
              <a:spcBef>
                <a:spcPts val="0"/>
              </a:spcBef>
              <a:spcAft>
                <a:spcPts val="0"/>
              </a:spcAft>
              <a:defRPr/>
            </a:pPr>
            <a:r>
              <a:rPr lang="id-ID" sz="50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Picture</a:t>
            </a:r>
          </a:p>
        </p:txBody>
      </p:sp>
      <p:pic>
        <p:nvPicPr>
          <p:cNvPr id="3" name="Picture Placeholder 2">
            <a:extLst>
              <a:ext uri="{FF2B5EF4-FFF2-40B4-BE49-F238E27FC236}">
                <a16:creationId xmlns:a16="http://schemas.microsoft.com/office/drawing/2014/main" id="{506B1719-D660-410E-B214-9F9E2A21B23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000" b="20000"/>
          <a:stretch>
            <a:fillRect/>
          </a:stretch>
        </p:blipFill>
        <p:spPr>
          <a:custGeom>
            <a:avLst/>
            <a:gdLst>
              <a:gd name="T0" fmla="*/ 0 w 5334000"/>
              <a:gd name="T1" fmla="*/ 0 h 4800600"/>
              <a:gd name="T2" fmla="*/ 5334000 w 5334000"/>
              <a:gd name="T3" fmla="*/ 0 h 4800600"/>
              <a:gd name="T4" fmla="*/ 5334000 w 5334000"/>
              <a:gd name="T5" fmla="*/ 4800600 h 4800600"/>
              <a:gd name="T6" fmla="*/ 0 w 5334000"/>
              <a:gd name="T7" fmla="*/ 4800600 h 4800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34000" h="4800600">
                <a:moveTo>
                  <a:pt x="0" y="0"/>
                </a:moveTo>
                <a:lnTo>
                  <a:pt x="5334000" y="0"/>
                </a:lnTo>
                <a:lnTo>
                  <a:pt x="5334000" y="4800600"/>
                </a:lnTo>
                <a:lnTo>
                  <a:pt x="0" y="4800600"/>
                </a:lnTo>
                <a:lnTo>
                  <a:pt x="0" y="0"/>
                </a:lnTo>
                <a:close/>
              </a:path>
            </a:pathLst>
          </a:custGeom>
        </p:spPr>
      </p:pic>
      <p:sp>
        <p:nvSpPr>
          <p:cNvPr id="11" name="Freeform 6">
            <a:extLst>
              <a:ext uri="{FF2B5EF4-FFF2-40B4-BE49-F238E27FC236}">
                <a16:creationId xmlns:a16="http://schemas.microsoft.com/office/drawing/2014/main" id="{D92239E6-C45E-468F-AC77-67FABA055D43}"/>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125C4BE6-17D8-4615-A242-521B84A930D1}"/>
              </a:ext>
            </a:extLst>
          </p:cNvPr>
          <p:cNvSpPr/>
          <p:nvPr/>
        </p:nvSpPr>
        <p:spPr>
          <a:xfrm>
            <a:off x="7173913" y="2627313"/>
            <a:ext cx="4356100" cy="1292225"/>
          </a:xfrm>
          <a:custGeom>
            <a:avLst/>
            <a:gdLst>
              <a:gd name="connsiteX0" fmla="*/ 262196 w 4355224"/>
              <a:gd name="connsiteY0" fmla="*/ 0 h 1291771"/>
              <a:gd name="connsiteX1" fmla="*/ 4355224 w 4355224"/>
              <a:gd name="connsiteY1" fmla="*/ 0 h 1291771"/>
              <a:gd name="connsiteX2" fmla="*/ 4355224 w 4355224"/>
              <a:gd name="connsiteY2" fmla="*/ 1291771 h 1291771"/>
              <a:gd name="connsiteX3" fmla="*/ 262196 w 4355224"/>
              <a:gd name="connsiteY3" fmla="*/ 1291771 h 1291771"/>
              <a:gd name="connsiteX4" fmla="*/ 262196 w 4355224"/>
              <a:gd name="connsiteY4" fmla="*/ 842877 h 1291771"/>
              <a:gd name="connsiteX5" fmla="*/ 0 w 4355224"/>
              <a:gd name="connsiteY5" fmla="*/ 690804 h 1291771"/>
              <a:gd name="connsiteX6" fmla="*/ 262196 w 4355224"/>
              <a:gd name="connsiteY6" fmla="*/ 538731 h 12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5224" h="1291771">
                <a:moveTo>
                  <a:pt x="262196" y="0"/>
                </a:moveTo>
                <a:lnTo>
                  <a:pt x="4355224" y="0"/>
                </a:lnTo>
                <a:lnTo>
                  <a:pt x="4355224" y="1291771"/>
                </a:lnTo>
                <a:lnTo>
                  <a:pt x="262196" y="1291771"/>
                </a:lnTo>
                <a:lnTo>
                  <a:pt x="262196" y="842877"/>
                </a:lnTo>
                <a:lnTo>
                  <a:pt x="0" y="690804"/>
                </a:lnTo>
                <a:lnTo>
                  <a:pt x="262196" y="538731"/>
                </a:lnTo>
                <a:close/>
              </a:path>
            </a:pathLst>
          </a:cu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 name="Freeform 10">
            <a:extLst>
              <a:ext uri="{FF2B5EF4-FFF2-40B4-BE49-F238E27FC236}">
                <a16:creationId xmlns:a16="http://schemas.microsoft.com/office/drawing/2014/main" id="{1997F0AF-985D-4BFB-A5DB-0B147DE30130}"/>
              </a:ext>
            </a:extLst>
          </p:cNvPr>
          <p:cNvSpPr/>
          <p:nvPr/>
        </p:nvSpPr>
        <p:spPr>
          <a:xfrm>
            <a:off x="7173913" y="4418013"/>
            <a:ext cx="4356100" cy="1292225"/>
          </a:xfrm>
          <a:custGeom>
            <a:avLst/>
            <a:gdLst>
              <a:gd name="connsiteX0" fmla="*/ 262196 w 4355224"/>
              <a:gd name="connsiteY0" fmla="*/ 0 h 1291771"/>
              <a:gd name="connsiteX1" fmla="*/ 4355224 w 4355224"/>
              <a:gd name="connsiteY1" fmla="*/ 0 h 1291771"/>
              <a:gd name="connsiteX2" fmla="*/ 4355224 w 4355224"/>
              <a:gd name="connsiteY2" fmla="*/ 1291771 h 1291771"/>
              <a:gd name="connsiteX3" fmla="*/ 262196 w 4355224"/>
              <a:gd name="connsiteY3" fmla="*/ 1291771 h 1291771"/>
              <a:gd name="connsiteX4" fmla="*/ 262196 w 4355224"/>
              <a:gd name="connsiteY4" fmla="*/ 842877 h 1291771"/>
              <a:gd name="connsiteX5" fmla="*/ 0 w 4355224"/>
              <a:gd name="connsiteY5" fmla="*/ 690804 h 1291771"/>
              <a:gd name="connsiteX6" fmla="*/ 262196 w 4355224"/>
              <a:gd name="connsiteY6" fmla="*/ 538731 h 12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5224" h="1291771">
                <a:moveTo>
                  <a:pt x="262196" y="0"/>
                </a:moveTo>
                <a:lnTo>
                  <a:pt x="4355224" y="0"/>
                </a:lnTo>
                <a:lnTo>
                  <a:pt x="4355224" y="1291771"/>
                </a:lnTo>
                <a:lnTo>
                  <a:pt x="262196" y="1291771"/>
                </a:lnTo>
                <a:lnTo>
                  <a:pt x="262196" y="842877"/>
                </a:lnTo>
                <a:lnTo>
                  <a:pt x="0" y="690804"/>
                </a:lnTo>
                <a:lnTo>
                  <a:pt x="262196" y="538731"/>
                </a:lnTo>
                <a:close/>
              </a:path>
            </a:pathLst>
          </a:cu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2228" name="Rectangle 11">
            <a:extLst>
              <a:ext uri="{FF2B5EF4-FFF2-40B4-BE49-F238E27FC236}">
                <a16:creationId xmlns:a16="http://schemas.microsoft.com/office/drawing/2014/main" id="{F288FA09-C56A-4434-BDC8-DE0F897E7D04}"/>
              </a:ext>
            </a:extLst>
          </p:cNvPr>
          <p:cNvSpPr>
            <a:spLocks noChangeArrowheads="1"/>
          </p:cNvSpPr>
          <p:nvPr/>
        </p:nvSpPr>
        <p:spPr bwMode="auto">
          <a:xfrm>
            <a:off x="7812088" y="2765425"/>
            <a:ext cx="3441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id-ID" alt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a:t>
            </a:r>
          </a:p>
        </p:txBody>
      </p:sp>
      <p:sp>
        <p:nvSpPr>
          <p:cNvPr id="52229" name="Rectangle 12">
            <a:extLst>
              <a:ext uri="{FF2B5EF4-FFF2-40B4-BE49-F238E27FC236}">
                <a16:creationId xmlns:a16="http://schemas.microsoft.com/office/drawing/2014/main" id="{C2DF34E5-44EA-4FC7-8248-7B2234514A33}"/>
              </a:ext>
            </a:extLst>
          </p:cNvPr>
          <p:cNvSpPr>
            <a:spLocks noChangeArrowheads="1"/>
          </p:cNvSpPr>
          <p:nvPr/>
        </p:nvSpPr>
        <p:spPr bwMode="auto">
          <a:xfrm>
            <a:off x="7812088" y="4556125"/>
            <a:ext cx="3441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a:t>
            </a:r>
          </a:p>
        </p:txBody>
      </p:sp>
      <p:sp>
        <p:nvSpPr>
          <p:cNvPr id="14" name="TextBox 13">
            <a:extLst>
              <a:ext uri="{FF2B5EF4-FFF2-40B4-BE49-F238E27FC236}">
                <a16:creationId xmlns:a16="http://schemas.microsoft.com/office/drawing/2014/main" id="{1D0F9900-8148-48E7-8576-F2473AF2DA53}"/>
              </a:ext>
            </a:extLst>
          </p:cNvPr>
          <p:cNvSpPr txBox="1"/>
          <p:nvPr/>
        </p:nvSpPr>
        <p:spPr>
          <a:xfrm>
            <a:off x="7348538" y="1084263"/>
            <a:ext cx="3863558"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Two image</a:t>
            </a:r>
          </a:p>
        </p:txBody>
      </p:sp>
      <p:pic>
        <p:nvPicPr>
          <p:cNvPr id="13" name="Picture Placeholder 12">
            <a:extLst>
              <a:ext uri="{FF2B5EF4-FFF2-40B4-BE49-F238E27FC236}">
                <a16:creationId xmlns:a16="http://schemas.microsoft.com/office/drawing/2014/main" id="{A43240AF-26F7-4BC7-A877-DF96F8646D16}"/>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263" b="3263"/>
          <a:stretch>
            <a:fillRect/>
          </a:stretch>
        </p:blipFill>
        <p:spPr/>
      </p:pic>
      <p:pic>
        <p:nvPicPr>
          <p:cNvPr id="16" name="Picture Placeholder 15">
            <a:extLst>
              <a:ext uri="{FF2B5EF4-FFF2-40B4-BE49-F238E27FC236}">
                <a16:creationId xmlns:a16="http://schemas.microsoft.com/office/drawing/2014/main" id="{8392F37F-64A3-4E72-A11C-74E6C04EE75B}"/>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6317" r="16317"/>
          <a:stretch>
            <a:fillRect/>
          </a:stretch>
        </p:blipFill>
        <p:spPr/>
      </p:pic>
      <p:sp>
        <p:nvSpPr>
          <p:cNvPr id="21" name="Freeform 6">
            <a:extLst>
              <a:ext uri="{FF2B5EF4-FFF2-40B4-BE49-F238E27FC236}">
                <a16:creationId xmlns:a16="http://schemas.microsoft.com/office/drawing/2014/main" id="{71B567C5-9240-4B51-8224-6C28BE84DB00}"/>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9113F6-22CC-45D8-99DB-7EE249394681}"/>
              </a:ext>
            </a:extLst>
          </p:cNvPr>
          <p:cNvSpPr/>
          <p:nvPr/>
        </p:nvSpPr>
        <p:spPr>
          <a:xfrm>
            <a:off x="7096125" y="2533650"/>
            <a:ext cx="4486275" cy="1833563"/>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3251" name="Rectangle 10">
            <a:extLst>
              <a:ext uri="{FF2B5EF4-FFF2-40B4-BE49-F238E27FC236}">
                <a16:creationId xmlns:a16="http://schemas.microsoft.com/office/drawing/2014/main" id="{4EDF41D3-09C6-422A-8CE1-444DBDF3D6A4}"/>
              </a:ext>
            </a:extLst>
          </p:cNvPr>
          <p:cNvSpPr>
            <a:spLocks noChangeArrowheads="1"/>
          </p:cNvSpPr>
          <p:nvPr/>
        </p:nvSpPr>
        <p:spPr bwMode="auto">
          <a:xfrm>
            <a:off x="7689850" y="3128963"/>
            <a:ext cx="3441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a:t>
            </a:r>
          </a:p>
        </p:txBody>
      </p:sp>
      <p:sp>
        <p:nvSpPr>
          <p:cNvPr id="12" name="TextBox 11">
            <a:extLst>
              <a:ext uri="{FF2B5EF4-FFF2-40B4-BE49-F238E27FC236}">
                <a16:creationId xmlns:a16="http://schemas.microsoft.com/office/drawing/2014/main" id="{EC3A201A-7AD2-4AF5-9AB7-C2FF6F6F6C45}"/>
              </a:ext>
            </a:extLst>
          </p:cNvPr>
          <p:cNvSpPr txBox="1"/>
          <p:nvPr/>
        </p:nvSpPr>
        <p:spPr>
          <a:xfrm>
            <a:off x="7689850" y="2757488"/>
            <a:ext cx="2239716" cy="307777"/>
          </a:xfrm>
          <a:prstGeom prst="rect">
            <a:avLst/>
          </a:prstGeom>
          <a:noFill/>
        </p:spPr>
        <p:txBody>
          <a:bodyPr wrap="none">
            <a:spAutoFit/>
          </a:bodyPr>
          <a:lstStyle/>
          <a:p>
            <a:pPr eaLnBrk="1" fontAlgn="auto" hangingPunct="1">
              <a:spcBef>
                <a:spcPts val="0"/>
              </a:spcBef>
              <a:spcAft>
                <a:spcPts val="0"/>
              </a:spcAft>
              <a:defRPr/>
            </a:pPr>
            <a:r>
              <a:rPr lang="id-ID" sz="14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Description here</a:t>
            </a:r>
          </a:p>
        </p:txBody>
      </p:sp>
      <p:sp>
        <p:nvSpPr>
          <p:cNvPr id="14" name="Rectangle 13">
            <a:extLst>
              <a:ext uri="{FF2B5EF4-FFF2-40B4-BE49-F238E27FC236}">
                <a16:creationId xmlns:a16="http://schemas.microsoft.com/office/drawing/2014/main" id="{E6AEFCCD-FCEA-46C5-A85B-6C44B261D525}"/>
              </a:ext>
            </a:extLst>
          </p:cNvPr>
          <p:cNvSpPr/>
          <p:nvPr/>
        </p:nvSpPr>
        <p:spPr>
          <a:xfrm>
            <a:off x="609599" y="457200"/>
            <a:ext cx="10972801" cy="1882775"/>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3254" name="Rectangle 14">
            <a:extLst>
              <a:ext uri="{FF2B5EF4-FFF2-40B4-BE49-F238E27FC236}">
                <a16:creationId xmlns:a16="http://schemas.microsoft.com/office/drawing/2014/main" id="{9278BF5A-175F-4900-9D39-44016BB3EB5E}"/>
              </a:ext>
            </a:extLst>
          </p:cNvPr>
          <p:cNvSpPr>
            <a:spLocks noChangeArrowheads="1"/>
          </p:cNvSpPr>
          <p:nvPr/>
        </p:nvSpPr>
        <p:spPr bwMode="auto">
          <a:xfrm>
            <a:off x="6095999" y="1076914"/>
            <a:ext cx="54864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 Lorem ipsum has two main statistical methodologies are used in data analysis which summarizes data,</a:t>
            </a:r>
          </a:p>
        </p:txBody>
      </p:sp>
      <p:sp>
        <p:nvSpPr>
          <p:cNvPr id="16" name="TextBox 15">
            <a:extLst>
              <a:ext uri="{FF2B5EF4-FFF2-40B4-BE49-F238E27FC236}">
                <a16:creationId xmlns:a16="http://schemas.microsoft.com/office/drawing/2014/main" id="{75AA654A-0E65-441E-8080-6B8742EB1BB1}"/>
              </a:ext>
            </a:extLst>
          </p:cNvPr>
          <p:cNvSpPr txBox="1"/>
          <p:nvPr/>
        </p:nvSpPr>
        <p:spPr>
          <a:xfrm>
            <a:off x="622663" y="1006769"/>
            <a:ext cx="2999539"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Pictures</a:t>
            </a:r>
          </a:p>
        </p:txBody>
      </p:sp>
      <p:pic>
        <p:nvPicPr>
          <p:cNvPr id="6" name="Picture Placeholder 5">
            <a:extLst>
              <a:ext uri="{FF2B5EF4-FFF2-40B4-BE49-F238E27FC236}">
                <a16:creationId xmlns:a16="http://schemas.microsoft.com/office/drawing/2014/main" id="{270B60BF-3F67-491E-90A3-6F3B0E30803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25" b="3425"/>
          <a:stretch>
            <a:fillRect/>
          </a:stretch>
        </p:blipFill>
        <p:spPr/>
      </p:pic>
      <p:pic>
        <p:nvPicPr>
          <p:cNvPr id="8" name="Picture Placeholder 7">
            <a:extLst>
              <a:ext uri="{FF2B5EF4-FFF2-40B4-BE49-F238E27FC236}">
                <a16:creationId xmlns:a16="http://schemas.microsoft.com/office/drawing/2014/main" id="{CACA0D07-5098-48AE-A85B-BEF8992AC40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323" b="19323"/>
          <a:stretch>
            <a:fillRect/>
          </a:stretch>
        </p:blipFill>
        <p:spPr/>
      </p:pic>
      <p:sp>
        <p:nvSpPr>
          <p:cNvPr id="17" name="Freeform 6">
            <a:extLst>
              <a:ext uri="{FF2B5EF4-FFF2-40B4-BE49-F238E27FC236}">
                <a16:creationId xmlns:a16="http://schemas.microsoft.com/office/drawing/2014/main" id="{D56BC5F1-9361-40C5-AEBB-D5FAEA4DEDEA}"/>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B32F9F0-A674-42DF-B80E-CBF115C1FAE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481" b="6481"/>
          <a:stretch>
            <a:fillRect/>
          </a:stretch>
        </p:blipFill>
        <p:spPr>
          <a:custGeom>
            <a:avLst/>
            <a:gdLst>
              <a:gd name="T0" fmla="*/ 0 w 5181600"/>
              <a:gd name="T1" fmla="*/ 0 h 3009900"/>
              <a:gd name="T2" fmla="*/ 5181600 w 5181600"/>
              <a:gd name="T3" fmla="*/ 0 h 3009900"/>
              <a:gd name="T4" fmla="*/ 5181600 w 5181600"/>
              <a:gd name="T5" fmla="*/ 3009900 h 3009900"/>
              <a:gd name="T6" fmla="*/ 0 w 5181600"/>
              <a:gd name="T7" fmla="*/ 3009900 h 30099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81600" h="3009900">
                <a:moveTo>
                  <a:pt x="0" y="0"/>
                </a:moveTo>
                <a:lnTo>
                  <a:pt x="5181600" y="0"/>
                </a:lnTo>
                <a:lnTo>
                  <a:pt x="5181600" y="3009900"/>
                </a:lnTo>
                <a:lnTo>
                  <a:pt x="0" y="3009900"/>
                </a:lnTo>
                <a:lnTo>
                  <a:pt x="0" y="0"/>
                </a:lnTo>
                <a:close/>
              </a:path>
            </a:pathLst>
          </a:custGeom>
        </p:spPr>
      </p:pic>
      <p:pic>
        <p:nvPicPr>
          <p:cNvPr id="3" name="Picture Placeholder 2">
            <a:extLst>
              <a:ext uri="{FF2B5EF4-FFF2-40B4-BE49-F238E27FC236}">
                <a16:creationId xmlns:a16="http://schemas.microsoft.com/office/drawing/2014/main" id="{5F5279E1-5F4A-4DF1-9124-86F47CB7B25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27" b="8827"/>
          <a:stretch>
            <a:fillRect/>
          </a:stretch>
        </p:blipFill>
        <p:spPr>
          <a:custGeom>
            <a:avLst/>
            <a:gdLst>
              <a:gd name="T0" fmla="*/ 0 w 7010400"/>
              <a:gd name="T1" fmla="*/ 0 h 3848100"/>
              <a:gd name="T2" fmla="*/ 7010400 w 7010400"/>
              <a:gd name="T3" fmla="*/ 0 h 3848100"/>
              <a:gd name="T4" fmla="*/ 7010400 w 7010400"/>
              <a:gd name="T5" fmla="*/ 3848100 h 3848100"/>
              <a:gd name="T6" fmla="*/ 0 w 7010400"/>
              <a:gd name="T7" fmla="*/ 3848100 h 3848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10400" h="3848100">
                <a:moveTo>
                  <a:pt x="0" y="0"/>
                </a:moveTo>
                <a:lnTo>
                  <a:pt x="7010400" y="0"/>
                </a:lnTo>
                <a:lnTo>
                  <a:pt x="7010400" y="3848100"/>
                </a:lnTo>
                <a:lnTo>
                  <a:pt x="0" y="3848100"/>
                </a:lnTo>
                <a:lnTo>
                  <a:pt x="0" y="0"/>
                </a:lnTo>
                <a:close/>
              </a:path>
            </a:pathLst>
          </a:custGeom>
        </p:spPr>
      </p:pic>
      <p:sp>
        <p:nvSpPr>
          <p:cNvPr id="22" name="Rectangle 21">
            <a:extLst>
              <a:ext uri="{FF2B5EF4-FFF2-40B4-BE49-F238E27FC236}">
                <a16:creationId xmlns:a16="http://schemas.microsoft.com/office/drawing/2014/main" id="{ED059C0F-52A4-4573-9D3C-59FBB7F684DC}"/>
              </a:ext>
            </a:extLst>
          </p:cNvPr>
          <p:cNvSpPr/>
          <p:nvPr/>
        </p:nvSpPr>
        <p:spPr>
          <a:xfrm>
            <a:off x="7931150" y="3865563"/>
            <a:ext cx="711200" cy="7112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3" name="Rectangle 22">
            <a:extLst>
              <a:ext uri="{FF2B5EF4-FFF2-40B4-BE49-F238E27FC236}">
                <a16:creationId xmlns:a16="http://schemas.microsoft.com/office/drawing/2014/main" id="{E436C846-F85D-4D72-A3BE-36ABD74BB388}"/>
              </a:ext>
            </a:extLst>
          </p:cNvPr>
          <p:cNvSpPr/>
          <p:nvPr/>
        </p:nvSpPr>
        <p:spPr>
          <a:xfrm>
            <a:off x="8926513" y="4084638"/>
            <a:ext cx="2627312" cy="554037"/>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54276" name="TextBox 23">
            <a:extLst>
              <a:ext uri="{FF2B5EF4-FFF2-40B4-BE49-F238E27FC236}">
                <a16:creationId xmlns:a16="http://schemas.microsoft.com/office/drawing/2014/main" id="{FFC811FC-D823-4506-B00F-5602B298D013}"/>
              </a:ext>
            </a:extLst>
          </p:cNvPr>
          <p:cNvSpPr txBox="1">
            <a:spLocks noChangeArrowheads="1"/>
          </p:cNvSpPr>
          <p:nvPr/>
        </p:nvSpPr>
        <p:spPr bwMode="auto">
          <a:xfrm>
            <a:off x="8926513" y="3798888"/>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26" name="Rectangle 25">
            <a:extLst>
              <a:ext uri="{FF2B5EF4-FFF2-40B4-BE49-F238E27FC236}">
                <a16:creationId xmlns:a16="http://schemas.microsoft.com/office/drawing/2014/main" id="{F1A8AEE9-57F7-4630-B960-0B3F53E8F486}"/>
              </a:ext>
            </a:extLst>
          </p:cNvPr>
          <p:cNvSpPr/>
          <p:nvPr/>
        </p:nvSpPr>
        <p:spPr>
          <a:xfrm>
            <a:off x="7931150" y="5295900"/>
            <a:ext cx="711200" cy="7112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7" name="Rectangle 26">
            <a:extLst>
              <a:ext uri="{FF2B5EF4-FFF2-40B4-BE49-F238E27FC236}">
                <a16:creationId xmlns:a16="http://schemas.microsoft.com/office/drawing/2014/main" id="{07EACE96-9385-4D57-80D7-CC8196B047DD}"/>
              </a:ext>
            </a:extLst>
          </p:cNvPr>
          <p:cNvSpPr/>
          <p:nvPr/>
        </p:nvSpPr>
        <p:spPr>
          <a:xfrm>
            <a:off x="8926513" y="5514975"/>
            <a:ext cx="2627312" cy="554038"/>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54279" name="TextBox 27">
            <a:extLst>
              <a:ext uri="{FF2B5EF4-FFF2-40B4-BE49-F238E27FC236}">
                <a16:creationId xmlns:a16="http://schemas.microsoft.com/office/drawing/2014/main" id="{CAEEFF7A-3F38-4258-880F-91DA153C843C}"/>
              </a:ext>
            </a:extLst>
          </p:cNvPr>
          <p:cNvSpPr txBox="1">
            <a:spLocks noChangeArrowheads="1"/>
          </p:cNvSpPr>
          <p:nvPr/>
        </p:nvSpPr>
        <p:spPr bwMode="auto">
          <a:xfrm>
            <a:off x="8926513" y="5229225"/>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54280" name="TextBox 33">
            <a:extLst>
              <a:ext uri="{FF2B5EF4-FFF2-40B4-BE49-F238E27FC236}">
                <a16:creationId xmlns:a16="http://schemas.microsoft.com/office/drawing/2014/main" id="{A70247C1-6A9F-4112-83BA-C85E355A445D}"/>
              </a:ext>
            </a:extLst>
          </p:cNvPr>
          <p:cNvSpPr txBox="1">
            <a:spLocks noChangeArrowheads="1"/>
          </p:cNvSpPr>
          <p:nvPr/>
        </p:nvSpPr>
        <p:spPr bwMode="auto">
          <a:xfrm>
            <a:off x="622663" y="1003663"/>
            <a:ext cx="535114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3800" b="1"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MAKE IT LEGAL </a:t>
            </a:r>
          </a:p>
          <a:p>
            <a:pPr eaLnBrk="1" hangingPunct="1"/>
            <a:r>
              <a:rPr lang="id-ID" altLang="en-US" sz="3800" b="1"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DO IT WITH A LAWYER</a:t>
            </a:r>
          </a:p>
        </p:txBody>
      </p:sp>
      <p:sp>
        <p:nvSpPr>
          <p:cNvPr id="35" name="Rectangle 34">
            <a:extLst>
              <a:ext uri="{FF2B5EF4-FFF2-40B4-BE49-F238E27FC236}">
                <a16:creationId xmlns:a16="http://schemas.microsoft.com/office/drawing/2014/main" id="{F2CAC2A5-579B-4F44-BACC-FFB2DD364692}"/>
              </a:ext>
            </a:extLst>
          </p:cNvPr>
          <p:cNvSpPr/>
          <p:nvPr/>
        </p:nvSpPr>
        <p:spPr>
          <a:xfrm>
            <a:off x="0" y="5295900"/>
            <a:ext cx="7000875" cy="1562100"/>
          </a:xfrm>
          <a:prstGeom prst="rect">
            <a:avLst/>
          </a:prstGeom>
          <a:solidFill>
            <a:srgbClr val="B69D74">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4282" name="Rectangle 35">
            <a:extLst>
              <a:ext uri="{FF2B5EF4-FFF2-40B4-BE49-F238E27FC236}">
                <a16:creationId xmlns:a16="http://schemas.microsoft.com/office/drawing/2014/main" id="{6F233803-25EC-41C4-B921-2D3136AEF6F7}"/>
              </a:ext>
            </a:extLst>
          </p:cNvPr>
          <p:cNvSpPr>
            <a:spLocks noChangeArrowheads="1"/>
          </p:cNvSpPr>
          <p:nvPr/>
        </p:nvSpPr>
        <p:spPr bwMode="auto">
          <a:xfrm>
            <a:off x="465138" y="5651500"/>
            <a:ext cx="607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 Lorem ipsum has two main statistical methodologies are used in data analysis which summarizes data,</a:t>
            </a:r>
          </a:p>
        </p:txBody>
      </p:sp>
      <p:sp>
        <p:nvSpPr>
          <p:cNvPr id="37" name="Freeform 259">
            <a:extLst>
              <a:ext uri="{FF2B5EF4-FFF2-40B4-BE49-F238E27FC236}">
                <a16:creationId xmlns:a16="http://schemas.microsoft.com/office/drawing/2014/main" id="{6EBEF015-317B-41B6-8120-CC3D6D8114C6}"/>
              </a:ext>
            </a:extLst>
          </p:cNvPr>
          <p:cNvSpPr>
            <a:spLocks/>
          </p:cNvSpPr>
          <p:nvPr/>
        </p:nvSpPr>
        <p:spPr bwMode="auto">
          <a:xfrm>
            <a:off x="8088313" y="4035425"/>
            <a:ext cx="406400" cy="371475"/>
          </a:xfrm>
          <a:custGeom>
            <a:avLst/>
            <a:gdLst>
              <a:gd name="T0" fmla="*/ 610 w 719"/>
              <a:gd name="T1" fmla="*/ 48 h 657"/>
              <a:gd name="T2" fmla="*/ 210 w 719"/>
              <a:gd name="T3" fmla="*/ 454 h 657"/>
              <a:gd name="T4" fmla="*/ 115 w 719"/>
              <a:gd name="T5" fmla="*/ 359 h 657"/>
              <a:gd name="T6" fmla="*/ 57 w 719"/>
              <a:gd name="T7" fmla="*/ 331 h 657"/>
              <a:gd name="T8" fmla="*/ 22 w 719"/>
              <a:gd name="T9" fmla="*/ 382 h 657"/>
              <a:gd name="T10" fmla="*/ 42 w 719"/>
              <a:gd name="T11" fmla="*/ 467 h 657"/>
              <a:gd name="T12" fmla="*/ 195 w 719"/>
              <a:gd name="T13" fmla="*/ 644 h 657"/>
              <a:gd name="T14" fmla="*/ 268 w 719"/>
              <a:gd name="T15" fmla="*/ 620 h 657"/>
              <a:gd name="T16" fmla="*/ 287 w 719"/>
              <a:gd name="T17" fmla="*/ 597 h 657"/>
              <a:gd name="T18" fmla="*/ 287 w 719"/>
              <a:gd name="T19" fmla="*/ 597 h 657"/>
              <a:gd name="T20" fmla="*/ 643 w 719"/>
              <a:gd name="T21" fmla="*/ 88 h 657"/>
              <a:gd name="T22" fmla="*/ 610 w 719"/>
              <a:gd name="T23" fmla="*/ 48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657">
                <a:moveTo>
                  <a:pt x="610" y="48"/>
                </a:moveTo>
                <a:cubicBezTo>
                  <a:pt x="563" y="71"/>
                  <a:pt x="334" y="332"/>
                  <a:pt x="210" y="454"/>
                </a:cubicBezTo>
                <a:lnTo>
                  <a:pt x="115" y="359"/>
                </a:lnTo>
                <a:cubicBezTo>
                  <a:pt x="104" y="346"/>
                  <a:pt x="80" y="304"/>
                  <a:pt x="57" y="331"/>
                </a:cubicBezTo>
                <a:lnTo>
                  <a:pt x="22" y="382"/>
                </a:lnTo>
                <a:cubicBezTo>
                  <a:pt x="0" y="409"/>
                  <a:pt x="24" y="453"/>
                  <a:pt x="42" y="467"/>
                </a:cubicBezTo>
                <a:lnTo>
                  <a:pt x="195" y="644"/>
                </a:lnTo>
                <a:cubicBezTo>
                  <a:pt x="212" y="657"/>
                  <a:pt x="245" y="647"/>
                  <a:pt x="268" y="620"/>
                </a:cubicBezTo>
                <a:lnTo>
                  <a:pt x="287" y="597"/>
                </a:lnTo>
                <a:lnTo>
                  <a:pt x="287" y="597"/>
                </a:lnTo>
                <a:lnTo>
                  <a:pt x="643" y="88"/>
                </a:lnTo>
                <a:cubicBezTo>
                  <a:pt x="666" y="61"/>
                  <a:pt x="719" y="0"/>
                  <a:pt x="610" y="48"/>
                </a:cubicBezTo>
                <a:close/>
              </a:path>
            </a:pathLst>
          </a:custGeom>
          <a:solidFill>
            <a:schemeClr val="bg1"/>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
        <p:nvSpPr>
          <p:cNvPr id="38" name="Freeform 259">
            <a:extLst>
              <a:ext uri="{FF2B5EF4-FFF2-40B4-BE49-F238E27FC236}">
                <a16:creationId xmlns:a16="http://schemas.microsoft.com/office/drawing/2014/main" id="{124D7B2C-A697-40FC-8E3E-E57EFB71A537}"/>
              </a:ext>
            </a:extLst>
          </p:cNvPr>
          <p:cNvSpPr>
            <a:spLocks/>
          </p:cNvSpPr>
          <p:nvPr/>
        </p:nvSpPr>
        <p:spPr bwMode="auto">
          <a:xfrm>
            <a:off x="8088313" y="5465763"/>
            <a:ext cx="406400" cy="371475"/>
          </a:xfrm>
          <a:custGeom>
            <a:avLst/>
            <a:gdLst>
              <a:gd name="T0" fmla="*/ 610 w 719"/>
              <a:gd name="T1" fmla="*/ 48 h 657"/>
              <a:gd name="T2" fmla="*/ 210 w 719"/>
              <a:gd name="T3" fmla="*/ 454 h 657"/>
              <a:gd name="T4" fmla="*/ 115 w 719"/>
              <a:gd name="T5" fmla="*/ 359 h 657"/>
              <a:gd name="T6" fmla="*/ 57 w 719"/>
              <a:gd name="T7" fmla="*/ 331 h 657"/>
              <a:gd name="T8" fmla="*/ 22 w 719"/>
              <a:gd name="T9" fmla="*/ 382 h 657"/>
              <a:gd name="T10" fmla="*/ 42 w 719"/>
              <a:gd name="T11" fmla="*/ 467 h 657"/>
              <a:gd name="T12" fmla="*/ 195 w 719"/>
              <a:gd name="T13" fmla="*/ 644 h 657"/>
              <a:gd name="T14" fmla="*/ 268 w 719"/>
              <a:gd name="T15" fmla="*/ 620 h 657"/>
              <a:gd name="T16" fmla="*/ 287 w 719"/>
              <a:gd name="T17" fmla="*/ 597 h 657"/>
              <a:gd name="T18" fmla="*/ 287 w 719"/>
              <a:gd name="T19" fmla="*/ 597 h 657"/>
              <a:gd name="T20" fmla="*/ 643 w 719"/>
              <a:gd name="T21" fmla="*/ 88 h 657"/>
              <a:gd name="T22" fmla="*/ 610 w 719"/>
              <a:gd name="T23" fmla="*/ 48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657">
                <a:moveTo>
                  <a:pt x="610" y="48"/>
                </a:moveTo>
                <a:cubicBezTo>
                  <a:pt x="563" y="71"/>
                  <a:pt x="334" y="332"/>
                  <a:pt x="210" y="454"/>
                </a:cubicBezTo>
                <a:lnTo>
                  <a:pt x="115" y="359"/>
                </a:lnTo>
                <a:cubicBezTo>
                  <a:pt x="104" y="346"/>
                  <a:pt x="80" y="304"/>
                  <a:pt x="57" y="331"/>
                </a:cubicBezTo>
                <a:lnTo>
                  <a:pt x="22" y="382"/>
                </a:lnTo>
                <a:cubicBezTo>
                  <a:pt x="0" y="409"/>
                  <a:pt x="24" y="453"/>
                  <a:pt x="42" y="467"/>
                </a:cubicBezTo>
                <a:lnTo>
                  <a:pt x="195" y="644"/>
                </a:lnTo>
                <a:cubicBezTo>
                  <a:pt x="212" y="657"/>
                  <a:pt x="245" y="647"/>
                  <a:pt x="268" y="620"/>
                </a:cubicBezTo>
                <a:lnTo>
                  <a:pt x="287" y="597"/>
                </a:lnTo>
                <a:lnTo>
                  <a:pt x="287" y="597"/>
                </a:lnTo>
                <a:lnTo>
                  <a:pt x="643" y="88"/>
                </a:lnTo>
                <a:cubicBezTo>
                  <a:pt x="666" y="61"/>
                  <a:pt x="719" y="0"/>
                  <a:pt x="610" y="48"/>
                </a:cubicBezTo>
                <a:close/>
              </a:path>
            </a:pathLst>
          </a:custGeom>
          <a:solidFill>
            <a:schemeClr val="bg1"/>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
        <p:nvSpPr>
          <p:cNvPr id="19" name="Freeform 6">
            <a:extLst>
              <a:ext uri="{FF2B5EF4-FFF2-40B4-BE49-F238E27FC236}">
                <a16:creationId xmlns:a16="http://schemas.microsoft.com/office/drawing/2014/main" id="{B38E17D3-A5A8-41E5-A1FD-7C2B0E5E8F5D}"/>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D26795E-71F9-492D-B71A-1EEC6C73141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813" b="7813"/>
          <a:stretch/>
        </p:blipFill>
        <p:spPr>
          <a:xfrm>
            <a:off x="0" y="0"/>
            <a:ext cx="12192000" cy="6857999"/>
          </a:xfrm>
        </p:spPr>
      </p:pic>
      <p:sp>
        <p:nvSpPr>
          <p:cNvPr id="30" name="Rectangle 29">
            <a:extLst>
              <a:ext uri="{FF2B5EF4-FFF2-40B4-BE49-F238E27FC236}">
                <a16:creationId xmlns:a16="http://schemas.microsoft.com/office/drawing/2014/main" id="{114BA88A-1F70-4764-B5CE-777DD1292ABE}"/>
              </a:ext>
            </a:extLst>
          </p:cNvPr>
          <p:cNvSpPr/>
          <p:nvPr/>
        </p:nvSpPr>
        <p:spPr>
          <a:xfrm>
            <a:off x="0" y="0"/>
            <a:ext cx="12192000" cy="6858000"/>
          </a:xfrm>
          <a:prstGeom prst="rect">
            <a:avLst/>
          </a:prstGeom>
          <a:solidFill>
            <a:srgbClr val="1F2839">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19" name="Group 18">
            <a:extLst>
              <a:ext uri="{FF2B5EF4-FFF2-40B4-BE49-F238E27FC236}">
                <a16:creationId xmlns:a16="http://schemas.microsoft.com/office/drawing/2014/main" id="{7A15580B-D7FC-4AA0-825B-1F0397E37C71}"/>
              </a:ext>
            </a:extLst>
          </p:cNvPr>
          <p:cNvGrpSpPr/>
          <p:nvPr/>
        </p:nvGrpSpPr>
        <p:grpSpPr>
          <a:xfrm>
            <a:off x="3478938" y="2121826"/>
            <a:ext cx="5234125" cy="2614348"/>
            <a:chOff x="3478938" y="2412393"/>
            <a:chExt cx="5234125" cy="2614348"/>
          </a:xfrm>
        </p:grpSpPr>
        <p:sp>
          <p:nvSpPr>
            <p:cNvPr id="20" name="TextBox 19">
              <a:extLst>
                <a:ext uri="{FF2B5EF4-FFF2-40B4-BE49-F238E27FC236}">
                  <a16:creationId xmlns:a16="http://schemas.microsoft.com/office/drawing/2014/main" id="{B1D4D3FD-CCFF-4180-BD7E-8793C0CD4994}"/>
                </a:ext>
              </a:extLst>
            </p:cNvPr>
            <p:cNvSpPr txBox="1"/>
            <p:nvPr/>
          </p:nvSpPr>
          <p:spPr>
            <a:xfrm>
              <a:off x="3478938" y="3523934"/>
              <a:ext cx="5234125" cy="1107996"/>
            </a:xfrm>
            <a:prstGeom prst="rect">
              <a:avLst/>
            </a:prstGeom>
            <a:noFill/>
          </p:spPr>
          <p:txBody>
            <a:bodyPr wrap="none">
              <a:spAutoFit/>
            </a:bodyPr>
            <a:lstStyle/>
            <a:p>
              <a:pPr algn="ctr" eaLnBrk="1" fontAlgn="auto" hangingPunct="1">
                <a:spcBef>
                  <a:spcPts val="0"/>
                </a:spcBef>
                <a:spcAft>
                  <a:spcPts val="0"/>
                </a:spcAft>
                <a:defRPr/>
              </a:pPr>
              <a:r>
                <a:rPr lang="id-ID" sz="6600" b="1"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Juris Civilis</a:t>
              </a:r>
            </a:p>
          </p:txBody>
        </p:sp>
        <p:sp>
          <p:nvSpPr>
            <p:cNvPr id="21" name="TextBox 20">
              <a:extLst>
                <a:ext uri="{FF2B5EF4-FFF2-40B4-BE49-F238E27FC236}">
                  <a16:creationId xmlns:a16="http://schemas.microsoft.com/office/drawing/2014/main" id="{276BCB9C-39EB-4B1C-8D67-1E5A2478A64F}"/>
                </a:ext>
              </a:extLst>
            </p:cNvPr>
            <p:cNvSpPr txBox="1"/>
            <p:nvPr/>
          </p:nvSpPr>
          <p:spPr>
            <a:xfrm>
              <a:off x="3674504" y="4657409"/>
              <a:ext cx="4842993" cy="369332"/>
            </a:xfrm>
            <a:prstGeom prst="rect">
              <a:avLst/>
            </a:prstGeom>
            <a:noFill/>
          </p:spPr>
          <p:txBody>
            <a:bodyPr wrap="none">
              <a:spAutoFit/>
            </a:bodyPr>
            <a:lstStyle/>
            <a:p>
              <a:pPr algn="ctr" eaLnBrk="1" fontAlgn="auto" hangingPunct="1">
                <a:spcBef>
                  <a:spcPts val="0"/>
                </a:spcBef>
                <a:spcAft>
                  <a:spcPts val="0"/>
                </a:spcAft>
                <a:defRPr/>
              </a:pPr>
              <a:r>
                <a:rPr lang="en-US"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Our experience is your solution.</a:t>
              </a:r>
              <a:endParaRPr lang="id-ID" spc="3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6">
              <a:extLst>
                <a:ext uri="{FF2B5EF4-FFF2-40B4-BE49-F238E27FC236}">
                  <a16:creationId xmlns:a16="http://schemas.microsoft.com/office/drawing/2014/main" id="{4EE864CC-A439-43C4-A0DF-3055B5CC2B80}"/>
                </a:ext>
              </a:extLst>
            </p:cNvPr>
            <p:cNvSpPr>
              <a:spLocks noEditPoints="1"/>
            </p:cNvSpPr>
            <p:nvPr/>
          </p:nvSpPr>
          <p:spPr bwMode="auto">
            <a:xfrm>
              <a:off x="5483430" y="2412393"/>
              <a:ext cx="1160257" cy="925139"/>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AD3FEB8-D799-4892-A0D8-E49BB21B9E4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089" b="11089"/>
          <a:stretch>
            <a:fillRect/>
          </a:stretch>
        </p:blipFill>
        <p:spPr/>
      </p:pic>
      <p:pic>
        <p:nvPicPr>
          <p:cNvPr id="13" name="Picture Placeholder 12">
            <a:extLst>
              <a:ext uri="{FF2B5EF4-FFF2-40B4-BE49-F238E27FC236}">
                <a16:creationId xmlns:a16="http://schemas.microsoft.com/office/drawing/2014/main" id="{CEEECF2D-BD82-4935-A833-A240146E59C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1782" b="21782"/>
          <a:stretch>
            <a:fillRect/>
          </a:stretch>
        </p:blipFill>
        <p:spPr/>
      </p:pic>
      <p:sp>
        <p:nvSpPr>
          <p:cNvPr id="55298" name="TextBox 3">
            <a:extLst>
              <a:ext uri="{FF2B5EF4-FFF2-40B4-BE49-F238E27FC236}">
                <a16:creationId xmlns:a16="http://schemas.microsoft.com/office/drawing/2014/main" id="{F895D2BE-1B85-458A-AAEA-51EFF9ABF2F0}"/>
              </a:ext>
            </a:extLst>
          </p:cNvPr>
          <p:cNvSpPr txBox="1">
            <a:spLocks noChangeArrowheads="1"/>
          </p:cNvSpPr>
          <p:nvPr/>
        </p:nvSpPr>
        <p:spPr bwMode="auto">
          <a:xfrm>
            <a:off x="6111604" y="1005114"/>
            <a:ext cx="535114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3800" b="1"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MAKE IT LEGAL </a:t>
            </a:r>
          </a:p>
          <a:p>
            <a:pPr eaLnBrk="1" hangingPunct="1"/>
            <a:r>
              <a:rPr lang="id-ID" altLang="en-US" sz="3800" b="1"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DO IT WITH A LAWYER</a:t>
            </a:r>
          </a:p>
        </p:txBody>
      </p:sp>
      <p:sp>
        <p:nvSpPr>
          <p:cNvPr id="10" name="Rectangle 9">
            <a:extLst>
              <a:ext uri="{FF2B5EF4-FFF2-40B4-BE49-F238E27FC236}">
                <a16:creationId xmlns:a16="http://schemas.microsoft.com/office/drawing/2014/main" id="{7185C4FA-A918-4C62-8BB0-DEDDF8DACE11}"/>
              </a:ext>
            </a:extLst>
          </p:cNvPr>
          <p:cNvSpPr/>
          <p:nvPr/>
        </p:nvSpPr>
        <p:spPr>
          <a:xfrm>
            <a:off x="4305300" y="3128963"/>
            <a:ext cx="1085850" cy="323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 name="Rectangle 10">
            <a:extLst>
              <a:ext uri="{FF2B5EF4-FFF2-40B4-BE49-F238E27FC236}">
                <a16:creationId xmlns:a16="http://schemas.microsoft.com/office/drawing/2014/main" id="{70CF4265-FE6F-4AB6-8723-F21EFFA294AB}"/>
              </a:ext>
            </a:extLst>
          </p:cNvPr>
          <p:cNvSpPr/>
          <p:nvPr/>
        </p:nvSpPr>
        <p:spPr>
          <a:xfrm>
            <a:off x="4495800" y="3314700"/>
            <a:ext cx="4235450" cy="2895600"/>
          </a:xfrm>
          <a:prstGeom prst="rect">
            <a:avLst/>
          </a:prstGeom>
          <a:solidFill>
            <a:srgbClr val="1F283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5301" name="Rectangle 11">
            <a:extLst>
              <a:ext uri="{FF2B5EF4-FFF2-40B4-BE49-F238E27FC236}">
                <a16:creationId xmlns:a16="http://schemas.microsoft.com/office/drawing/2014/main" id="{8D1D8D06-154D-463F-BF2A-DCF8ED4CF069}"/>
              </a:ext>
            </a:extLst>
          </p:cNvPr>
          <p:cNvSpPr>
            <a:spLocks noChangeArrowheads="1"/>
          </p:cNvSpPr>
          <p:nvPr/>
        </p:nvSpPr>
        <p:spPr bwMode="auto">
          <a:xfrm>
            <a:off x="4848225" y="4054930"/>
            <a:ext cx="34417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id-ID" alt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a:t>
            </a:r>
          </a:p>
        </p:txBody>
      </p:sp>
      <p:sp>
        <p:nvSpPr>
          <p:cNvPr id="55302" name="Rectangle 12">
            <a:extLst>
              <a:ext uri="{FF2B5EF4-FFF2-40B4-BE49-F238E27FC236}">
                <a16:creationId xmlns:a16="http://schemas.microsoft.com/office/drawing/2014/main" id="{00EE0437-E5AE-47CC-B510-BD50750AED07}"/>
              </a:ext>
            </a:extLst>
          </p:cNvPr>
          <p:cNvSpPr>
            <a:spLocks noChangeArrowheads="1"/>
          </p:cNvSpPr>
          <p:nvPr/>
        </p:nvSpPr>
        <p:spPr bwMode="auto">
          <a:xfrm>
            <a:off x="4848225" y="4942343"/>
            <a:ext cx="3441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a:t>
            </a:r>
          </a:p>
        </p:txBody>
      </p:sp>
      <p:sp>
        <p:nvSpPr>
          <p:cNvPr id="14" name="TextBox 13">
            <a:extLst>
              <a:ext uri="{FF2B5EF4-FFF2-40B4-BE49-F238E27FC236}">
                <a16:creationId xmlns:a16="http://schemas.microsoft.com/office/drawing/2014/main" id="{D2D3A6BF-1B6A-4928-B543-DF8D62D16A97}"/>
              </a:ext>
            </a:extLst>
          </p:cNvPr>
          <p:cNvSpPr txBox="1"/>
          <p:nvPr/>
        </p:nvSpPr>
        <p:spPr>
          <a:xfrm>
            <a:off x="4848225" y="3746955"/>
            <a:ext cx="2239716" cy="307777"/>
          </a:xfrm>
          <a:prstGeom prst="rect">
            <a:avLst/>
          </a:prstGeom>
          <a:noFill/>
        </p:spPr>
        <p:txBody>
          <a:bodyPr wrap="none">
            <a:spAutoFit/>
          </a:bodyPr>
          <a:lstStyle/>
          <a:p>
            <a:pPr eaLnBrk="1" fontAlgn="auto" hangingPunct="1">
              <a:spcBef>
                <a:spcPts val="0"/>
              </a:spcBef>
              <a:spcAft>
                <a:spcPts val="0"/>
              </a:spcAft>
              <a:defRPr/>
            </a:pPr>
            <a:r>
              <a:rPr lang="id-ID" sz="14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Description here</a:t>
            </a:r>
          </a:p>
        </p:txBody>
      </p:sp>
      <p:sp>
        <p:nvSpPr>
          <p:cNvPr id="15" name="Rectangle 14">
            <a:extLst>
              <a:ext uri="{FF2B5EF4-FFF2-40B4-BE49-F238E27FC236}">
                <a16:creationId xmlns:a16="http://schemas.microsoft.com/office/drawing/2014/main" id="{A4477611-576C-4CB2-B135-11249BA69642}"/>
              </a:ext>
            </a:extLst>
          </p:cNvPr>
          <p:cNvSpPr/>
          <p:nvPr/>
        </p:nvSpPr>
        <p:spPr>
          <a:xfrm>
            <a:off x="609601" y="0"/>
            <a:ext cx="4781550" cy="1089025"/>
          </a:xfrm>
          <a:prstGeom prst="rect">
            <a:avLst/>
          </a:prstGeom>
          <a:solidFill>
            <a:srgbClr val="B69D74"/>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1" name="Freeform 6">
            <a:extLst>
              <a:ext uri="{FF2B5EF4-FFF2-40B4-BE49-F238E27FC236}">
                <a16:creationId xmlns:a16="http://schemas.microsoft.com/office/drawing/2014/main" id="{5E321CEC-EF5C-4BD2-9B24-8E43C12BCEED}"/>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3DD20D1-2365-4350-8A31-1DB3D84DF4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25" b="9625"/>
          <a:stretch>
            <a:fillRect/>
          </a:stretch>
        </p:blipFill>
        <p:spPr>
          <a:custGeom>
            <a:avLst/>
            <a:gdLst>
              <a:gd name="T0" fmla="*/ 0 w 11430000"/>
              <a:gd name="T1" fmla="*/ 0 h 6153150"/>
              <a:gd name="T2" fmla="*/ 11430000 w 11430000"/>
              <a:gd name="T3" fmla="*/ 0 h 6153150"/>
              <a:gd name="T4" fmla="*/ 11430000 w 11430000"/>
              <a:gd name="T5" fmla="*/ 6153150 h 6153150"/>
              <a:gd name="T6" fmla="*/ 0 w 11430000"/>
              <a:gd name="T7" fmla="*/ 6153150 h 6153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30000" h="6153150">
                <a:moveTo>
                  <a:pt x="0" y="0"/>
                </a:moveTo>
                <a:lnTo>
                  <a:pt x="11430000" y="0"/>
                </a:lnTo>
                <a:lnTo>
                  <a:pt x="11430000" y="6153150"/>
                </a:lnTo>
                <a:lnTo>
                  <a:pt x="0" y="6153150"/>
                </a:lnTo>
                <a:lnTo>
                  <a:pt x="0" y="0"/>
                </a:lnTo>
                <a:close/>
              </a:path>
            </a:pathLst>
          </a:custGeom>
        </p:spPr>
      </p:pic>
      <p:sp>
        <p:nvSpPr>
          <p:cNvPr id="4" name="Rectangle 3">
            <a:extLst>
              <a:ext uri="{FF2B5EF4-FFF2-40B4-BE49-F238E27FC236}">
                <a16:creationId xmlns:a16="http://schemas.microsoft.com/office/drawing/2014/main" id="{990837A9-0A91-4BE4-B128-851B83BFF8FF}"/>
              </a:ext>
            </a:extLst>
          </p:cNvPr>
          <p:cNvSpPr/>
          <p:nvPr/>
        </p:nvSpPr>
        <p:spPr>
          <a:xfrm>
            <a:off x="11811000" y="923925"/>
            <a:ext cx="381000" cy="1230313"/>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ectangle 4">
            <a:extLst>
              <a:ext uri="{FF2B5EF4-FFF2-40B4-BE49-F238E27FC236}">
                <a16:creationId xmlns:a16="http://schemas.microsoft.com/office/drawing/2014/main" id="{004DA995-8A45-4FA6-AF86-F5349039D387}"/>
              </a:ext>
            </a:extLst>
          </p:cNvPr>
          <p:cNvSpPr/>
          <p:nvPr/>
        </p:nvSpPr>
        <p:spPr>
          <a:xfrm>
            <a:off x="8229600" y="1002303"/>
            <a:ext cx="3581400" cy="1230313"/>
          </a:xfrm>
          <a:prstGeom prst="rect">
            <a:avLst/>
          </a:prstGeom>
          <a:solidFill>
            <a:srgbClr val="B69D74">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TextBox 5">
            <a:extLst>
              <a:ext uri="{FF2B5EF4-FFF2-40B4-BE49-F238E27FC236}">
                <a16:creationId xmlns:a16="http://schemas.microsoft.com/office/drawing/2014/main" id="{4797887C-EA42-40E7-B1FF-3AE9C6C08505}"/>
              </a:ext>
            </a:extLst>
          </p:cNvPr>
          <p:cNvSpPr txBox="1"/>
          <p:nvPr/>
        </p:nvSpPr>
        <p:spPr>
          <a:xfrm>
            <a:off x="8483600" y="1186453"/>
            <a:ext cx="2999539"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Pictures</a:t>
            </a:r>
          </a:p>
        </p:txBody>
      </p:sp>
      <p:sp>
        <p:nvSpPr>
          <p:cNvPr id="7" name="Rectangle 6">
            <a:extLst>
              <a:ext uri="{FF2B5EF4-FFF2-40B4-BE49-F238E27FC236}">
                <a16:creationId xmlns:a16="http://schemas.microsoft.com/office/drawing/2014/main" id="{1D2ECD4B-B00E-403B-847A-3153DAF43965}"/>
              </a:ext>
            </a:extLst>
          </p:cNvPr>
          <p:cNvSpPr/>
          <p:nvPr/>
        </p:nvSpPr>
        <p:spPr>
          <a:xfrm>
            <a:off x="381000" y="3822700"/>
            <a:ext cx="6731000" cy="2111375"/>
          </a:xfrm>
          <a:prstGeom prst="rect">
            <a:avLst/>
          </a:prstGeom>
          <a:solidFill>
            <a:srgbClr val="1F283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 name="Rectangle 7">
            <a:extLst>
              <a:ext uri="{FF2B5EF4-FFF2-40B4-BE49-F238E27FC236}">
                <a16:creationId xmlns:a16="http://schemas.microsoft.com/office/drawing/2014/main" id="{2AAC2A61-1F21-47EC-9FD0-66C50A425ED2}"/>
              </a:ext>
            </a:extLst>
          </p:cNvPr>
          <p:cNvSpPr/>
          <p:nvPr/>
        </p:nvSpPr>
        <p:spPr>
          <a:xfrm>
            <a:off x="0" y="3822700"/>
            <a:ext cx="381000" cy="2111375"/>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6327" name="Rectangle 9">
            <a:extLst>
              <a:ext uri="{FF2B5EF4-FFF2-40B4-BE49-F238E27FC236}">
                <a16:creationId xmlns:a16="http://schemas.microsoft.com/office/drawing/2014/main" id="{2068AFEB-3236-4021-BB40-10D3BA5B95BF}"/>
              </a:ext>
            </a:extLst>
          </p:cNvPr>
          <p:cNvSpPr>
            <a:spLocks noChangeArrowheads="1"/>
          </p:cNvSpPr>
          <p:nvPr/>
        </p:nvSpPr>
        <p:spPr bwMode="auto">
          <a:xfrm>
            <a:off x="860425" y="4711700"/>
            <a:ext cx="57721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 Lorem ipsum has two main statistical methodologies are used in data analysis which summarizes data,</a:t>
            </a:r>
          </a:p>
        </p:txBody>
      </p:sp>
      <p:sp>
        <p:nvSpPr>
          <p:cNvPr id="11" name="TextBox 10">
            <a:extLst>
              <a:ext uri="{FF2B5EF4-FFF2-40B4-BE49-F238E27FC236}">
                <a16:creationId xmlns:a16="http://schemas.microsoft.com/office/drawing/2014/main" id="{8ED81455-FCB4-4115-B556-F6FCCEC88234}"/>
              </a:ext>
            </a:extLst>
          </p:cNvPr>
          <p:cNvSpPr txBox="1"/>
          <p:nvPr/>
        </p:nvSpPr>
        <p:spPr>
          <a:xfrm>
            <a:off x="860425" y="4306888"/>
            <a:ext cx="2239716" cy="307777"/>
          </a:xfrm>
          <a:prstGeom prst="rect">
            <a:avLst/>
          </a:prstGeom>
          <a:noFill/>
        </p:spPr>
        <p:txBody>
          <a:bodyPr wrap="none">
            <a:spAutoFit/>
          </a:bodyPr>
          <a:lstStyle/>
          <a:p>
            <a:pPr eaLnBrk="1" fontAlgn="auto" hangingPunct="1">
              <a:spcBef>
                <a:spcPts val="0"/>
              </a:spcBef>
              <a:spcAft>
                <a:spcPts val="0"/>
              </a:spcAft>
              <a:defRPr/>
            </a:pPr>
            <a:r>
              <a:rPr lang="id-ID" sz="14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Description here</a:t>
            </a:r>
          </a:p>
        </p:txBody>
      </p:sp>
      <p:sp>
        <p:nvSpPr>
          <p:cNvPr id="12" name="Freeform 6">
            <a:extLst>
              <a:ext uri="{FF2B5EF4-FFF2-40B4-BE49-F238E27FC236}">
                <a16:creationId xmlns:a16="http://schemas.microsoft.com/office/drawing/2014/main" id="{35A57791-8158-4C66-92B2-5F117650A44A}"/>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3D80DA-3F6A-4899-BF12-34EA06285A13}"/>
              </a:ext>
            </a:extLst>
          </p:cNvPr>
          <p:cNvSpPr/>
          <p:nvPr/>
        </p:nvSpPr>
        <p:spPr>
          <a:xfrm>
            <a:off x="0" y="228173"/>
            <a:ext cx="12192000" cy="9906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TextBox 6">
            <a:extLst>
              <a:ext uri="{FF2B5EF4-FFF2-40B4-BE49-F238E27FC236}">
                <a16:creationId xmlns:a16="http://schemas.microsoft.com/office/drawing/2014/main" id="{267A7E77-0E5A-473A-912F-0FFAA8258EFC}"/>
              </a:ext>
            </a:extLst>
          </p:cNvPr>
          <p:cNvSpPr txBox="1"/>
          <p:nvPr/>
        </p:nvSpPr>
        <p:spPr>
          <a:xfrm>
            <a:off x="2785639" y="307975"/>
            <a:ext cx="6620723" cy="830997"/>
          </a:xfrm>
          <a:prstGeom prst="rect">
            <a:avLst/>
          </a:prstGeom>
          <a:noFill/>
        </p:spPr>
        <p:txBody>
          <a:bodyPr wrap="none">
            <a:spAutoFit/>
          </a:bodyPr>
          <a:lstStyle/>
          <a:p>
            <a:pPr algn="ctr" eaLnBrk="1" fontAlgn="auto" hangingPunct="1">
              <a:spcBef>
                <a:spcPts val="0"/>
              </a:spcBef>
              <a:spcAft>
                <a:spcPts val="0"/>
              </a:spcAft>
              <a:defRPr/>
            </a:pPr>
            <a:r>
              <a:rPr lang="id-ID" sz="48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8" name="Rectangle 7">
            <a:extLst>
              <a:ext uri="{FF2B5EF4-FFF2-40B4-BE49-F238E27FC236}">
                <a16:creationId xmlns:a16="http://schemas.microsoft.com/office/drawing/2014/main" id="{C192F493-AAE9-4E44-BA97-AF0F9869F888}"/>
              </a:ext>
            </a:extLst>
          </p:cNvPr>
          <p:cNvSpPr/>
          <p:nvPr/>
        </p:nvSpPr>
        <p:spPr>
          <a:xfrm>
            <a:off x="857250" y="5334000"/>
            <a:ext cx="2819400" cy="9906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3200"/>
          </a:p>
        </p:txBody>
      </p:sp>
      <p:sp>
        <p:nvSpPr>
          <p:cNvPr id="9" name="Rectangle 8">
            <a:extLst>
              <a:ext uri="{FF2B5EF4-FFF2-40B4-BE49-F238E27FC236}">
                <a16:creationId xmlns:a16="http://schemas.microsoft.com/office/drawing/2014/main" id="{1E9B83D9-58A7-40D2-9EBD-4851D418ACC4}"/>
              </a:ext>
            </a:extLst>
          </p:cNvPr>
          <p:cNvSpPr/>
          <p:nvPr/>
        </p:nvSpPr>
        <p:spPr>
          <a:xfrm>
            <a:off x="4686300" y="5334000"/>
            <a:ext cx="2819400" cy="9906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Rectangle 9">
            <a:extLst>
              <a:ext uri="{FF2B5EF4-FFF2-40B4-BE49-F238E27FC236}">
                <a16:creationId xmlns:a16="http://schemas.microsoft.com/office/drawing/2014/main" id="{05D2583F-C777-4C16-8195-9A5315CC6462}"/>
              </a:ext>
            </a:extLst>
          </p:cNvPr>
          <p:cNvSpPr/>
          <p:nvPr/>
        </p:nvSpPr>
        <p:spPr>
          <a:xfrm>
            <a:off x="8515350" y="5334000"/>
            <a:ext cx="2819400" cy="9906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7351" name="TextBox 10">
            <a:extLst>
              <a:ext uri="{FF2B5EF4-FFF2-40B4-BE49-F238E27FC236}">
                <a16:creationId xmlns:a16="http://schemas.microsoft.com/office/drawing/2014/main" id="{EBAFB1AE-C74B-4826-A9B2-20AD8F259235}"/>
              </a:ext>
            </a:extLst>
          </p:cNvPr>
          <p:cNvSpPr txBox="1">
            <a:spLocks noChangeArrowheads="1"/>
          </p:cNvSpPr>
          <p:nvPr/>
        </p:nvSpPr>
        <p:spPr bwMode="auto">
          <a:xfrm>
            <a:off x="1335088" y="5599113"/>
            <a:ext cx="19463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The Case 01</a:t>
            </a:r>
          </a:p>
        </p:txBody>
      </p:sp>
      <p:sp>
        <p:nvSpPr>
          <p:cNvPr id="57352" name="TextBox 11">
            <a:extLst>
              <a:ext uri="{FF2B5EF4-FFF2-40B4-BE49-F238E27FC236}">
                <a16:creationId xmlns:a16="http://schemas.microsoft.com/office/drawing/2014/main" id="{014B0B6B-6D86-4478-B6BB-9F9634ADBDB8}"/>
              </a:ext>
            </a:extLst>
          </p:cNvPr>
          <p:cNvSpPr txBox="1">
            <a:spLocks noChangeArrowheads="1"/>
          </p:cNvSpPr>
          <p:nvPr/>
        </p:nvSpPr>
        <p:spPr bwMode="auto">
          <a:xfrm>
            <a:off x="5164138" y="5599113"/>
            <a:ext cx="19463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The Case 02</a:t>
            </a:r>
          </a:p>
        </p:txBody>
      </p:sp>
      <p:sp>
        <p:nvSpPr>
          <p:cNvPr id="57353" name="TextBox 12">
            <a:extLst>
              <a:ext uri="{FF2B5EF4-FFF2-40B4-BE49-F238E27FC236}">
                <a16:creationId xmlns:a16="http://schemas.microsoft.com/office/drawing/2014/main" id="{F0681D25-57E6-499E-8AE6-5690D50870B9}"/>
              </a:ext>
            </a:extLst>
          </p:cNvPr>
          <p:cNvSpPr txBox="1">
            <a:spLocks noChangeArrowheads="1"/>
          </p:cNvSpPr>
          <p:nvPr/>
        </p:nvSpPr>
        <p:spPr bwMode="auto">
          <a:xfrm>
            <a:off x="8993188" y="5599113"/>
            <a:ext cx="19463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The Case 03</a:t>
            </a:r>
          </a:p>
        </p:txBody>
      </p:sp>
      <p:pic>
        <p:nvPicPr>
          <p:cNvPr id="3" name="Picture Placeholder 2">
            <a:extLst>
              <a:ext uri="{FF2B5EF4-FFF2-40B4-BE49-F238E27FC236}">
                <a16:creationId xmlns:a16="http://schemas.microsoft.com/office/drawing/2014/main" id="{9A62C9C6-975A-425B-9792-56B0C541F89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980" r="20980"/>
          <a:stretch>
            <a:fillRect/>
          </a:stretch>
        </p:blipFill>
        <p:spPr>
          <a:custGeom>
            <a:avLst/>
            <a:gdLst>
              <a:gd name="T0" fmla="*/ 0 w 2819400"/>
              <a:gd name="T1" fmla="*/ 0 h 3238500"/>
              <a:gd name="T2" fmla="*/ 2819400 w 2819400"/>
              <a:gd name="T3" fmla="*/ 0 h 3238500"/>
              <a:gd name="T4" fmla="*/ 2819400 w 2819400"/>
              <a:gd name="T5" fmla="*/ 3238500 h 3238500"/>
              <a:gd name="T6" fmla="*/ 0 w 2819400"/>
              <a:gd name="T7" fmla="*/ 3238500 h 32385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9400" h="3238500">
                <a:moveTo>
                  <a:pt x="0" y="0"/>
                </a:moveTo>
                <a:lnTo>
                  <a:pt x="2819400" y="0"/>
                </a:lnTo>
                <a:lnTo>
                  <a:pt x="2819400" y="3238500"/>
                </a:lnTo>
                <a:lnTo>
                  <a:pt x="0" y="3238500"/>
                </a:lnTo>
                <a:lnTo>
                  <a:pt x="0" y="0"/>
                </a:lnTo>
                <a:close/>
              </a:path>
            </a:pathLst>
          </a:custGeom>
        </p:spPr>
      </p:pic>
      <p:pic>
        <p:nvPicPr>
          <p:cNvPr id="5" name="Picture Placeholder 4">
            <a:extLst>
              <a:ext uri="{FF2B5EF4-FFF2-40B4-BE49-F238E27FC236}">
                <a16:creationId xmlns:a16="http://schemas.microsoft.com/office/drawing/2014/main" id="{D35D2178-C710-462B-9826-505D49EBC6B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1708" b="11708"/>
          <a:stretch>
            <a:fillRect/>
          </a:stretch>
        </p:blipFill>
        <p:spPr>
          <a:custGeom>
            <a:avLst/>
            <a:gdLst>
              <a:gd name="T0" fmla="*/ 0 w 2819400"/>
              <a:gd name="T1" fmla="*/ 0 h 3238500"/>
              <a:gd name="T2" fmla="*/ 2819400 w 2819400"/>
              <a:gd name="T3" fmla="*/ 0 h 3238500"/>
              <a:gd name="T4" fmla="*/ 2819400 w 2819400"/>
              <a:gd name="T5" fmla="*/ 3238500 h 3238500"/>
              <a:gd name="T6" fmla="*/ 0 w 2819400"/>
              <a:gd name="T7" fmla="*/ 3238500 h 32385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9400" h="3238500">
                <a:moveTo>
                  <a:pt x="0" y="0"/>
                </a:moveTo>
                <a:lnTo>
                  <a:pt x="2819400" y="0"/>
                </a:lnTo>
                <a:lnTo>
                  <a:pt x="2819400" y="3238500"/>
                </a:lnTo>
                <a:lnTo>
                  <a:pt x="0" y="3238500"/>
                </a:lnTo>
                <a:lnTo>
                  <a:pt x="0" y="0"/>
                </a:lnTo>
                <a:close/>
              </a:path>
            </a:pathLst>
          </a:custGeom>
        </p:spPr>
      </p:pic>
      <p:pic>
        <p:nvPicPr>
          <p:cNvPr id="12" name="Picture Placeholder 11">
            <a:extLst>
              <a:ext uri="{FF2B5EF4-FFF2-40B4-BE49-F238E27FC236}">
                <a16:creationId xmlns:a16="http://schemas.microsoft.com/office/drawing/2014/main" id="{BC8C279E-DEC8-410D-A787-42488AD50B1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7699" r="27699"/>
          <a:stretch>
            <a:fillRect/>
          </a:stretch>
        </p:blipFill>
        <p:spPr>
          <a:custGeom>
            <a:avLst/>
            <a:gdLst>
              <a:gd name="T0" fmla="*/ 0 w 2819400"/>
              <a:gd name="T1" fmla="*/ 0 h 3238500"/>
              <a:gd name="T2" fmla="*/ 2819400 w 2819400"/>
              <a:gd name="T3" fmla="*/ 0 h 3238500"/>
              <a:gd name="T4" fmla="*/ 2819400 w 2819400"/>
              <a:gd name="T5" fmla="*/ 3238500 h 3238500"/>
              <a:gd name="T6" fmla="*/ 0 w 2819400"/>
              <a:gd name="T7" fmla="*/ 3238500 h 32385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19400" h="3238500">
                <a:moveTo>
                  <a:pt x="0" y="0"/>
                </a:moveTo>
                <a:lnTo>
                  <a:pt x="2819400" y="0"/>
                </a:lnTo>
                <a:lnTo>
                  <a:pt x="2819400" y="3238500"/>
                </a:lnTo>
                <a:lnTo>
                  <a:pt x="0" y="3238500"/>
                </a:lnTo>
                <a:lnTo>
                  <a:pt x="0" y="0"/>
                </a:lnTo>
                <a:close/>
              </a:path>
            </a:pathLst>
          </a:custGeom>
        </p:spPr>
      </p:pic>
      <p:sp>
        <p:nvSpPr>
          <p:cNvPr id="19" name="Freeform 6">
            <a:extLst>
              <a:ext uri="{FF2B5EF4-FFF2-40B4-BE49-F238E27FC236}">
                <a16:creationId xmlns:a16="http://schemas.microsoft.com/office/drawing/2014/main" id="{4FBCF52C-1CF4-4360-BD68-23C4ABC1E480}"/>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05D9B2-A2AE-4F3E-8328-31E52D1591C9}"/>
              </a:ext>
            </a:extLst>
          </p:cNvPr>
          <p:cNvSpPr/>
          <p:nvPr/>
        </p:nvSpPr>
        <p:spPr>
          <a:xfrm>
            <a:off x="3257550" y="2952750"/>
            <a:ext cx="5676900" cy="17526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Rectangle 5">
            <a:extLst>
              <a:ext uri="{FF2B5EF4-FFF2-40B4-BE49-F238E27FC236}">
                <a16:creationId xmlns:a16="http://schemas.microsoft.com/office/drawing/2014/main" id="{14A9CB8F-F6E6-4DAE-A8AE-E944C3BE9014}"/>
              </a:ext>
            </a:extLst>
          </p:cNvPr>
          <p:cNvSpPr/>
          <p:nvPr/>
        </p:nvSpPr>
        <p:spPr>
          <a:xfrm>
            <a:off x="3257550" y="4914900"/>
            <a:ext cx="5676900" cy="17526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8372" name="Rectangle 14">
            <a:extLst>
              <a:ext uri="{FF2B5EF4-FFF2-40B4-BE49-F238E27FC236}">
                <a16:creationId xmlns:a16="http://schemas.microsoft.com/office/drawing/2014/main" id="{A0F32276-9D88-4E88-AE36-0E4B4E99A915}"/>
              </a:ext>
            </a:extLst>
          </p:cNvPr>
          <p:cNvSpPr>
            <a:spLocks noChangeArrowheads="1"/>
          </p:cNvSpPr>
          <p:nvPr/>
        </p:nvSpPr>
        <p:spPr bwMode="auto">
          <a:xfrm>
            <a:off x="3665538" y="3668713"/>
            <a:ext cx="4860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 Lorem ipsum has two main statistical methodologies are used in data analysis which summarizes data,</a:t>
            </a:r>
          </a:p>
        </p:txBody>
      </p:sp>
      <p:sp>
        <p:nvSpPr>
          <p:cNvPr id="16" name="TextBox 15">
            <a:extLst>
              <a:ext uri="{FF2B5EF4-FFF2-40B4-BE49-F238E27FC236}">
                <a16:creationId xmlns:a16="http://schemas.microsoft.com/office/drawing/2014/main" id="{97FAAF40-3F69-4102-AB11-D391D96218AC}"/>
              </a:ext>
            </a:extLst>
          </p:cNvPr>
          <p:cNvSpPr txBox="1"/>
          <p:nvPr/>
        </p:nvSpPr>
        <p:spPr>
          <a:xfrm>
            <a:off x="4976142" y="3255963"/>
            <a:ext cx="2239717" cy="307777"/>
          </a:xfrm>
          <a:prstGeom prst="rect">
            <a:avLst/>
          </a:prstGeom>
          <a:noFill/>
        </p:spPr>
        <p:txBody>
          <a:bodyPr wrap="none">
            <a:spAutoFit/>
          </a:bodyPr>
          <a:lstStyle/>
          <a:p>
            <a:pPr algn="ctr" eaLnBrk="1" fontAlgn="auto" hangingPunct="1">
              <a:spcBef>
                <a:spcPts val="0"/>
              </a:spcBef>
              <a:spcAft>
                <a:spcPts val="0"/>
              </a:spcAft>
              <a:defRPr/>
            </a:pPr>
            <a:r>
              <a:rPr lang="id-ID" sz="14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Description here</a:t>
            </a:r>
          </a:p>
        </p:txBody>
      </p:sp>
      <p:sp>
        <p:nvSpPr>
          <p:cNvPr id="58374" name="Rectangle 16">
            <a:extLst>
              <a:ext uri="{FF2B5EF4-FFF2-40B4-BE49-F238E27FC236}">
                <a16:creationId xmlns:a16="http://schemas.microsoft.com/office/drawing/2014/main" id="{4B3143B7-3E5E-4994-B099-03F129B2D57D}"/>
              </a:ext>
            </a:extLst>
          </p:cNvPr>
          <p:cNvSpPr>
            <a:spLocks noChangeArrowheads="1"/>
          </p:cNvSpPr>
          <p:nvPr/>
        </p:nvSpPr>
        <p:spPr bwMode="auto">
          <a:xfrm>
            <a:off x="3665538" y="5680075"/>
            <a:ext cx="4860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 Lorem ipsum has two main statistical methodologies are used in data analysis which summarizes data,</a:t>
            </a:r>
          </a:p>
        </p:txBody>
      </p:sp>
      <p:sp>
        <p:nvSpPr>
          <p:cNvPr id="18" name="TextBox 17">
            <a:extLst>
              <a:ext uri="{FF2B5EF4-FFF2-40B4-BE49-F238E27FC236}">
                <a16:creationId xmlns:a16="http://schemas.microsoft.com/office/drawing/2014/main" id="{E77250F8-73C0-4D58-99BB-76373589DC09}"/>
              </a:ext>
            </a:extLst>
          </p:cNvPr>
          <p:cNvSpPr txBox="1"/>
          <p:nvPr/>
        </p:nvSpPr>
        <p:spPr>
          <a:xfrm>
            <a:off x="4976142" y="5267325"/>
            <a:ext cx="2239717" cy="307777"/>
          </a:xfrm>
          <a:prstGeom prst="rect">
            <a:avLst/>
          </a:prstGeom>
          <a:noFill/>
        </p:spPr>
        <p:txBody>
          <a:bodyPr wrap="none">
            <a:spAutoFit/>
          </a:bodyPr>
          <a:lstStyle/>
          <a:p>
            <a:pPr algn="ctr" eaLnBrk="1" fontAlgn="auto" hangingPunct="1">
              <a:spcBef>
                <a:spcPts val="0"/>
              </a:spcBef>
              <a:spcAft>
                <a:spcPts val="0"/>
              </a:spcAft>
              <a:defRPr/>
            </a:pPr>
            <a:r>
              <a:rPr lang="id-ID" sz="14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Description here</a:t>
            </a:r>
          </a:p>
        </p:txBody>
      </p:sp>
      <p:pic>
        <p:nvPicPr>
          <p:cNvPr id="3" name="Picture Placeholder 2">
            <a:extLst>
              <a:ext uri="{FF2B5EF4-FFF2-40B4-BE49-F238E27FC236}">
                <a16:creationId xmlns:a16="http://schemas.microsoft.com/office/drawing/2014/main" id="{CC1CE19E-6791-4DBF-8DFF-CB5590756D4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2500" b="42500"/>
          <a:stretch>
            <a:fillRect/>
          </a:stretch>
        </p:blipFill>
        <p:spPr>
          <a:custGeom>
            <a:avLst/>
            <a:gdLst>
              <a:gd name="T0" fmla="*/ 0 w 12192000"/>
              <a:gd name="T1" fmla="*/ 0 h 2743200"/>
              <a:gd name="T2" fmla="*/ 12192000 w 12192000"/>
              <a:gd name="T3" fmla="*/ 0 h 2743200"/>
              <a:gd name="T4" fmla="*/ 12192000 w 12192000"/>
              <a:gd name="T5" fmla="*/ 2743200 h 2743200"/>
              <a:gd name="T6" fmla="*/ 0 w 12192000"/>
              <a:gd name="T7" fmla="*/ 2743200 h 2743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2743200">
                <a:moveTo>
                  <a:pt x="0" y="0"/>
                </a:moveTo>
                <a:lnTo>
                  <a:pt x="12192000" y="0"/>
                </a:lnTo>
                <a:lnTo>
                  <a:pt x="12192000" y="2743200"/>
                </a:lnTo>
                <a:lnTo>
                  <a:pt x="0" y="2743200"/>
                </a:lnTo>
                <a:lnTo>
                  <a:pt x="0" y="0"/>
                </a:lnTo>
                <a:close/>
              </a:path>
            </a:pathLst>
          </a:custGeom>
        </p:spPr>
      </p:pic>
      <p:pic>
        <p:nvPicPr>
          <p:cNvPr id="7" name="Picture Placeholder 6">
            <a:extLst>
              <a:ext uri="{FF2B5EF4-FFF2-40B4-BE49-F238E27FC236}">
                <a16:creationId xmlns:a16="http://schemas.microsoft.com/office/drawing/2014/main" id="{FE3EBFC3-D8EC-4282-A701-37D0E3E37F3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4146" r="24146"/>
          <a:stretch>
            <a:fillRect/>
          </a:stretch>
        </p:blipFill>
        <p:spPr>
          <a:custGeom>
            <a:avLst/>
            <a:gdLst>
              <a:gd name="T0" fmla="*/ 0 w 12192000"/>
              <a:gd name="T1" fmla="*/ 0 h 2743200"/>
              <a:gd name="T2" fmla="*/ 3028950 w 12192000"/>
              <a:gd name="T3" fmla="*/ 0 h 2743200"/>
              <a:gd name="T4" fmla="*/ 3028950 w 12192000"/>
              <a:gd name="T5" fmla="*/ 3905250 h 2743200"/>
              <a:gd name="T6" fmla="*/ 0 w 12192000"/>
              <a:gd name="T7" fmla="*/ 3905250 h 2743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2743200">
                <a:moveTo>
                  <a:pt x="0" y="0"/>
                </a:moveTo>
                <a:lnTo>
                  <a:pt x="12192000" y="0"/>
                </a:lnTo>
                <a:lnTo>
                  <a:pt x="12192000" y="2743200"/>
                </a:lnTo>
                <a:lnTo>
                  <a:pt x="0" y="2743200"/>
                </a:lnTo>
                <a:lnTo>
                  <a:pt x="0" y="0"/>
                </a:lnTo>
                <a:close/>
              </a:path>
            </a:pathLst>
          </a:custGeom>
        </p:spPr>
      </p:pic>
      <p:pic>
        <p:nvPicPr>
          <p:cNvPr id="9" name="Picture Placeholder 8">
            <a:extLst>
              <a:ext uri="{FF2B5EF4-FFF2-40B4-BE49-F238E27FC236}">
                <a16:creationId xmlns:a16="http://schemas.microsoft.com/office/drawing/2014/main" id="{CF13CFE1-5075-4135-BA8F-3CCC0F24122A}"/>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0915" r="20915"/>
          <a:stretch>
            <a:fillRect/>
          </a:stretch>
        </p:blipFill>
        <p:spPr>
          <a:custGeom>
            <a:avLst/>
            <a:gdLst>
              <a:gd name="T0" fmla="*/ 0 w 12192000"/>
              <a:gd name="T1" fmla="*/ 0 h 2743200"/>
              <a:gd name="T2" fmla="*/ 3028950 w 12192000"/>
              <a:gd name="T3" fmla="*/ 0 h 2743200"/>
              <a:gd name="T4" fmla="*/ 3028950 w 12192000"/>
              <a:gd name="T5" fmla="*/ 3905250 h 2743200"/>
              <a:gd name="T6" fmla="*/ 0 w 12192000"/>
              <a:gd name="T7" fmla="*/ 3905250 h 2743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2743200">
                <a:moveTo>
                  <a:pt x="0" y="0"/>
                </a:moveTo>
                <a:lnTo>
                  <a:pt x="12192000" y="0"/>
                </a:lnTo>
                <a:lnTo>
                  <a:pt x="12192000" y="2743200"/>
                </a:lnTo>
                <a:lnTo>
                  <a:pt x="0" y="2743200"/>
                </a:lnTo>
                <a:lnTo>
                  <a:pt x="0" y="0"/>
                </a:lnTo>
                <a:close/>
              </a:path>
            </a:pathLst>
          </a:custGeom>
        </p:spPr>
      </p:pic>
      <p:sp>
        <p:nvSpPr>
          <p:cNvPr id="17" name="Freeform 6">
            <a:extLst>
              <a:ext uri="{FF2B5EF4-FFF2-40B4-BE49-F238E27FC236}">
                <a16:creationId xmlns:a16="http://schemas.microsoft.com/office/drawing/2014/main" id="{7094B081-4376-4390-83C2-EC42830DB476}"/>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874001-DEA9-4601-8A88-C0001D9623CD}"/>
              </a:ext>
            </a:extLst>
          </p:cNvPr>
          <p:cNvSpPr txBox="1"/>
          <p:nvPr/>
        </p:nvSpPr>
        <p:spPr>
          <a:xfrm>
            <a:off x="3868467" y="252413"/>
            <a:ext cx="4455066" cy="830997"/>
          </a:xfrm>
          <a:prstGeom prst="rect">
            <a:avLst/>
          </a:prstGeom>
          <a:noFill/>
        </p:spPr>
        <p:txBody>
          <a:bodyPr wrap="none">
            <a:spAutoFit/>
          </a:bodyPr>
          <a:lstStyle/>
          <a:p>
            <a:pPr algn="ctr" eaLnBrk="1" fontAlgn="auto" hangingPunct="1">
              <a:spcBef>
                <a:spcPts val="0"/>
              </a:spcBef>
              <a:spcAft>
                <a:spcPts val="0"/>
              </a:spcAft>
              <a:defRPr/>
            </a:pPr>
            <a:r>
              <a:rPr lang="id-ID" sz="48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Lawyer team</a:t>
            </a:r>
          </a:p>
        </p:txBody>
      </p:sp>
      <p:sp>
        <p:nvSpPr>
          <p:cNvPr id="16" name="Rectangle 15">
            <a:extLst>
              <a:ext uri="{FF2B5EF4-FFF2-40B4-BE49-F238E27FC236}">
                <a16:creationId xmlns:a16="http://schemas.microsoft.com/office/drawing/2014/main" id="{AEE00DCF-00C8-4AF9-86A3-44A75D977BE8}"/>
              </a:ext>
            </a:extLst>
          </p:cNvPr>
          <p:cNvSpPr/>
          <p:nvPr/>
        </p:nvSpPr>
        <p:spPr>
          <a:xfrm>
            <a:off x="2843951" y="2495550"/>
            <a:ext cx="3144099" cy="13335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9396" name="Rectangle 18">
            <a:extLst>
              <a:ext uri="{FF2B5EF4-FFF2-40B4-BE49-F238E27FC236}">
                <a16:creationId xmlns:a16="http://schemas.microsoft.com/office/drawing/2014/main" id="{83E9DEA5-E924-4F28-9BC8-FC0B3FAF1219}"/>
              </a:ext>
            </a:extLst>
          </p:cNvPr>
          <p:cNvSpPr>
            <a:spLocks noChangeArrowheads="1"/>
          </p:cNvSpPr>
          <p:nvPr/>
        </p:nvSpPr>
        <p:spPr bwMode="auto">
          <a:xfrm>
            <a:off x="3014663" y="2654300"/>
            <a:ext cx="2635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a:t>
            </a:r>
          </a:p>
        </p:txBody>
      </p:sp>
      <p:sp>
        <p:nvSpPr>
          <p:cNvPr id="59397" name="TextBox 20">
            <a:extLst>
              <a:ext uri="{FF2B5EF4-FFF2-40B4-BE49-F238E27FC236}">
                <a16:creationId xmlns:a16="http://schemas.microsoft.com/office/drawing/2014/main" id="{055AAD05-6940-4C25-AA05-BF1526563177}"/>
              </a:ext>
            </a:extLst>
          </p:cNvPr>
          <p:cNvSpPr txBox="1">
            <a:spLocks noChangeArrowheads="1"/>
          </p:cNvSpPr>
          <p:nvPr/>
        </p:nvSpPr>
        <p:spPr bwMode="auto">
          <a:xfrm>
            <a:off x="2967374" y="1966913"/>
            <a:ext cx="16674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20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Jaime Sharp</a:t>
            </a:r>
          </a:p>
        </p:txBody>
      </p:sp>
      <p:sp>
        <p:nvSpPr>
          <p:cNvPr id="22" name="Rectangle 21">
            <a:extLst>
              <a:ext uri="{FF2B5EF4-FFF2-40B4-BE49-F238E27FC236}">
                <a16:creationId xmlns:a16="http://schemas.microsoft.com/office/drawing/2014/main" id="{EFA6AEB9-E675-422F-B90B-AF2C7A864C16}"/>
              </a:ext>
            </a:extLst>
          </p:cNvPr>
          <p:cNvSpPr/>
          <p:nvPr/>
        </p:nvSpPr>
        <p:spPr>
          <a:xfrm>
            <a:off x="2843951" y="5067300"/>
            <a:ext cx="3144099" cy="13335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9399" name="Rectangle 22">
            <a:extLst>
              <a:ext uri="{FF2B5EF4-FFF2-40B4-BE49-F238E27FC236}">
                <a16:creationId xmlns:a16="http://schemas.microsoft.com/office/drawing/2014/main" id="{4A14052C-B02D-4834-A23E-9E7D097BF9F1}"/>
              </a:ext>
            </a:extLst>
          </p:cNvPr>
          <p:cNvSpPr>
            <a:spLocks noChangeArrowheads="1"/>
          </p:cNvSpPr>
          <p:nvPr/>
        </p:nvSpPr>
        <p:spPr bwMode="auto">
          <a:xfrm>
            <a:off x="2976699" y="5226050"/>
            <a:ext cx="2635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50000"/>
              </a:lnSpc>
            </a:pPr>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a:t>
            </a:r>
          </a:p>
        </p:txBody>
      </p:sp>
      <p:sp>
        <p:nvSpPr>
          <p:cNvPr id="59400" name="TextBox 23">
            <a:extLst>
              <a:ext uri="{FF2B5EF4-FFF2-40B4-BE49-F238E27FC236}">
                <a16:creationId xmlns:a16="http://schemas.microsoft.com/office/drawing/2014/main" id="{609B9D63-FC02-497F-AEC2-BD3E92925249}"/>
              </a:ext>
            </a:extLst>
          </p:cNvPr>
          <p:cNvSpPr txBox="1">
            <a:spLocks noChangeArrowheads="1"/>
          </p:cNvSpPr>
          <p:nvPr/>
        </p:nvSpPr>
        <p:spPr bwMode="auto">
          <a:xfrm>
            <a:off x="2939829" y="4538663"/>
            <a:ext cx="21467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20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Kurt Yamamoto</a:t>
            </a:r>
          </a:p>
        </p:txBody>
      </p:sp>
      <p:sp>
        <p:nvSpPr>
          <p:cNvPr id="25" name="Rectangle 24">
            <a:extLst>
              <a:ext uri="{FF2B5EF4-FFF2-40B4-BE49-F238E27FC236}">
                <a16:creationId xmlns:a16="http://schemas.microsoft.com/office/drawing/2014/main" id="{D8800A8F-E999-424D-826A-9DA9163B2AF4}"/>
              </a:ext>
            </a:extLst>
          </p:cNvPr>
          <p:cNvSpPr/>
          <p:nvPr/>
        </p:nvSpPr>
        <p:spPr>
          <a:xfrm>
            <a:off x="6203951" y="2495550"/>
            <a:ext cx="3144098" cy="13335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id-ID"/>
          </a:p>
        </p:txBody>
      </p:sp>
      <p:sp>
        <p:nvSpPr>
          <p:cNvPr id="59402" name="Rectangle 25">
            <a:extLst>
              <a:ext uri="{FF2B5EF4-FFF2-40B4-BE49-F238E27FC236}">
                <a16:creationId xmlns:a16="http://schemas.microsoft.com/office/drawing/2014/main" id="{0D78CA98-C0E7-42D0-9507-4EC6EFE03818}"/>
              </a:ext>
            </a:extLst>
          </p:cNvPr>
          <p:cNvSpPr>
            <a:spLocks noChangeArrowheads="1"/>
          </p:cNvSpPr>
          <p:nvPr/>
        </p:nvSpPr>
        <p:spPr bwMode="auto">
          <a:xfrm>
            <a:off x="6542088" y="2654300"/>
            <a:ext cx="2635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150000"/>
              </a:lnSpc>
            </a:pPr>
            <a:r>
              <a:rPr lang="id-ID" alt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a:t>
            </a:r>
          </a:p>
        </p:txBody>
      </p:sp>
      <p:sp>
        <p:nvSpPr>
          <p:cNvPr id="59403" name="TextBox 26">
            <a:extLst>
              <a:ext uri="{FF2B5EF4-FFF2-40B4-BE49-F238E27FC236}">
                <a16:creationId xmlns:a16="http://schemas.microsoft.com/office/drawing/2014/main" id="{BDCD90AA-8153-43E0-A83B-521A7EDF1C50}"/>
              </a:ext>
            </a:extLst>
          </p:cNvPr>
          <p:cNvSpPr txBox="1">
            <a:spLocks noChangeArrowheads="1"/>
          </p:cNvSpPr>
          <p:nvPr/>
        </p:nvSpPr>
        <p:spPr bwMode="auto">
          <a:xfrm>
            <a:off x="7307915" y="1966913"/>
            <a:ext cx="18694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id-ID" altLang="en-US" sz="20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Michael Mays</a:t>
            </a:r>
          </a:p>
        </p:txBody>
      </p:sp>
      <p:sp>
        <p:nvSpPr>
          <p:cNvPr id="28" name="Rectangle 27">
            <a:extLst>
              <a:ext uri="{FF2B5EF4-FFF2-40B4-BE49-F238E27FC236}">
                <a16:creationId xmlns:a16="http://schemas.microsoft.com/office/drawing/2014/main" id="{566F2EE2-AD4C-4727-9475-D36E0547332F}"/>
              </a:ext>
            </a:extLst>
          </p:cNvPr>
          <p:cNvSpPr/>
          <p:nvPr/>
        </p:nvSpPr>
        <p:spPr>
          <a:xfrm>
            <a:off x="6203951" y="5067300"/>
            <a:ext cx="3144098" cy="133350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id-ID"/>
          </a:p>
        </p:txBody>
      </p:sp>
      <p:sp>
        <p:nvSpPr>
          <p:cNvPr id="59405" name="Rectangle 28">
            <a:extLst>
              <a:ext uri="{FF2B5EF4-FFF2-40B4-BE49-F238E27FC236}">
                <a16:creationId xmlns:a16="http://schemas.microsoft.com/office/drawing/2014/main" id="{051BC3E9-AB8E-47DD-AF4B-85A30EE9D173}"/>
              </a:ext>
            </a:extLst>
          </p:cNvPr>
          <p:cNvSpPr>
            <a:spLocks noChangeArrowheads="1"/>
          </p:cNvSpPr>
          <p:nvPr/>
        </p:nvSpPr>
        <p:spPr bwMode="auto">
          <a:xfrm>
            <a:off x="6542088" y="5226050"/>
            <a:ext cx="2635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lnSpc>
                <a:spcPct val="150000"/>
              </a:lnSpc>
            </a:pPr>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a:t>
            </a:r>
          </a:p>
        </p:txBody>
      </p:sp>
      <p:sp>
        <p:nvSpPr>
          <p:cNvPr id="59406" name="TextBox 29">
            <a:extLst>
              <a:ext uri="{FF2B5EF4-FFF2-40B4-BE49-F238E27FC236}">
                <a16:creationId xmlns:a16="http://schemas.microsoft.com/office/drawing/2014/main" id="{0EAF2B93-C4B2-4AA1-87F7-F4AF6B004CE3}"/>
              </a:ext>
            </a:extLst>
          </p:cNvPr>
          <p:cNvSpPr txBox="1">
            <a:spLocks noChangeArrowheads="1"/>
          </p:cNvSpPr>
          <p:nvPr/>
        </p:nvSpPr>
        <p:spPr bwMode="auto">
          <a:xfrm>
            <a:off x="7078687" y="4538663"/>
            <a:ext cx="20986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id-ID" altLang="en-US" sz="20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Marvin Axelson</a:t>
            </a:r>
          </a:p>
        </p:txBody>
      </p:sp>
      <p:pic>
        <p:nvPicPr>
          <p:cNvPr id="17" name="Picture Placeholder 16">
            <a:extLst>
              <a:ext uri="{FF2B5EF4-FFF2-40B4-BE49-F238E27FC236}">
                <a16:creationId xmlns:a16="http://schemas.microsoft.com/office/drawing/2014/main" id="{1B70D448-CCB4-41DF-A3FC-C76A7F4FE3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097" b="16097"/>
          <a:stretch>
            <a:fillRect/>
          </a:stretch>
        </p:blipFill>
        <p:spPr/>
      </p:pic>
      <p:pic>
        <p:nvPicPr>
          <p:cNvPr id="19" name="Picture Placeholder 18">
            <a:extLst>
              <a:ext uri="{FF2B5EF4-FFF2-40B4-BE49-F238E27FC236}">
                <a16:creationId xmlns:a16="http://schemas.microsoft.com/office/drawing/2014/main" id="{4DFDD01A-27AB-4747-B193-543B1C0C23F6}"/>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b="32194"/>
          <a:stretch/>
        </p:blipFill>
        <p:spPr>
          <a:xfrm>
            <a:off x="615101" y="4133850"/>
            <a:ext cx="2228850" cy="2266950"/>
          </a:xfrm>
        </p:spPr>
      </p:pic>
      <p:pic>
        <p:nvPicPr>
          <p:cNvPr id="21" name="Picture Placeholder 20">
            <a:extLst>
              <a:ext uri="{FF2B5EF4-FFF2-40B4-BE49-F238E27FC236}">
                <a16:creationId xmlns:a16="http://schemas.microsoft.com/office/drawing/2014/main" id="{6993B1C1-F9E8-437E-886C-E4AA8457A7A5}"/>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2141" b="30059"/>
          <a:stretch/>
        </p:blipFill>
        <p:spPr>
          <a:xfrm>
            <a:off x="9348048" y="1562100"/>
            <a:ext cx="2228850" cy="2266950"/>
          </a:xfrm>
        </p:spPr>
      </p:pic>
      <p:pic>
        <p:nvPicPr>
          <p:cNvPr id="24" name="Picture Placeholder 23">
            <a:extLst>
              <a:ext uri="{FF2B5EF4-FFF2-40B4-BE49-F238E27FC236}">
                <a16:creationId xmlns:a16="http://schemas.microsoft.com/office/drawing/2014/main" id="{A8FD7C56-172E-4110-91C7-6BD245D3D80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7283" r="17283"/>
          <a:stretch>
            <a:fillRect/>
          </a:stretch>
        </p:blipFill>
        <p:spPr/>
      </p:pic>
      <p:sp>
        <p:nvSpPr>
          <p:cNvPr id="39" name="Freeform 6">
            <a:extLst>
              <a:ext uri="{FF2B5EF4-FFF2-40B4-BE49-F238E27FC236}">
                <a16:creationId xmlns:a16="http://schemas.microsoft.com/office/drawing/2014/main" id="{BDB34845-D2AB-4703-A688-03FF0E129339}"/>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2C60C-8D44-4EC0-A4A1-100329C98120}"/>
              </a:ext>
            </a:extLst>
          </p:cNvPr>
          <p:cNvSpPr/>
          <p:nvPr/>
        </p:nvSpPr>
        <p:spPr>
          <a:xfrm>
            <a:off x="5086350" y="1008018"/>
            <a:ext cx="1714500" cy="146685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Rectangle 3">
            <a:extLst>
              <a:ext uri="{FF2B5EF4-FFF2-40B4-BE49-F238E27FC236}">
                <a16:creationId xmlns:a16="http://schemas.microsoft.com/office/drawing/2014/main" id="{C9802918-C429-453F-A6F2-1351D35DB370}"/>
              </a:ext>
            </a:extLst>
          </p:cNvPr>
          <p:cNvSpPr/>
          <p:nvPr/>
        </p:nvSpPr>
        <p:spPr>
          <a:xfrm>
            <a:off x="5086350" y="2865393"/>
            <a:ext cx="1714500" cy="146685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ectangle 4">
            <a:extLst>
              <a:ext uri="{FF2B5EF4-FFF2-40B4-BE49-F238E27FC236}">
                <a16:creationId xmlns:a16="http://schemas.microsoft.com/office/drawing/2014/main" id="{722A98E5-0F2D-4CFF-86E4-188C2747EDCC}"/>
              </a:ext>
            </a:extLst>
          </p:cNvPr>
          <p:cNvSpPr/>
          <p:nvPr/>
        </p:nvSpPr>
        <p:spPr>
          <a:xfrm>
            <a:off x="5086350" y="4722768"/>
            <a:ext cx="1714500" cy="1466850"/>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0421" name="TextBox 7">
            <a:extLst>
              <a:ext uri="{FF2B5EF4-FFF2-40B4-BE49-F238E27FC236}">
                <a16:creationId xmlns:a16="http://schemas.microsoft.com/office/drawing/2014/main" id="{9493068A-53E3-48D8-AB72-FBF32C854B21}"/>
              </a:ext>
            </a:extLst>
          </p:cNvPr>
          <p:cNvSpPr txBox="1">
            <a:spLocks noChangeArrowheads="1"/>
          </p:cNvSpPr>
          <p:nvPr/>
        </p:nvSpPr>
        <p:spPr bwMode="auto">
          <a:xfrm>
            <a:off x="5456238" y="1277893"/>
            <a:ext cx="986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32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70 x</a:t>
            </a:r>
          </a:p>
        </p:txBody>
      </p:sp>
      <p:sp>
        <p:nvSpPr>
          <p:cNvPr id="60422" name="TextBox 8">
            <a:extLst>
              <a:ext uri="{FF2B5EF4-FFF2-40B4-BE49-F238E27FC236}">
                <a16:creationId xmlns:a16="http://schemas.microsoft.com/office/drawing/2014/main" id="{7485FD1A-7624-49E4-A7E8-CC1317F1A814}"/>
              </a:ext>
            </a:extLst>
          </p:cNvPr>
          <p:cNvSpPr txBox="1">
            <a:spLocks noChangeArrowheads="1"/>
          </p:cNvSpPr>
          <p:nvPr/>
        </p:nvSpPr>
        <p:spPr bwMode="auto">
          <a:xfrm>
            <a:off x="5304644" y="1798593"/>
            <a:ext cx="12779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20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Win case</a:t>
            </a:r>
          </a:p>
        </p:txBody>
      </p:sp>
      <p:sp>
        <p:nvSpPr>
          <p:cNvPr id="60423" name="TextBox 9">
            <a:extLst>
              <a:ext uri="{FF2B5EF4-FFF2-40B4-BE49-F238E27FC236}">
                <a16:creationId xmlns:a16="http://schemas.microsoft.com/office/drawing/2014/main" id="{C448F2F8-1413-4AA6-8B66-E610E4D40E49}"/>
              </a:ext>
            </a:extLst>
          </p:cNvPr>
          <p:cNvSpPr txBox="1">
            <a:spLocks noChangeArrowheads="1"/>
          </p:cNvSpPr>
          <p:nvPr/>
        </p:nvSpPr>
        <p:spPr bwMode="auto">
          <a:xfrm>
            <a:off x="5456238" y="4991056"/>
            <a:ext cx="9861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32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25 x</a:t>
            </a:r>
          </a:p>
        </p:txBody>
      </p:sp>
      <p:sp>
        <p:nvSpPr>
          <p:cNvPr id="60424" name="TextBox 10">
            <a:extLst>
              <a:ext uri="{FF2B5EF4-FFF2-40B4-BE49-F238E27FC236}">
                <a16:creationId xmlns:a16="http://schemas.microsoft.com/office/drawing/2014/main" id="{3EF50F5C-1140-41F5-8E21-435685D9EBF8}"/>
              </a:ext>
            </a:extLst>
          </p:cNvPr>
          <p:cNvSpPr txBox="1">
            <a:spLocks noChangeArrowheads="1"/>
          </p:cNvSpPr>
          <p:nvPr/>
        </p:nvSpPr>
        <p:spPr bwMode="auto">
          <a:xfrm>
            <a:off x="5261339" y="5510168"/>
            <a:ext cx="13692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US"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Lose case</a:t>
            </a:r>
          </a:p>
        </p:txBody>
      </p:sp>
      <p:sp>
        <p:nvSpPr>
          <p:cNvPr id="14" name="Freeform 13">
            <a:extLst>
              <a:ext uri="{FF2B5EF4-FFF2-40B4-BE49-F238E27FC236}">
                <a16:creationId xmlns:a16="http://schemas.microsoft.com/office/drawing/2014/main" id="{07000447-43BB-4A46-92B5-CD296172DF81}"/>
              </a:ext>
            </a:extLst>
          </p:cNvPr>
          <p:cNvSpPr>
            <a:spLocks noEditPoints="1"/>
          </p:cNvSpPr>
          <p:nvPr/>
        </p:nvSpPr>
        <p:spPr bwMode="auto">
          <a:xfrm>
            <a:off x="5454650" y="3159081"/>
            <a:ext cx="977900" cy="781050"/>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
        <p:nvSpPr>
          <p:cNvPr id="15" name="Rectangle 14">
            <a:extLst>
              <a:ext uri="{FF2B5EF4-FFF2-40B4-BE49-F238E27FC236}">
                <a16:creationId xmlns:a16="http://schemas.microsoft.com/office/drawing/2014/main" id="{888A1896-1AF3-47AC-B003-56ADCB7A2F21}"/>
              </a:ext>
            </a:extLst>
          </p:cNvPr>
          <p:cNvSpPr/>
          <p:nvPr/>
        </p:nvSpPr>
        <p:spPr>
          <a:xfrm>
            <a:off x="7646988" y="2846388"/>
            <a:ext cx="3935412" cy="760208"/>
          </a:xfrm>
          <a:prstGeom prst="rect">
            <a:avLst/>
          </a:prstGeom>
        </p:spPr>
        <p:txBody>
          <a:bodyPr wrap="square">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a:t>
            </a:r>
          </a:p>
        </p:txBody>
      </p:sp>
      <p:sp>
        <p:nvSpPr>
          <p:cNvPr id="16" name="TextBox 15">
            <a:extLst>
              <a:ext uri="{FF2B5EF4-FFF2-40B4-BE49-F238E27FC236}">
                <a16:creationId xmlns:a16="http://schemas.microsoft.com/office/drawing/2014/main" id="{43C9577B-5ECF-466B-8897-BBC6DEFC8F0E}"/>
              </a:ext>
            </a:extLst>
          </p:cNvPr>
          <p:cNvSpPr txBox="1"/>
          <p:nvPr/>
        </p:nvSpPr>
        <p:spPr>
          <a:xfrm>
            <a:off x="7646988" y="2405063"/>
            <a:ext cx="2533066" cy="307777"/>
          </a:xfrm>
          <a:prstGeom prst="rect">
            <a:avLst/>
          </a:prstGeom>
          <a:noFill/>
        </p:spPr>
        <p:txBody>
          <a:bodyPr wrap="none">
            <a:spAutoFit/>
          </a:bodyPr>
          <a:lstStyle/>
          <a:p>
            <a:pPr eaLnBrk="1" fontAlgn="auto" hangingPunct="1">
              <a:spcBef>
                <a:spcPts val="0"/>
              </a:spcBef>
              <a:spcAft>
                <a:spcPts val="0"/>
              </a:spcAft>
              <a:defRPr/>
            </a:pPr>
            <a:r>
              <a:rPr lang="id-ID" sz="1400"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17" name="Rectangle 16">
            <a:extLst>
              <a:ext uri="{FF2B5EF4-FFF2-40B4-BE49-F238E27FC236}">
                <a16:creationId xmlns:a16="http://schemas.microsoft.com/office/drawing/2014/main" id="{857B9FDD-BC09-4AD4-ADBF-8632C7FC5330}"/>
              </a:ext>
            </a:extLst>
          </p:cNvPr>
          <p:cNvSpPr/>
          <p:nvPr/>
        </p:nvSpPr>
        <p:spPr>
          <a:xfrm>
            <a:off x="7646988" y="4017963"/>
            <a:ext cx="3935412" cy="1221873"/>
          </a:xfrm>
          <a:prstGeom prst="rect">
            <a:avLst/>
          </a:prstGeom>
        </p:spPr>
        <p:txBody>
          <a:bodyPr wrap="square">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p>
        </p:txBody>
      </p:sp>
      <p:sp>
        <p:nvSpPr>
          <p:cNvPr id="18" name="TextBox 17">
            <a:extLst>
              <a:ext uri="{FF2B5EF4-FFF2-40B4-BE49-F238E27FC236}">
                <a16:creationId xmlns:a16="http://schemas.microsoft.com/office/drawing/2014/main" id="{B35C0756-4B63-4B7E-9EE1-00EE2F9310A6}"/>
              </a:ext>
            </a:extLst>
          </p:cNvPr>
          <p:cNvSpPr txBox="1"/>
          <p:nvPr/>
        </p:nvSpPr>
        <p:spPr>
          <a:xfrm>
            <a:off x="7646988" y="1362075"/>
            <a:ext cx="3446777" cy="584775"/>
          </a:xfrm>
          <a:prstGeom prst="rect">
            <a:avLst/>
          </a:prstGeom>
          <a:noFill/>
        </p:spPr>
        <p:txBody>
          <a:bodyPr wrap="none">
            <a:spAutoFit/>
          </a:bodyPr>
          <a:lstStyle/>
          <a:p>
            <a:pPr eaLnBrk="1" fontAlgn="auto" hangingPunct="1">
              <a:spcBef>
                <a:spcPts val="0"/>
              </a:spcBef>
              <a:spcAft>
                <a:spcPts val="0"/>
              </a:spcAft>
              <a:defRPr/>
            </a:pPr>
            <a:r>
              <a:rPr lang="id-ID" sz="32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Andrew Smith</a:t>
            </a:r>
          </a:p>
        </p:txBody>
      </p:sp>
      <p:pic>
        <p:nvPicPr>
          <p:cNvPr id="9" name="Picture Placeholder 8">
            <a:extLst>
              <a:ext uri="{FF2B5EF4-FFF2-40B4-BE49-F238E27FC236}">
                <a16:creationId xmlns:a16="http://schemas.microsoft.com/office/drawing/2014/main" id="{F3FC0B41-0B54-4234-A9AA-BE6E34D1A2E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586" b="7586"/>
          <a:stretch>
            <a:fillRect/>
          </a:stretch>
        </p:blipFill>
        <p:spPr/>
      </p:pic>
      <p:sp>
        <p:nvSpPr>
          <p:cNvPr id="20" name="Freeform 6">
            <a:extLst>
              <a:ext uri="{FF2B5EF4-FFF2-40B4-BE49-F238E27FC236}">
                <a16:creationId xmlns:a16="http://schemas.microsoft.com/office/drawing/2014/main" id="{4FA7B1B5-14D6-4584-8F86-A113AA2A65EA}"/>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16ED0BE-7578-40F2-A851-3C49B1A7D94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02" b="7802"/>
          <a:stretch/>
        </p:blipFill>
        <p:spPr>
          <a:xfrm>
            <a:off x="0" y="0"/>
            <a:ext cx="12192000" cy="6857999"/>
          </a:xfrm>
        </p:spPr>
      </p:pic>
      <p:sp>
        <p:nvSpPr>
          <p:cNvPr id="3" name="Rectangle 2">
            <a:extLst>
              <a:ext uri="{FF2B5EF4-FFF2-40B4-BE49-F238E27FC236}">
                <a16:creationId xmlns:a16="http://schemas.microsoft.com/office/drawing/2014/main" id="{69433A46-7127-436A-8886-56BBE17D21AA}"/>
              </a:ext>
            </a:extLst>
          </p:cNvPr>
          <p:cNvSpPr/>
          <p:nvPr/>
        </p:nvSpPr>
        <p:spPr>
          <a:xfrm>
            <a:off x="0" y="0"/>
            <a:ext cx="12192000" cy="6858000"/>
          </a:xfrm>
          <a:prstGeom prst="rect">
            <a:avLst/>
          </a:prstGeom>
          <a:solidFill>
            <a:srgbClr val="1F283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grpSp>
        <p:nvGrpSpPr>
          <p:cNvPr id="2" name="Group 1">
            <a:extLst>
              <a:ext uri="{FF2B5EF4-FFF2-40B4-BE49-F238E27FC236}">
                <a16:creationId xmlns:a16="http://schemas.microsoft.com/office/drawing/2014/main" id="{8239D4F2-64E1-4E71-8DE6-8ABD9EFB9686}"/>
              </a:ext>
            </a:extLst>
          </p:cNvPr>
          <p:cNvGrpSpPr/>
          <p:nvPr/>
        </p:nvGrpSpPr>
        <p:grpSpPr>
          <a:xfrm>
            <a:off x="4368604" y="2375072"/>
            <a:ext cx="3454792" cy="2107856"/>
            <a:chOff x="4368604" y="2412393"/>
            <a:chExt cx="3454792" cy="2107856"/>
          </a:xfrm>
        </p:grpSpPr>
        <p:sp>
          <p:nvSpPr>
            <p:cNvPr id="4" name="TextBox 3">
              <a:extLst>
                <a:ext uri="{FF2B5EF4-FFF2-40B4-BE49-F238E27FC236}">
                  <a16:creationId xmlns:a16="http://schemas.microsoft.com/office/drawing/2014/main" id="{50B0203B-924E-46C8-B21F-70A7C9356253}"/>
                </a:ext>
              </a:extLst>
            </p:cNvPr>
            <p:cNvSpPr txBox="1"/>
            <p:nvPr/>
          </p:nvSpPr>
          <p:spPr>
            <a:xfrm>
              <a:off x="4368604" y="3504586"/>
              <a:ext cx="3454792" cy="1015663"/>
            </a:xfrm>
            <a:prstGeom prst="rect">
              <a:avLst/>
            </a:prstGeom>
            <a:noFill/>
          </p:spPr>
          <p:txBody>
            <a:bodyPr wrap="none">
              <a:spAutoFit/>
            </a:bodyPr>
            <a:lstStyle/>
            <a:p>
              <a:pPr algn="ctr" eaLnBrk="1" fontAlgn="auto" hangingPunct="1">
                <a:spcBef>
                  <a:spcPts val="0"/>
                </a:spcBef>
                <a:spcAft>
                  <a:spcPts val="0"/>
                </a:spcAft>
                <a:defRPr/>
              </a:pPr>
              <a:r>
                <a:rPr lang="id-ID" sz="6000" b="1" spc="3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THANKS</a:t>
              </a:r>
            </a:p>
          </p:txBody>
        </p:sp>
        <p:sp>
          <p:nvSpPr>
            <p:cNvPr id="18" name="Freeform 6">
              <a:extLst>
                <a:ext uri="{FF2B5EF4-FFF2-40B4-BE49-F238E27FC236}">
                  <a16:creationId xmlns:a16="http://schemas.microsoft.com/office/drawing/2014/main" id="{CB9E043D-24A7-42E9-93D8-70ADC3D5FE60}"/>
                </a:ext>
              </a:extLst>
            </p:cNvPr>
            <p:cNvSpPr>
              <a:spLocks noEditPoints="1"/>
            </p:cNvSpPr>
            <p:nvPr/>
          </p:nvSpPr>
          <p:spPr bwMode="auto">
            <a:xfrm>
              <a:off x="5515872" y="2412393"/>
              <a:ext cx="1160257" cy="925139"/>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FE999-8241-46F8-843F-2D64D0D425AF}"/>
              </a:ext>
            </a:extLst>
          </p:cNvPr>
          <p:cNvSpPr>
            <a:spLocks noEditPoints="1"/>
          </p:cNvSpPr>
          <p:nvPr/>
        </p:nvSpPr>
        <p:spPr bwMode="auto">
          <a:xfrm>
            <a:off x="5414963" y="1002032"/>
            <a:ext cx="1362075" cy="1087438"/>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
        <p:nvSpPr>
          <p:cNvPr id="3" name="TextBox 2">
            <a:extLst>
              <a:ext uri="{FF2B5EF4-FFF2-40B4-BE49-F238E27FC236}">
                <a16:creationId xmlns:a16="http://schemas.microsoft.com/office/drawing/2014/main" id="{5A19126C-7EA0-4212-BA0D-06CC35F91AEA}"/>
              </a:ext>
            </a:extLst>
          </p:cNvPr>
          <p:cNvSpPr txBox="1"/>
          <p:nvPr/>
        </p:nvSpPr>
        <p:spPr>
          <a:xfrm>
            <a:off x="2054225" y="2600645"/>
            <a:ext cx="8083550" cy="1014412"/>
          </a:xfrm>
          <a:prstGeom prst="rect">
            <a:avLst/>
          </a:prstGeom>
          <a:noFill/>
        </p:spPr>
        <p:txBody>
          <a:bodyPr wrap="none">
            <a:spAutoFit/>
          </a:bodyPr>
          <a:lstStyle/>
          <a:p>
            <a:pPr algn="ctr" eaLnBrk="1" fontAlgn="auto" hangingPunct="1">
              <a:spcBef>
                <a:spcPts val="0"/>
              </a:spcBef>
              <a:spcAft>
                <a:spcPts val="0"/>
              </a:spcAft>
              <a:defRPr/>
            </a:pPr>
            <a:r>
              <a:rPr lang="id-ID" sz="30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GOOD LAWYERS, KNOW THE LAW</a:t>
            </a:r>
          </a:p>
          <a:p>
            <a:pPr algn="ctr" eaLnBrk="1" fontAlgn="auto" hangingPunct="1">
              <a:spcBef>
                <a:spcPts val="0"/>
              </a:spcBef>
              <a:spcAft>
                <a:spcPts val="0"/>
              </a:spcAft>
              <a:defRPr/>
            </a:pPr>
            <a:r>
              <a:rPr lang="id-ID" sz="30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GREAT LAWYERS, KNOW THE JUDGE</a:t>
            </a:r>
          </a:p>
        </p:txBody>
      </p:sp>
      <p:pic>
        <p:nvPicPr>
          <p:cNvPr id="5" name="Picture Placeholder 4">
            <a:extLst>
              <a:ext uri="{FF2B5EF4-FFF2-40B4-BE49-F238E27FC236}">
                <a16:creationId xmlns:a16="http://schemas.microsoft.com/office/drawing/2014/main" id="{7E15F272-760A-41E0-B643-4833E36E975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8559" b="51441"/>
          <a:stretch/>
        </p:blipFill>
        <p:spPr>
          <a:xfrm>
            <a:off x="0" y="4114800"/>
            <a:ext cx="12192000" cy="2743200"/>
          </a:xfrm>
          <a:custGeom>
            <a:avLst/>
            <a:gdLst>
              <a:gd name="T0" fmla="*/ 0 w 12192000"/>
              <a:gd name="T1" fmla="*/ 0 h 2743200"/>
              <a:gd name="T2" fmla="*/ 12192000 w 12192000"/>
              <a:gd name="T3" fmla="*/ 0 h 2743200"/>
              <a:gd name="T4" fmla="*/ 12192000 w 12192000"/>
              <a:gd name="T5" fmla="*/ 2743200 h 2743200"/>
              <a:gd name="T6" fmla="*/ 0 w 12192000"/>
              <a:gd name="T7" fmla="*/ 2743200 h 2743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92000" h="2743200">
                <a:moveTo>
                  <a:pt x="0" y="0"/>
                </a:moveTo>
                <a:lnTo>
                  <a:pt x="12192000" y="0"/>
                </a:lnTo>
                <a:lnTo>
                  <a:pt x="12192000" y="2743200"/>
                </a:lnTo>
                <a:lnTo>
                  <a:pt x="0" y="2743200"/>
                </a:lnTo>
                <a:lnTo>
                  <a:pt x="0" y="0"/>
                </a:ln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ACBE81B-76E9-4EA8-91B9-641C18F58B5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411" b="23411"/>
          <a:stretch>
            <a:fillRect/>
          </a:stretch>
        </p:blipFill>
        <p:spPr/>
      </p:pic>
      <p:sp>
        <p:nvSpPr>
          <p:cNvPr id="10" name="Rectangle 9">
            <a:extLst>
              <a:ext uri="{FF2B5EF4-FFF2-40B4-BE49-F238E27FC236}">
                <a16:creationId xmlns:a16="http://schemas.microsoft.com/office/drawing/2014/main" id="{BD58467F-5FE9-490D-9FF8-FF39852AFE98}"/>
              </a:ext>
            </a:extLst>
          </p:cNvPr>
          <p:cNvSpPr/>
          <p:nvPr/>
        </p:nvSpPr>
        <p:spPr>
          <a:xfrm>
            <a:off x="0" y="1524000"/>
            <a:ext cx="12192000" cy="4324350"/>
          </a:xfrm>
          <a:prstGeom prst="rect">
            <a:avLst/>
          </a:prstGeom>
          <a:solidFill>
            <a:srgbClr val="1F2839">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TextBox 8">
            <a:extLst>
              <a:ext uri="{FF2B5EF4-FFF2-40B4-BE49-F238E27FC236}">
                <a16:creationId xmlns:a16="http://schemas.microsoft.com/office/drawing/2014/main" id="{231A762E-25C5-4152-BEE2-0F22688BF4E4}"/>
              </a:ext>
            </a:extLst>
          </p:cNvPr>
          <p:cNvSpPr txBox="1"/>
          <p:nvPr/>
        </p:nvSpPr>
        <p:spPr>
          <a:xfrm>
            <a:off x="876300" y="3146425"/>
            <a:ext cx="4019550" cy="1446213"/>
          </a:xfrm>
          <a:prstGeom prst="rect">
            <a:avLst/>
          </a:prstGeom>
          <a:noFill/>
        </p:spPr>
        <p:txBody>
          <a:bodyPr wrap="none">
            <a:spAutoFit/>
          </a:bodyPr>
          <a:lstStyle/>
          <a:p>
            <a:pPr eaLnBrk="1" fontAlgn="auto" hangingPunct="1">
              <a:spcBef>
                <a:spcPts val="0"/>
              </a:spcBef>
              <a:spcAft>
                <a:spcPts val="0"/>
              </a:spcAft>
              <a:defRPr/>
            </a:pPr>
            <a:r>
              <a:rPr lang="id-ID" sz="44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Welcome To</a:t>
            </a:r>
          </a:p>
          <a:p>
            <a:pPr eaLnBrk="1" fontAlgn="auto" hangingPunct="1">
              <a:spcBef>
                <a:spcPts val="0"/>
              </a:spcBef>
              <a:spcAft>
                <a:spcPts val="0"/>
              </a:spcAft>
              <a:defRPr/>
            </a:pPr>
            <a:r>
              <a:rPr lang="id-ID" sz="44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Law &amp; Order</a:t>
            </a:r>
          </a:p>
        </p:txBody>
      </p:sp>
      <p:sp>
        <p:nvSpPr>
          <p:cNvPr id="7" name="Freeform 6">
            <a:extLst>
              <a:ext uri="{FF2B5EF4-FFF2-40B4-BE49-F238E27FC236}">
                <a16:creationId xmlns:a16="http://schemas.microsoft.com/office/drawing/2014/main" id="{8786005C-F49F-42F9-9648-81A25AE1A6DE}"/>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
        <p:nvSpPr>
          <p:cNvPr id="38920" name="Rectangle 10">
            <a:extLst>
              <a:ext uri="{FF2B5EF4-FFF2-40B4-BE49-F238E27FC236}">
                <a16:creationId xmlns:a16="http://schemas.microsoft.com/office/drawing/2014/main" id="{A3679F3B-9AB7-45CC-89C9-FFF0166001A6}"/>
              </a:ext>
            </a:extLst>
          </p:cNvPr>
          <p:cNvSpPr>
            <a:spLocks noChangeArrowheads="1"/>
          </p:cNvSpPr>
          <p:nvPr/>
        </p:nvSpPr>
        <p:spPr bwMode="auto">
          <a:xfrm>
            <a:off x="7094538" y="3246438"/>
            <a:ext cx="419893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id-ID" alt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F5BD7A3-9091-4188-B372-B44258AE8300}"/>
              </a:ext>
            </a:extLst>
          </p:cNvPr>
          <p:cNvSpPr/>
          <p:nvPr/>
        </p:nvSpPr>
        <p:spPr>
          <a:xfrm>
            <a:off x="7613650" y="4127500"/>
            <a:ext cx="4578350" cy="7112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TextBox 4">
            <a:extLst>
              <a:ext uri="{FF2B5EF4-FFF2-40B4-BE49-F238E27FC236}">
                <a16:creationId xmlns:a16="http://schemas.microsoft.com/office/drawing/2014/main" id="{6946C5EF-9878-40E6-A56F-716CFF94FFEB}"/>
              </a:ext>
            </a:extLst>
          </p:cNvPr>
          <p:cNvSpPr txBox="1"/>
          <p:nvPr/>
        </p:nvSpPr>
        <p:spPr>
          <a:xfrm>
            <a:off x="7200900" y="996950"/>
            <a:ext cx="3257623"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The Case</a:t>
            </a:r>
          </a:p>
        </p:txBody>
      </p:sp>
      <p:sp>
        <p:nvSpPr>
          <p:cNvPr id="7" name="Oval 6">
            <a:extLst>
              <a:ext uri="{FF2B5EF4-FFF2-40B4-BE49-F238E27FC236}">
                <a16:creationId xmlns:a16="http://schemas.microsoft.com/office/drawing/2014/main" id="{4B27AFAD-E71E-4E22-9635-B878E6E9FC42}"/>
              </a:ext>
            </a:extLst>
          </p:cNvPr>
          <p:cNvSpPr/>
          <p:nvPr/>
        </p:nvSpPr>
        <p:spPr>
          <a:xfrm>
            <a:off x="7200900" y="2109788"/>
            <a:ext cx="711200" cy="711200"/>
          </a:xfrm>
          <a:prstGeom prst="ellipse">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Rectangle 8">
            <a:extLst>
              <a:ext uri="{FF2B5EF4-FFF2-40B4-BE49-F238E27FC236}">
                <a16:creationId xmlns:a16="http://schemas.microsoft.com/office/drawing/2014/main" id="{74B7C630-6C0E-4F17-9930-0F372826FD22}"/>
              </a:ext>
            </a:extLst>
          </p:cNvPr>
          <p:cNvSpPr/>
          <p:nvPr/>
        </p:nvSpPr>
        <p:spPr>
          <a:xfrm>
            <a:off x="8072438" y="2403475"/>
            <a:ext cx="3298825" cy="400050"/>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39942" name="TextBox 9">
            <a:extLst>
              <a:ext uri="{FF2B5EF4-FFF2-40B4-BE49-F238E27FC236}">
                <a16:creationId xmlns:a16="http://schemas.microsoft.com/office/drawing/2014/main" id="{361D81CB-A0FA-48DD-830C-D951989D0782}"/>
              </a:ext>
            </a:extLst>
          </p:cNvPr>
          <p:cNvSpPr txBox="1">
            <a:spLocks noChangeArrowheads="1"/>
          </p:cNvSpPr>
          <p:nvPr/>
        </p:nvSpPr>
        <p:spPr bwMode="auto">
          <a:xfrm>
            <a:off x="8072438" y="2117725"/>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17" name="Oval 16">
            <a:extLst>
              <a:ext uri="{FF2B5EF4-FFF2-40B4-BE49-F238E27FC236}">
                <a16:creationId xmlns:a16="http://schemas.microsoft.com/office/drawing/2014/main" id="{0C134065-D659-4002-A3C2-D24E52C7E02D}"/>
              </a:ext>
            </a:extLst>
          </p:cNvPr>
          <p:cNvSpPr/>
          <p:nvPr/>
        </p:nvSpPr>
        <p:spPr>
          <a:xfrm>
            <a:off x="7200900" y="3106738"/>
            <a:ext cx="711200" cy="711200"/>
          </a:xfrm>
          <a:prstGeom prst="ellipse">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8" name="Rectangle 17">
            <a:extLst>
              <a:ext uri="{FF2B5EF4-FFF2-40B4-BE49-F238E27FC236}">
                <a16:creationId xmlns:a16="http://schemas.microsoft.com/office/drawing/2014/main" id="{38EFCEC0-0B0A-4C1E-B610-BCC4E8250BBF}"/>
              </a:ext>
            </a:extLst>
          </p:cNvPr>
          <p:cNvSpPr/>
          <p:nvPr/>
        </p:nvSpPr>
        <p:spPr>
          <a:xfrm>
            <a:off x="8072438" y="3398838"/>
            <a:ext cx="3298825" cy="400050"/>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39945" name="TextBox 18">
            <a:extLst>
              <a:ext uri="{FF2B5EF4-FFF2-40B4-BE49-F238E27FC236}">
                <a16:creationId xmlns:a16="http://schemas.microsoft.com/office/drawing/2014/main" id="{29D26336-E427-439E-85C1-579BA6DDFADF}"/>
              </a:ext>
            </a:extLst>
          </p:cNvPr>
          <p:cNvSpPr txBox="1">
            <a:spLocks noChangeArrowheads="1"/>
          </p:cNvSpPr>
          <p:nvPr/>
        </p:nvSpPr>
        <p:spPr bwMode="auto">
          <a:xfrm>
            <a:off x="8072438" y="3114675"/>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20" name="Oval 19">
            <a:extLst>
              <a:ext uri="{FF2B5EF4-FFF2-40B4-BE49-F238E27FC236}">
                <a16:creationId xmlns:a16="http://schemas.microsoft.com/office/drawing/2014/main" id="{3500BBBC-7CE9-48F5-B6C7-34E95CC5495B}"/>
              </a:ext>
            </a:extLst>
          </p:cNvPr>
          <p:cNvSpPr/>
          <p:nvPr/>
        </p:nvSpPr>
        <p:spPr>
          <a:xfrm>
            <a:off x="7200900" y="4127500"/>
            <a:ext cx="711200" cy="711200"/>
          </a:xfrm>
          <a:prstGeom prst="ellipse">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9947" name="Rectangle 20">
            <a:extLst>
              <a:ext uri="{FF2B5EF4-FFF2-40B4-BE49-F238E27FC236}">
                <a16:creationId xmlns:a16="http://schemas.microsoft.com/office/drawing/2014/main" id="{3B8D9B2B-7133-49F0-A72E-778FFF0931A0}"/>
              </a:ext>
            </a:extLst>
          </p:cNvPr>
          <p:cNvSpPr>
            <a:spLocks noChangeArrowheads="1"/>
          </p:cNvSpPr>
          <p:nvPr/>
        </p:nvSpPr>
        <p:spPr bwMode="auto">
          <a:xfrm>
            <a:off x="8072438" y="4421188"/>
            <a:ext cx="3298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39948" name="TextBox 21">
            <a:extLst>
              <a:ext uri="{FF2B5EF4-FFF2-40B4-BE49-F238E27FC236}">
                <a16:creationId xmlns:a16="http://schemas.microsoft.com/office/drawing/2014/main" id="{D5B8D0D9-FBC9-4AF0-848B-95A68B5CE0DA}"/>
              </a:ext>
            </a:extLst>
          </p:cNvPr>
          <p:cNvSpPr txBox="1">
            <a:spLocks noChangeArrowheads="1"/>
          </p:cNvSpPr>
          <p:nvPr/>
        </p:nvSpPr>
        <p:spPr bwMode="auto">
          <a:xfrm>
            <a:off x="8072438" y="4137025"/>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23" name="Oval 22">
            <a:extLst>
              <a:ext uri="{FF2B5EF4-FFF2-40B4-BE49-F238E27FC236}">
                <a16:creationId xmlns:a16="http://schemas.microsoft.com/office/drawing/2014/main" id="{F53E9596-CDA4-4057-965C-6CCAECA1F246}"/>
              </a:ext>
            </a:extLst>
          </p:cNvPr>
          <p:cNvSpPr/>
          <p:nvPr/>
        </p:nvSpPr>
        <p:spPr>
          <a:xfrm>
            <a:off x="7200900" y="5149850"/>
            <a:ext cx="711200" cy="711200"/>
          </a:xfrm>
          <a:prstGeom prst="ellipse">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4" name="Rectangle 23">
            <a:extLst>
              <a:ext uri="{FF2B5EF4-FFF2-40B4-BE49-F238E27FC236}">
                <a16:creationId xmlns:a16="http://schemas.microsoft.com/office/drawing/2014/main" id="{42C6B975-11E4-43D4-9D60-73DA6041534F}"/>
              </a:ext>
            </a:extLst>
          </p:cNvPr>
          <p:cNvSpPr/>
          <p:nvPr/>
        </p:nvSpPr>
        <p:spPr>
          <a:xfrm>
            <a:off x="8072438" y="5443538"/>
            <a:ext cx="3298825" cy="400050"/>
          </a:xfrm>
          <a:prstGeom prst="rect">
            <a:avLst/>
          </a:prstGeom>
        </p:spPr>
        <p:txBody>
          <a:bodyPr>
            <a:spAutoFit/>
          </a:bodyPr>
          <a:lstStyle/>
          <a:p>
            <a:pPr eaLnBrk="1" fontAlgn="auto" hangingPunct="1">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39951" name="TextBox 24">
            <a:extLst>
              <a:ext uri="{FF2B5EF4-FFF2-40B4-BE49-F238E27FC236}">
                <a16:creationId xmlns:a16="http://schemas.microsoft.com/office/drawing/2014/main" id="{73EFE786-A570-4AE8-8B3D-F9D88311430C}"/>
              </a:ext>
            </a:extLst>
          </p:cNvPr>
          <p:cNvSpPr txBox="1">
            <a:spLocks noChangeArrowheads="1"/>
          </p:cNvSpPr>
          <p:nvPr/>
        </p:nvSpPr>
        <p:spPr bwMode="auto">
          <a:xfrm>
            <a:off x="8072438" y="5157788"/>
            <a:ext cx="1802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27" name="TextBox 26">
            <a:extLst>
              <a:ext uri="{FF2B5EF4-FFF2-40B4-BE49-F238E27FC236}">
                <a16:creationId xmlns:a16="http://schemas.microsoft.com/office/drawing/2014/main" id="{31227D9D-B8F7-4B69-9242-F838772BFAA5}"/>
              </a:ext>
            </a:extLst>
          </p:cNvPr>
          <p:cNvSpPr txBox="1"/>
          <p:nvPr/>
        </p:nvSpPr>
        <p:spPr>
          <a:xfrm>
            <a:off x="7248525" y="2235200"/>
            <a:ext cx="617538" cy="461963"/>
          </a:xfrm>
          <a:prstGeom prst="rect">
            <a:avLst/>
          </a:prstGeom>
          <a:noFill/>
        </p:spPr>
        <p:txBody>
          <a:bodyPr wrap="none">
            <a:spAutoFit/>
          </a:bodyPr>
          <a:lstStyle/>
          <a:p>
            <a:pPr algn="ctr" eaLnBrk="1" fontAlgn="auto" hangingPunct="1">
              <a:spcBef>
                <a:spcPts val="0"/>
              </a:spcBef>
              <a:spcAft>
                <a:spcPts val="0"/>
              </a:spcAft>
              <a:defRPr/>
            </a:pPr>
            <a:r>
              <a:rPr lang="id-ID" sz="24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01</a:t>
            </a:r>
          </a:p>
        </p:txBody>
      </p:sp>
      <p:sp>
        <p:nvSpPr>
          <p:cNvPr id="28" name="TextBox 27">
            <a:extLst>
              <a:ext uri="{FF2B5EF4-FFF2-40B4-BE49-F238E27FC236}">
                <a16:creationId xmlns:a16="http://schemas.microsoft.com/office/drawing/2014/main" id="{39EEC104-0C3A-4D9F-8D45-B9139B476329}"/>
              </a:ext>
            </a:extLst>
          </p:cNvPr>
          <p:cNvSpPr txBox="1"/>
          <p:nvPr/>
        </p:nvSpPr>
        <p:spPr>
          <a:xfrm>
            <a:off x="7245350" y="3230563"/>
            <a:ext cx="622300" cy="461962"/>
          </a:xfrm>
          <a:prstGeom prst="rect">
            <a:avLst/>
          </a:prstGeom>
          <a:noFill/>
        </p:spPr>
        <p:txBody>
          <a:bodyPr wrap="none">
            <a:spAutoFit/>
          </a:bodyPr>
          <a:lstStyle/>
          <a:p>
            <a:pPr algn="ctr" eaLnBrk="1" fontAlgn="auto" hangingPunct="1">
              <a:spcBef>
                <a:spcPts val="0"/>
              </a:spcBef>
              <a:spcAft>
                <a:spcPts val="0"/>
              </a:spcAft>
              <a:defRPr/>
            </a:pPr>
            <a:r>
              <a:rPr lang="id-ID" sz="24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02</a:t>
            </a:r>
          </a:p>
        </p:txBody>
      </p:sp>
      <p:sp>
        <p:nvSpPr>
          <p:cNvPr id="29" name="TextBox 28">
            <a:extLst>
              <a:ext uri="{FF2B5EF4-FFF2-40B4-BE49-F238E27FC236}">
                <a16:creationId xmlns:a16="http://schemas.microsoft.com/office/drawing/2014/main" id="{D81A4953-664F-4DF7-BED0-DEA456B568A8}"/>
              </a:ext>
            </a:extLst>
          </p:cNvPr>
          <p:cNvSpPr txBox="1"/>
          <p:nvPr/>
        </p:nvSpPr>
        <p:spPr>
          <a:xfrm>
            <a:off x="7245350" y="4252913"/>
            <a:ext cx="622300" cy="461962"/>
          </a:xfrm>
          <a:prstGeom prst="rect">
            <a:avLst/>
          </a:prstGeom>
          <a:noFill/>
        </p:spPr>
        <p:txBody>
          <a:bodyPr wrap="none">
            <a:spAutoFit/>
          </a:bodyPr>
          <a:lstStyle/>
          <a:p>
            <a:pPr algn="ctr" eaLnBrk="1" fontAlgn="auto" hangingPunct="1">
              <a:spcBef>
                <a:spcPts val="0"/>
              </a:spcBef>
              <a:spcAft>
                <a:spcPts val="0"/>
              </a:spcAft>
              <a:defRPr/>
            </a:pPr>
            <a:r>
              <a:rPr lang="id-ID" sz="24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03</a:t>
            </a:r>
          </a:p>
        </p:txBody>
      </p:sp>
      <p:sp>
        <p:nvSpPr>
          <p:cNvPr id="30" name="TextBox 29">
            <a:extLst>
              <a:ext uri="{FF2B5EF4-FFF2-40B4-BE49-F238E27FC236}">
                <a16:creationId xmlns:a16="http://schemas.microsoft.com/office/drawing/2014/main" id="{5E0ECC7E-16A0-493A-8F6E-6D262D5FB4AA}"/>
              </a:ext>
            </a:extLst>
          </p:cNvPr>
          <p:cNvSpPr txBox="1"/>
          <p:nvPr/>
        </p:nvSpPr>
        <p:spPr>
          <a:xfrm>
            <a:off x="7245350" y="5275263"/>
            <a:ext cx="622300" cy="461962"/>
          </a:xfrm>
          <a:prstGeom prst="rect">
            <a:avLst/>
          </a:prstGeom>
          <a:noFill/>
        </p:spPr>
        <p:txBody>
          <a:bodyPr wrap="none">
            <a:spAutoFit/>
          </a:bodyPr>
          <a:lstStyle/>
          <a:p>
            <a:pPr algn="ctr" eaLnBrk="1" fontAlgn="auto" hangingPunct="1">
              <a:spcBef>
                <a:spcPts val="0"/>
              </a:spcBef>
              <a:spcAft>
                <a:spcPts val="0"/>
              </a:spcAft>
              <a:defRPr/>
            </a:pPr>
            <a:r>
              <a:rPr lang="id-ID" sz="24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04</a:t>
            </a:r>
          </a:p>
        </p:txBody>
      </p:sp>
      <p:pic>
        <p:nvPicPr>
          <p:cNvPr id="8" name="Picture Placeholder 7">
            <a:extLst>
              <a:ext uri="{FF2B5EF4-FFF2-40B4-BE49-F238E27FC236}">
                <a16:creationId xmlns:a16="http://schemas.microsoft.com/office/drawing/2014/main" id="{D3240DB8-5193-4865-9CC9-724785F86D6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905" r="11905"/>
          <a:stretch>
            <a:fillRect/>
          </a:stretch>
        </p:blipFill>
        <p:spPr/>
      </p:pic>
      <p:sp>
        <p:nvSpPr>
          <p:cNvPr id="26" name="Freeform 6">
            <a:extLst>
              <a:ext uri="{FF2B5EF4-FFF2-40B4-BE49-F238E27FC236}">
                <a16:creationId xmlns:a16="http://schemas.microsoft.com/office/drawing/2014/main" id="{7A74A7BB-9B70-4C3D-BDEE-ED86D5935C9C}"/>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40EB10-5CF3-4647-999E-D3D9891622CF}"/>
              </a:ext>
            </a:extLst>
          </p:cNvPr>
          <p:cNvSpPr/>
          <p:nvPr/>
        </p:nvSpPr>
        <p:spPr>
          <a:xfrm>
            <a:off x="0" y="4259263"/>
            <a:ext cx="12192000" cy="1473200"/>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TextBox 8">
            <a:extLst>
              <a:ext uri="{FF2B5EF4-FFF2-40B4-BE49-F238E27FC236}">
                <a16:creationId xmlns:a16="http://schemas.microsoft.com/office/drawing/2014/main" id="{34CDCD9D-78A1-4EB4-8E8B-3DB0636DBDF7}"/>
              </a:ext>
            </a:extLst>
          </p:cNvPr>
          <p:cNvSpPr txBox="1"/>
          <p:nvPr/>
        </p:nvSpPr>
        <p:spPr>
          <a:xfrm>
            <a:off x="6894115" y="1001602"/>
            <a:ext cx="4477508" cy="830997"/>
          </a:xfrm>
          <a:prstGeom prst="rect">
            <a:avLst/>
          </a:prstGeom>
          <a:noFill/>
        </p:spPr>
        <p:txBody>
          <a:bodyPr wrap="none">
            <a:spAutoFit/>
          </a:bodyPr>
          <a:lstStyle/>
          <a:p>
            <a:pPr eaLnBrk="1" fontAlgn="auto" hangingPunct="1">
              <a:spcBef>
                <a:spcPts val="0"/>
              </a:spcBef>
              <a:spcAft>
                <a:spcPts val="0"/>
              </a:spcAft>
              <a:defRPr/>
            </a:pPr>
            <a:r>
              <a:rPr lang="id-ID" sz="48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Power of law</a:t>
            </a:r>
          </a:p>
        </p:txBody>
      </p:sp>
      <p:sp>
        <p:nvSpPr>
          <p:cNvPr id="10" name="Rectangle 9">
            <a:extLst>
              <a:ext uri="{FF2B5EF4-FFF2-40B4-BE49-F238E27FC236}">
                <a16:creationId xmlns:a16="http://schemas.microsoft.com/office/drawing/2014/main" id="{0FF436F0-23B2-4146-9839-C80E5813CBED}"/>
              </a:ext>
            </a:extLst>
          </p:cNvPr>
          <p:cNvSpPr/>
          <p:nvPr/>
        </p:nvSpPr>
        <p:spPr>
          <a:xfrm>
            <a:off x="6894115" y="2132265"/>
            <a:ext cx="4477508" cy="1683538"/>
          </a:xfrm>
          <a:prstGeom prst="rect">
            <a:avLst/>
          </a:prstGeom>
        </p:spPr>
        <p:txBody>
          <a:bodyPr wrap="square">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consectetur adipiscing elit. Vivamus congue vel felis eu accumsan. Quisque ante nisl, rhoncus at imperdiet lobortis, maximus at nisl. Vivamus volutpat sem facilisis ornare volutpat. Donec ullamcorper, elit sed venenatis tempus, metus mi tincidunt odio, et accumsan elit nisi at sem. In hac habitasse platea dictumst. Sed semper elit non placerat interdum. Proin maximus nisi non lectus rutrum tempor.</a:t>
            </a:r>
          </a:p>
        </p:txBody>
      </p:sp>
      <p:sp>
        <p:nvSpPr>
          <p:cNvPr id="40965" name="Rectangle 10">
            <a:extLst>
              <a:ext uri="{FF2B5EF4-FFF2-40B4-BE49-F238E27FC236}">
                <a16:creationId xmlns:a16="http://schemas.microsoft.com/office/drawing/2014/main" id="{FC71C085-ACCE-4CAD-AF92-F5C9A21C587D}"/>
              </a:ext>
            </a:extLst>
          </p:cNvPr>
          <p:cNvSpPr>
            <a:spLocks noChangeArrowheads="1"/>
          </p:cNvSpPr>
          <p:nvPr/>
        </p:nvSpPr>
        <p:spPr bwMode="auto">
          <a:xfrm>
            <a:off x="6894115" y="4413613"/>
            <a:ext cx="447750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id-ID" alt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a:t>
            </a:r>
          </a:p>
        </p:txBody>
      </p:sp>
      <p:sp>
        <p:nvSpPr>
          <p:cNvPr id="12" name="Freeform 223">
            <a:extLst>
              <a:ext uri="{FF2B5EF4-FFF2-40B4-BE49-F238E27FC236}">
                <a16:creationId xmlns:a16="http://schemas.microsoft.com/office/drawing/2014/main" id="{1AF95642-7270-4D02-B2B6-C7582EEF918A}"/>
              </a:ext>
            </a:extLst>
          </p:cNvPr>
          <p:cNvSpPr>
            <a:spLocks noEditPoints="1"/>
          </p:cNvSpPr>
          <p:nvPr/>
        </p:nvSpPr>
        <p:spPr bwMode="auto">
          <a:xfrm>
            <a:off x="5790406" y="4714081"/>
            <a:ext cx="611187" cy="511175"/>
          </a:xfrm>
          <a:custGeom>
            <a:avLst/>
            <a:gdLst>
              <a:gd name="T0" fmla="*/ 480 w 645"/>
              <a:gd name="T1" fmla="*/ 151 h 542"/>
              <a:gd name="T2" fmla="*/ 480 w 645"/>
              <a:gd name="T3" fmla="*/ 444 h 542"/>
              <a:gd name="T4" fmla="*/ 425 w 645"/>
              <a:gd name="T5" fmla="*/ 444 h 542"/>
              <a:gd name="T6" fmla="*/ 425 w 645"/>
              <a:gd name="T7" fmla="*/ 151 h 542"/>
              <a:gd name="T8" fmla="*/ 425 w 645"/>
              <a:gd name="T9" fmla="*/ 147 h 542"/>
              <a:gd name="T10" fmla="*/ 480 w 645"/>
              <a:gd name="T11" fmla="*/ 147 h 542"/>
              <a:gd name="T12" fmla="*/ 480 w 645"/>
              <a:gd name="T13" fmla="*/ 151 h 542"/>
              <a:gd name="T14" fmla="*/ 0 w 645"/>
              <a:gd name="T15" fmla="*/ 444 h 542"/>
              <a:gd name="T16" fmla="*/ 105 w 645"/>
              <a:gd name="T17" fmla="*/ 444 h 542"/>
              <a:gd name="T18" fmla="*/ 105 w 645"/>
              <a:gd name="T19" fmla="*/ 151 h 542"/>
              <a:gd name="T20" fmla="*/ 105 w 645"/>
              <a:gd name="T21" fmla="*/ 147 h 542"/>
              <a:gd name="T22" fmla="*/ 52 w 645"/>
              <a:gd name="T23" fmla="*/ 147 h 542"/>
              <a:gd name="T24" fmla="*/ 48 w 645"/>
              <a:gd name="T25" fmla="*/ 131 h 542"/>
              <a:gd name="T26" fmla="*/ 137 w 645"/>
              <a:gd name="T27" fmla="*/ 86 h 542"/>
              <a:gd name="T28" fmla="*/ 201 w 645"/>
              <a:gd name="T29" fmla="*/ 54 h 542"/>
              <a:gd name="T30" fmla="*/ 290 w 645"/>
              <a:gd name="T31" fmla="*/ 9 h 542"/>
              <a:gd name="T32" fmla="*/ 355 w 645"/>
              <a:gd name="T33" fmla="*/ 9 h 542"/>
              <a:gd name="T34" fmla="*/ 444 w 645"/>
              <a:gd name="T35" fmla="*/ 54 h 542"/>
              <a:gd name="T36" fmla="*/ 508 w 645"/>
              <a:gd name="T37" fmla="*/ 86 h 542"/>
              <a:gd name="T38" fmla="*/ 597 w 645"/>
              <a:gd name="T39" fmla="*/ 131 h 542"/>
              <a:gd name="T40" fmla="*/ 594 w 645"/>
              <a:gd name="T41" fmla="*/ 147 h 542"/>
              <a:gd name="T42" fmla="*/ 550 w 645"/>
              <a:gd name="T43" fmla="*/ 147 h 542"/>
              <a:gd name="T44" fmla="*/ 550 w 645"/>
              <a:gd name="T45" fmla="*/ 151 h 542"/>
              <a:gd name="T46" fmla="*/ 550 w 645"/>
              <a:gd name="T47" fmla="*/ 444 h 542"/>
              <a:gd name="T48" fmla="*/ 645 w 645"/>
              <a:gd name="T49" fmla="*/ 444 h 542"/>
              <a:gd name="T50" fmla="*/ 645 w 645"/>
              <a:gd name="T51" fmla="*/ 542 h 542"/>
              <a:gd name="T52" fmla="*/ 0 w 645"/>
              <a:gd name="T53" fmla="*/ 542 h 542"/>
              <a:gd name="T54" fmla="*/ 0 w 645"/>
              <a:gd name="T55" fmla="*/ 444 h 542"/>
              <a:gd name="T56" fmla="*/ 175 w 645"/>
              <a:gd name="T57" fmla="*/ 444 h 542"/>
              <a:gd name="T58" fmla="*/ 230 w 645"/>
              <a:gd name="T59" fmla="*/ 444 h 542"/>
              <a:gd name="T60" fmla="*/ 230 w 645"/>
              <a:gd name="T61" fmla="*/ 151 h 542"/>
              <a:gd name="T62" fmla="*/ 230 w 645"/>
              <a:gd name="T63" fmla="*/ 147 h 542"/>
              <a:gd name="T64" fmla="*/ 175 w 645"/>
              <a:gd name="T65" fmla="*/ 147 h 542"/>
              <a:gd name="T66" fmla="*/ 175 w 645"/>
              <a:gd name="T67" fmla="*/ 151 h 542"/>
              <a:gd name="T68" fmla="*/ 175 w 645"/>
              <a:gd name="T69" fmla="*/ 444 h 542"/>
              <a:gd name="T70" fmla="*/ 300 w 645"/>
              <a:gd name="T71" fmla="*/ 444 h 542"/>
              <a:gd name="T72" fmla="*/ 355 w 645"/>
              <a:gd name="T73" fmla="*/ 444 h 542"/>
              <a:gd name="T74" fmla="*/ 355 w 645"/>
              <a:gd name="T75" fmla="*/ 151 h 542"/>
              <a:gd name="T76" fmla="*/ 355 w 645"/>
              <a:gd name="T77" fmla="*/ 147 h 542"/>
              <a:gd name="T78" fmla="*/ 300 w 645"/>
              <a:gd name="T79" fmla="*/ 147 h 542"/>
              <a:gd name="T80" fmla="*/ 300 w 645"/>
              <a:gd name="T81" fmla="*/ 151 h 542"/>
              <a:gd name="T82" fmla="*/ 300 w 645"/>
              <a:gd name="T83" fmla="*/ 44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5" h="542">
                <a:moveTo>
                  <a:pt x="480" y="151"/>
                </a:moveTo>
                <a:lnTo>
                  <a:pt x="480" y="444"/>
                </a:lnTo>
                <a:lnTo>
                  <a:pt x="425" y="444"/>
                </a:lnTo>
                <a:lnTo>
                  <a:pt x="425" y="151"/>
                </a:lnTo>
                <a:lnTo>
                  <a:pt x="425" y="147"/>
                </a:lnTo>
                <a:lnTo>
                  <a:pt x="480" y="147"/>
                </a:lnTo>
                <a:lnTo>
                  <a:pt x="480" y="151"/>
                </a:lnTo>
                <a:close/>
                <a:moveTo>
                  <a:pt x="0" y="444"/>
                </a:moveTo>
                <a:lnTo>
                  <a:pt x="105" y="444"/>
                </a:lnTo>
                <a:lnTo>
                  <a:pt x="105" y="151"/>
                </a:lnTo>
                <a:lnTo>
                  <a:pt x="105" y="147"/>
                </a:lnTo>
                <a:lnTo>
                  <a:pt x="52" y="147"/>
                </a:lnTo>
                <a:cubicBezTo>
                  <a:pt x="32" y="147"/>
                  <a:pt x="30" y="140"/>
                  <a:pt x="48" y="131"/>
                </a:cubicBezTo>
                <a:lnTo>
                  <a:pt x="137" y="86"/>
                </a:lnTo>
                <a:cubicBezTo>
                  <a:pt x="155" y="77"/>
                  <a:pt x="184" y="63"/>
                  <a:pt x="201" y="54"/>
                </a:cubicBezTo>
                <a:lnTo>
                  <a:pt x="290" y="9"/>
                </a:lnTo>
                <a:cubicBezTo>
                  <a:pt x="308" y="0"/>
                  <a:pt x="337" y="0"/>
                  <a:pt x="355" y="9"/>
                </a:cubicBezTo>
                <a:lnTo>
                  <a:pt x="444" y="54"/>
                </a:lnTo>
                <a:cubicBezTo>
                  <a:pt x="462" y="63"/>
                  <a:pt x="491" y="77"/>
                  <a:pt x="508" y="86"/>
                </a:cubicBezTo>
                <a:lnTo>
                  <a:pt x="597" y="131"/>
                </a:lnTo>
                <a:cubicBezTo>
                  <a:pt x="615" y="140"/>
                  <a:pt x="613" y="147"/>
                  <a:pt x="594" y="147"/>
                </a:cubicBezTo>
                <a:lnTo>
                  <a:pt x="550" y="147"/>
                </a:lnTo>
                <a:lnTo>
                  <a:pt x="550" y="151"/>
                </a:lnTo>
                <a:lnTo>
                  <a:pt x="550" y="444"/>
                </a:lnTo>
                <a:lnTo>
                  <a:pt x="645" y="444"/>
                </a:lnTo>
                <a:lnTo>
                  <a:pt x="645" y="542"/>
                </a:lnTo>
                <a:lnTo>
                  <a:pt x="0" y="542"/>
                </a:lnTo>
                <a:lnTo>
                  <a:pt x="0" y="444"/>
                </a:lnTo>
                <a:close/>
                <a:moveTo>
                  <a:pt x="175" y="444"/>
                </a:moveTo>
                <a:lnTo>
                  <a:pt x="230" y="444"/>
                </a:lnTo>
                <a:lnTo>
                  <a:pt x="230" y="151"/>
                </a:lnTo>
                <a:lnTo>
                  <a:pt x="230" y="147"/>
                </a:lnTo>
                <a:lnTo>
                  <a:pt x="175" y="147"/>
                </a:lnTo>
                <a:lnTo>
                  <a:pt x="175" y="151"/>
                </a:lnTo>
                <a:lnTo>
                  <a:pt x="175" y="444"/>
                </a:lnTo>
                <a:close/>
                <a:moveTo>
                  <a:pt x="300" y="444"/>
                </a:moveTo>
                <a:lnTo>
                  <a:pt x="355" y="444"/>
                </a:lnTo>
                <a:lnTo>
                  <a:pt x="355" y="151"/>
                </a:lnTo>
                <a:lnTo>
                  <a:pt x="355" y="147"/>
                </a:lnTo>
                <a:cubicBezTo>
                  <a:pt x="339" y="147"/>
                  <a:pt x="318" y="147"/>
                  <a:pt x="300" y="147"/>
                </a:cubicBezTo>
                <a:lnTo>
                  <a:pt x="300" y="151"/>
                </a:lnTo>
                <a:lnTo>
                  <a:pt x="300" y="444"/>
                </a:ln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a:latin typeface="+mn-lt"/>
            </a:endParaRPr>
          </a:p>
        </p:txBody>
      </p:sp>
      <p:pic>
        <p:nvPicPr>
          <p:cNvPr id="15" name="Picture Placeholder 14">
            <a:extLst>
              <a:ext uri="{FF2B5EF4-FFF2-40B4-BE49-F238E27FC236}">
                <a16:creationId xmlns:a16="http://schemas.microsoft.com/office/drawing/2014/main" id="{D469C698-2297-4AC5-B766-7FC77B4377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304" b="3304"/>
          <a:stretch>
            <a:fillRect/>
          </a:stretch>
        </p:blipFill>
        <p:spPr/>
      </p:pic>
      <p:pic>
        <p:nvPicPr>
          <p:cNvPr id="11" name="Picture Placeholder 10">
            <a:extLst>
              <a:ext uri="{FF2B5EF4-FFF2-40B4-BE49-F238E27FC236}">
                <a16:creationId xmlns:a16="http://schemas.microsoft.com/office/drawing/2014/main" id="{1C466F96-4A62-4E6D-A36F-21A2A203804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100" b="32160"/>
          <a:stretch/>
        </p:blipFill>
        <p:spPr>
          <a:xfrm>
            <a:off x="3693781" y="2509491"/>
            <a:ext cx="2148114" cy="2148114"/>
          </a:xfrm>
        </p:spPr>
      </p:pic>
      <p:sp>
        <p:nvSpPr>
          <p:cNvPr id="19" name="Freeform 6">
            <a:extLst>
              <a:ext uri="{FF2B5EF4-FFF2-40B4-BE49-F238E27FC236}">
                <a16:creationId xmlns:a16="http://schemas.microsoft.com/office/drawing/2014/main" id="{68D27FD9-0601-43B8-A96F-1507E6113FD2}"/>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5F6FD13-B92E-4221-8AF3-614AFE1D4818}"/>
              </a:ext>
            </a:extLst>
          </p:cNvPr>
          <p:cNvSpPr/>
          <p:nvPr/>
        </p:nvSpPr>
        <p:spPr>
          <a:xfrm>
            <a:off x="6092825" y="5438775"/>
            <a:ext cx="6099175" cy="485775"/>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Rectangle 9">
            <a:extLst>
              <a:ext uri="{FF2B5EF4-FFF2-40B4-BE49-F238E27FC236}">
                <a16:creationId xmlns:a16="http://schemas.microsoft.com/office/drawing/2014/main" id="{596C7509-7853-4AFB-A94F-E7295101CC34}"/>
              </a:ext>
            </a:extLst>
          </p:cNvPr>
          <p:cNvSpPr/>
          <p:nvPr/>
        </p:nvSpPr>
        <p:spPr>
          <a:xfrm>
            <a:off x="1054100" y="3646488"/>
            <a:ext cx="2552700" cy="722312"/>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 name="Rectangle 10">
            <a:extLst>
              <a:ext uri="{FF2B5EF4-FFF2-40B4-BE49-F238E27FC236}">
                <a16:creationId xmlns:a16="http://schemas.microsoft.com/office/drawing/2014/main" id="{3533547D-8455-4592-8797-16ABA47B4F5B}"/>
              </a:ext>
            </a:extLst>
          </p:cNvPr>
          <p:cNvSpPr/>
          <p:nvPr/>
        </p:nvSpPr>
        <p:spPr>
          <a:xfrm>
            <a:off x="6783864" y="2538591"/>
            <a:ext cx="4798536" cy="2145203"/>
          </a:xfrm>
          <a:prstGeom prst="rect">
            <a:avLst/>
          </a:prstGeom>
        </p:spPr>
        <p:txBody>
          <a:bodyPr wrap="square">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a:t>
            </a:r>
            <a:endPar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tincidunt, eros in auctor fringilla praesent at diam. Lorem ipsum dolor sit amet, lacus nulla ac netus nibh aliquet, Lorem ipsum dolor sit</a:t>
            </a:r>
            <a:endPar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eaLnBrk="1" fontAlgn="auto" hangingPunct="1">
              <a:lnSpc>
                <a:spcPct val="150000"/>
              </a:lnSpc>
              <a:spcBef>
                <a:spcPts val="0"/>
              </a:spcBef>
              <a:spcAft>
                <a:spcPts val="0"/>
              </a:spcAft>
              <a:defRPr/>
            </a:pPr>
            <a:endPar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50000"/>
              </a:lnSpc>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a:t>
            </a:r>
          </a:p>
        </p:txBody>
      </p:sp>
      <p:sp>
        <p:nvSpPr>
          <p:cNvPr id="14" name="TextBox 13">
            <a:extLst>
              <a:ext uri="{FF2B5EF4-FFF2-40B4-BE49-F238E27FC236}">
                <a16:creationId xmlns:a16="http://schemas.microsoft.com/office/drawing/2014/main" id="{0550D629-1F6E-43C3-8173-5CF385DCD174}"/>
              </a:ext>
            </a:extLst>
          </p:cNvPr>
          <p:cNvSpPr txBox="1"/>
          <p:nvPr/>
        </p:nvSpPr>
        <p:spPr>
          <a:xfrm>
            <a:off x="6783864" y="975360"/>
            <a:ext cx="3251211"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About us</a:t>
            </a:r>
          </a:p>
        </p:txBody>
      </p:sp>
      <p:sp>
        <p:nvSpPr>
          <p:cNvPr id="15" name="TextBox 14">
            <a:extLst>
              <a:ext uri="{FF2B5EF4-FFF2-40B4-BE49-F238E27FC236}">
                <a16:creationId xmlns:a16="http://schemas.microsoft.com/office/drawing/2014/main" id="{B72AEEFA-B422-4C25-B3A7-FFB791B08743}"/>
              </a:ext>
            </a:extLst>
          </p:cNvPr>
          <p:cNvSpPr txBox="1"/>
          <p:nvPr/>
        </p:nvSpPr>
        <p:spPr>
          <a:xfrm>
            <a:off x="6783864" y="2086153"/>
            <a:ext cx="2533066" cy="307777"/>
          </a:xfrm>
          <a:prstGeom prst="rect">
            <a:avLst/>
          </a:prstGeom>
          <a:noFill/>
        </p:spPr>
        <p:txBody>
          <a:bodyPr wrap="none">
            <a:spAutoFit/>
          </a:bodyPr>
          <a:lstStyle/>
          <a:p>
            <a:pPr eaLnBrk="1" fontAlgn="auto" hangingPunct="1">
              <a:spcBef>
                <a:spcPts val="0"/>
              </a:spcBef>
              <a:spcAft>
                <a:spcPts val="0"/>
              </a:spcAft>
              <a:defRPr/>
            </a:pPr>
            <a:r>
              <a:rPr lang="id-ID" sz="1400"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19" name="TextBox 18">
            <a:extLst>
              <a:ext uri="{FF2B5EF4-FFF2-40B4-BE49-F238E27FC236}">
                <a16:creationId xmlns:a16="http://schemas.microsoft.com/office/drawing/2014/main" id="{6E7F7018-27E3-4CF2-A8F5-03772AE874DF}"/>
              </a:ext>
            </a:extLst>
          </p:cNvPr>
          <p:cNvSpPr txBox="1"/>
          <p:nvPr/>
        </p:nvSpPr>
        <p:spPr>
          <a:xfrm>
            <a:off x="6243638" y="5495925"/>
            <a:ext cx="4971233" cy="369332"/>
          </a:xfrm>
          <a:prstGeom prst="rect">
            <a:avLst/>
          </a:prstGeom>
          <a:noFill/>
        </p:spPr>
        <p:txBody>
          <a:bodyPr wrap="none">
            <a:spAutoFit/>
          </a:bodyPr>
          <a:lstStyle/>
          <a:p>
            <a:pPr eaLnBrk="1" fontAlgn="auto" hangingPunct="1">
              <a:spcBef>
                <a:spcPts val="0"/>
              </a:spcBef>
              <a:spcAft>
                <a:spcPts val="0"/>
              </a:spcAft>
              <a:defRPr/>
            </a:pPr>
            <a:r>
              <a:rPr lang="id-ID"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Make it legal do it with a lawyer</a:t>
            </a:r>
          </a:p>
        </p:txBody>
      </p:sp>
      <p:pic>
        <p:nvPicPr>
          <p:cNvPr id="5" name="Picture Placeholder 4">
            <a:extLst>
              <a:ext uri="{FF2B5EF4-FFF2-40B4-BE49-F238E27FC236}">
                <a16:creationId xmlns:a16="http://schemas.microsoft.com/office/drawing/2014/main" id="{4FF862BD-C8F1-4FAE-A208-6485537985B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204" r="26204"/>
          <a:stretch>
            <a:fillRect/>
          </a:stretch>
        </p:blipFill>
        <p:spPr/>
      </p:pic>
      <p:pic>
        <p:nvPicPr>
          <p:cNvPr id="7" name="Picture Placeholder 6">
            <a:extLst>
              <a:ext uri="{FF2B5EF4-FFF2-40B4-BE49-F238E27FC236}">
                <a16:creationId xmlns:a16="http://schemas.microsoft.com/office/drawing/2014/main" id="{F09CA41B-A812-4BD5-8539-A56D0038A73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624" b="10624"/>
          <a:stretch>
            <a:fillRect/>
          </a:stretch>
        </p:blipFill>
        <p:spPr/>
      </p:pic>
      <p:sp>
        <p:nvSpPr>
          <p:cNvPr id="16" name="Freeform 6">
            <a:extLst>
              <a:ext uri="{FF2B5EF4-FFF2-40B4-BE49-F238E27FC236}">
                <a16:creationId xmlns:a16="http://schemas.microsoft.com/office/drawing/2014/main" id="{0B792D0D-6BED-42D2-9D0B-D3826390C3A8}"/>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BC08D7-86B7-46A2-8385-1205887810D3}"/>
              </a:ext>
            </a:extLst>
          </p:cNvPr>
          <p:cNvGrpSpPr/>
          <p:nvPr/>
        </p:nvGrpSpPr>
        <p:grpSpPr>
          <a:xfrm>
            <a:off x="609600" y="4013424"/>
            <a:ext cx="4867275" cy="1968500"/>
            <a:chOff x="609600" y="3789363"/>
            <a:chExt cx="4867275" cy="1968500"/>
          </a:xfrm>
        </p:grpSpPr>
        <p:sp>
          <p:nvSpPr>
            <p:cNvPr id="7" name="TextBox 6">
              <a:extLst>
                <a:ext uri="{FF2B5EF4-FFF2-40B4-BE49-F238E27FC236}">
                  <a16:creationId xmlns:a16="http://schemas.microsoft.com/office/drawing/2014/main" id="{7EF80F2A-A764-49CC-93DF-24ED0E836EFC}"/>
                </a:ext>
              </a:extLst>
            </p:cNvPr>
            <p:cNvSpPr txBox="1"/>
            <p:nvPr/>
          </p:nvSpPr>
          <p:spPr>
            <a:xfrm>
              <a:off x="609600" y="3789363"/>
              <a:ext cx="3251211"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About us</a:t>
              </a:r>
            </a:p>
          </p:txBody>
        </p:sp>
        <p:sp>
          <p:nvSpPr>
            <p:cNvPr id="14" name="Rectangle 13">
              <a:extLst>
                <a:ext uri="{FF2B5EF4-FFF2-40B4-BE49-F238E27FC236}">
                  <a16:creationId xmlns:a16="http://schemas.microsoft.com/office/drawing/2014/main" id="{C3EE8295-89FE-45FD-B185-AAAE184E22A5}"/>
                </a:ext>
              </a:extLst>
            </p:cNvPr>
            <p:cNvSpPr/>
            <p:nvPr/>
          </p:nvSpPr>
          <p:spPr>
            <a:xfrm>
              <a:off x="609600" y="4741863"/>
              <a:ext cx="4867275" cy="1016000"/>
            </a:xfrm>
            <a:prstGeom prst="rect">
              <a:avLst/>
            </a:prstGeom>
          </p:spPr>
          <p:txBody>
            <a:bodyPr>
              <a:spAutoFit/>
            </a:bodyPr>
            <a:lstStyle/>
            <a:p>
              <a:pPr algn="just" eaLnBrk="1" fontAlgn="auto" hangingPunct="1">
                <a:lnSpc>
                  <a:spcPct val="150000"/>
                </a:lnSpc>
                <a:spcBef>
                  <a:spcPts val="0"/>
                </a:spcBef>
                <a:spcAft>
                  <a:spcPts val="0"/>
                </a:spcAft>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p>
          </p:txBody>
        </p:sp>
      </p:grpSp>
      <p:grpSp>
        <p:nvGrpSpPr>
          <p:cNvPr id="2" name="Group 1">
            <a:extLst>
              <a:ext uri="{FF2B5EF4-FFF2-40B4-BE49-F238E27FC236}">
                <a16:creationId xmlns:a16="http://schemas.microsoft.com/office/drawing/2014/main" id="{E51150ED-044A-43B1-A738-7B21DD2CDE30}"/>
              </a:ext>
            </a:extLst>
          </p:cNvPr>
          <p:cNvGrpSpPr/>
          <p:nvPr/>
        </p:nvGrpSpPr>
        <p:grpSpPr>
          <a:xfrm>
            <a:off x="7458776" y="3789363"/>
            <a:ext cx="2996002" cy="2416622"/>
            <a:chOff x="7613151" y="3635557"/>
            <a:chExt cx="3227387" cy="2819400"/>
          </a:xfrm>
        </p:grpSpPr>
        <p:sp>
          <p:nvSpPr>
            <p:cNvPr id="10" name="Rectangle 9">
              <a:extLst>
                <a:ext uri="{FF2B5EF4-FFF2-40B4-BE49-F238E27FC236}">
                  <a16:creationId xmlns:a16="http://schemas.microsoft.com/office/drawing/2014/main" id="{7014733C-BB8F-45A2-BFF6-BD0AA913B6F2}"/>
                </a:ext>
              </a:extLst>
            </p:cNvPr>
            <p:cNvSpPr/>
            <p:nvPr/>
          </p:nvSpPr>
          <p:spPr>
            <a:xfrm>
              <a:off x="7613151" y="3635557"/>
              <a:ext cx="1531937" cy="1341438"/>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6" name="Freeform 15">
              <a:extLst>
                <a:ext uri="{FF2B5EF4-FFF2-40B4-BE49-F238E27FC236}">
                  <a16:creationId xmlns:a16="http://schemas.microsoft.com/office/drawing/2014/main" id="{239C0097-C49A-4B37-8F84-A799E1F7EE31}"/>
                </a:ext>
              </a:extLst>
            </p:cNvPr>
            <p:cNvSpPr>
              <a:spLocks/>
            </p:cNvSpPr>
            <p:nvPr/>
          </p:nvSpPr>
          <p:spPr bwMode="auto">
            <a:xfrm>
              <a:off x="8135438" y="3895907"/>
              <a:ext cx="487363" cy="444500"/>
            </a:xfrm>
            <a:custGeom>
              <a:avLst/>
              <a:gdLst>
                <a:gd name="T0" fmla="*/ 754 w 755"/>
                <a:gd name="T1" fmla="*/ 409 h 685"/>
                <a:gd name="T2" fmla="*/ 400 w 755"/>
                <a:gd name="T3" fmla="*/ 38 h 685"/>
                <a:gd name="T4" fmla="*/ 400 w 755"/>
                <a:gd name="T5" fmla="*/ 21 h 685"/>
                <a:gd name="T6" fmla="*/ 379 w 755"/>
                <a:gd name="T7" fmla="*/ 0 h 685"/>
                <a:gd name="T8" fmla="*/ 358 w 755"/>
                <a:gd name="T9" fmla="*/ 21 h 685"/>
                <a:gd name="T10" fmla="*/ 358 w 755"/>
                <a:gd name="T11" fmla="*/ 38 h 685"/>
                <a:gd name="T12" fmla="*/ 5 w 755"/>
                <a:gd name="T13" fmla="*/ 400 h 685"/>
                <a:gd name="T14" fmla="*/ 0 w 755"/>
                <a:gd name="T15" fmla="*/ 430 h 685"/>
                <a:gd name="T16" fmla="*/ 38 w 755"/>
                <a:gd name="T17" fmla="*/ 430 h 685"/>
                <a:gd name="T18" fmla="*/ 40 w 755"/>
                <a:gd name="T19" fmla="*/ 412 h 685"/>
                <a:gd name="T20" fmla="*/ 42 w 755"/>
                <a:gd name="T21" fmla="*/ 412 h 685"/>
                <a:gd name="T22" fmla="*/ 42 w 755"/>
                <a:gd name="T23" fmla="*/ 406 h 685"/>
                <a:gd name="T24" fmla="*/ 109 w 755"/>
                <a:gd name="T25" fmla="*/ 359 h 685"/>
                <a:gd name="T26" fmla="*/ 180 w 755"/>
                <a:gd name="T27" fmla="*/ 430 h 685"/>
                <a:gd name="T28" fmla="*/ 217 w 755"/>
                <a:gd name="T29" fmla="*/ 430 h 685"/>
                <a:gd name="T30" fmla="*/ 288 w 755"/>
                <a:gd name="T31" fmla="*/ 359 h 685"/>
                <a:gd name="T32" fmla="*/ 358 w 755"/>
                <a:gd name="T33" fmla="*/ 420 h 685"/>
                <a:gd name="T34" fmla="*/ 358 w 755"/>
                <a:gd name="T35" fmla="*/ 609 h 685"/>
                <a:gd name="T36" fmla="*/ 325 w 755"/>
                <a:gd name="T37" fmla="*/ 643 h 685"/>
                <a:gd name="T38" fmla="*/ 292 w 755"/>
                <a:gd name="T39" fmla="*/ 609 h 685"/>
                <a:gd name="T40" fmla="*/ 270 w 755"/>
                <a:gd name="T41" fmla="*/ 588 h 685"/>
                <a:gd name="T42" fmla="*/ 249 w 755"/>
                <a:gd name="T43" fmla="*/ 609 h 685"/>
                <a:gd name="T44" fmla="*/ 325 w 755"/>
                <a:gd name="T45" fmla="*/ 685 h 685"/>
                <a:gd name="T46" fmla="*/ 400 w 755"/>
                <a:gd name="T47" fmla="*/ 609 h 685"/>
                <a:gd name="T48" fmla="*/ 400 w 755"/>
                <a:gd name="T49" fmla="*/ 412 h 685"/>
                <a:gd name="T50" fmla="*/ 399 w 755"/>
                <a:gd name="T51" fmla="*/ 412 h 685"/>
                <a:gd name="T52" fmla="*/ 467 w 755"/>
                <a:gd name="T53" fmla="*/ 359 h 685"/>
                <a:gd name="T54" fmla="*/ 538 w 755"/>
                <a:gd name="T55" fmla="*/ 430 h 685"/>
                <a:gd name="T56" fmla="*/ 576 w 755"/>
                <a:gd name="T57" fmla="*/ 430 h 685"/>
                <a:gd name="T58" fmla="*/ 575 w 755"/>
                <a:gd name="T59" fmla="*/ 423 h 685"/>
                <a:gd name="T60" fmla="*/ 576 w 755"/>
                <a:gd name="T61" fmla="*/ 423 h 685"/>
                <a:gd name="T62" fmla="*/ 647 w 755"/>
                <a:gd name="T63" fmla="*/ 352 h 685"/>
                <a:gd name="T64" fmla="*/ 717 w 755"/>
                <a:gd name="T65" fmla="*/ 412 h 685"/>
                <a:gd name="T66" fmla="*/ 717 w 755"/>
                <a:gd name="T67" fmla="*/ 412 h 685"/>
                <a:gd name="T68" fmla="*/ 717 w 755"/>
                <a:gd name="T69" fmla="*/ 412 h 685"/>
                <a:gd name="T70" fmla="*/ 718 w 755"/>
                <a:gd name="T71" fmla="*/ 423 h 685"/>
                <a:gd name="T72" fmla="*/ 755 w 755"/>
                <a:gd name="T73" fmla="*/ 423 h 685"/>
                <a:gd name="T74" fmla="*/ 754 w 755"/>
                <a:gd name="T75" fmla="*/ 40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5" h="685">
                  <a:moveTo>
                    <a:pt x="754" y="409"/>
                  </a:moveTo>
                  <a:cubicBezTo>
                    <a:pt x="752" y="210"/>
                    <a:pt x="596" y="49"/>
                    <a:pt x="400" y="38"/>
                  </a:cubicBezTo>
                  <a:lnTo>
                    <a:pt x="400" y="21"/>
                  </a:lnTo>
                  <a:cubicBezTo>
                    <a:pt x="400" y="10"/>
                    <a:pt x="391" y="0"/>
                    <a:pt x="379" y="0"/>
                  </a:cubicBezTo>
                  <a:cubicBezTo>
                    <a:pt x="368" y="0"/>
                    <a:pt x="358" y="10"/>
                    <a:pt x="358" y="21"/>
                  </a:cubicBezTo>
                  <a:lnTo>
                    <a:pt x="358" y="38"/>
                  </a:lnTo>
                  <a:cubicBezTo>
                    <a:pt x="165" y="48"/>
                    <a:pt x="11" y="206"/>
                    <a:pt x="5" y="400"/>
                  </a:cubicBezTo>
                  <a:cubicBezTo>
                    <a:pt x="2" y="409"/>
                    <a:pt x="0" y="419"/>
                    <a:pt x="0" y="430"/>
                  </a:cubicBezTo>
                  <a:lnTo>
                    <a:pt x="38" y="430"/>
                  </a:lnTo>
                  <a:cubicBezTo>
                    <a:pt x="38" y="424"/>
                    <a:pt x="39" y="418"/>
                    <a:pt x="40" y="412"/>
                  </a:cubicBezTo>
                  <a:lnTo>
                    <a:pt x="42" y="412"/>
                  </a:lnTo>
                  <a:cubicBezTo>
                    <a:pt x="42" y="410"/>
                    <a:pt x="42" y="408"/>
                    <a:pt x="42" y="406"/>
                  </a:cubicBezTo>
                  <a:cubicBezTo>
                    <a:pt x="52" y="379"/>
                    <a:pt x="78" y="359"/>
                    <a:pt x="109" y="359"/>
                  </a:cubicBezTo>
                  <a:cubicBezTo>
                    <a:pt x="148" y="359"/>
                    <a:pt x="180" y="391"/>
                    <a:pt x="180" y="430"/>
                  </a:cubicBezTo>
                  <a:lnTo>
                    <a:pt x="217" y="430"/>
                  </a:lnTo>
                  <a:cubicBezTo>
                    <a:pt x="217" y="391"/>
                    <a:pt x="249" y="359"/>
                    <a:pt x="288" y="359"/>
                  </a:cubicBezTo>
                  <a:cubicBezTo>
                    <a:pt x="324" y="359"/>
                    <a:pt x="353" y="385"/>
                    <a:pt x="358" y="420"/>
                  </a:cubicBezTo>
                  <a:lnTo>
                    <a:pt x="358" y="609"/>
                  </a:lnTo>
                  <a:cubicBezTo>
                    <a:pt x="358" y="628"/>
                    <a:pt x="343" y="643"/>
                    <a:pt x="325" y="643"/>
                  </a:cubicBezTo>
                  <a:cubicBezTo>
                    <a:pt x="306" y="643"/>
                    <a:pt x="292" y="628"/>
                    <a:pt x="292" y="609"/>
                  </a:cubicBezTo>
                  <a:cubicBezTo>
                    <a:pt x="292" y="598"/>
                    <a:pt x="282" y="588"/>
                    <a:pt x="270" y="588"/>
                  </a:cubicBezTo>
                  <a:cubicBezTo>
                    <a:pt x="259" y="588"/>
                    <a:pt x="249" y="598"/>
                    <a:pt x="249" y="609"/>
                  </a:cubicBezTo>
                  <a:cubicBezTo>
                    <a:pt x="249" y="651"/>
                    <a:pt x="283" y="685"/>
                    <a:pt x="325" y="685"/>
                  </a:cubicBezTo>
                  <a:cubicBezTo>
                    <a:pt x="366" y="685"/>
                    <a:pt x="400" y="651"/>
                    <a:pt x="400" y="609"/>
                  </a:cubicBezTo>
                  <a:lnTo>
                    <a:pt x="400" y="412"/>
                  </a:lnTo>
                  <a:lnTo>
                    <a:pt x="399" y="412"/>
                  </a:lnTo>
                  <a:cubicBezTo>
                    <a:pt x="407" y="381"/>
                    <a:pt x="434" y="359"/>
                    <a:pt x="467" y="359"/>
                  </a:cubicBezTo>
                  <a:cubicBezTo>
                    <a:pt x="506" y="359"/>
                    <a:pt x="538" y="391"/>
                    <a:pt x="538" y="430"/>
                  </a:cubicBezTo>
                  <a:lnTo>
                    <a:pt x="576" y="430"/>
                  </a:lnTo>
                  <a:cubicBezTo>
                    <a:pt x="576" y="427"/>
                    <a:pt x="576" y="425"/>
                    <a:pt x="575" y="423"/>
                  </a:cubicBezTo>
                  <a:lnTo>
                    <a:pt x="576" y="423"/>
                  </a:lnTo>
                  <a:cubicBezTo>
                    <a:pt x="576" y="384"/>
                    <a:pt x="608" y="352"/>
                    <a:pt x="647" y="352"/>
                  </a:cubicBezTo>
                  <a:cubicBezTo>
                    <a:pt x="682" y="352"/>
                    <a:pt x="711" y="378"/>
                    <a:pt x="717" y="412"/>
                  </a:cubicBezTo>
                  <a:cubicBezTo>
                    <a:pt x="717" y="412"/>
                    <a:pt x="717" y="412"/>
                    <a:pt x="717" y="412"/>
                  </a:cubicBezTo>
                  <a:lnTo>
                    <a:pt x="717" y="412"/>
                  </a:lnTo>
                  <a:cubicBezTo>
                    <a:pt x="717" y="415"/>
                    <a:pt x="718" y="419"/>
                    <a:pt x="718" y="423"/>
                  </a:cubicBezTo>
                  <a:lnTo>
                    <a:pt x="755" y="423"/>
                  </a:lnTo>
                  <a:cubicBezTo>
                    <a:pt x="755" y="418"/>
                    <a:pt x="755" y="413"/>
                    <a:pt x="754" y="409"/>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a:solidFill>
                  <a:schemeClr val="bg1"/>
                </a:solidFill>
                <a:latin typeface="+mn-lt"/>
              </a:endParaRPr>
            </a:p>
          </p:txBody>
        </p:sp>
        <p:sp>
          <p:nvSpPr>
            <p:cNvPr id="43014" name="TextBox 19">
              <a:extLst>
                <a:ext uri="{FF2B5EF4-FFF2-40B4-BE49-F238E27FC236}">
                  <a16:creationId xmlns:a16="http://schemas.microsoft.com/office/drawing/2014/main" id="{2F27B084-3C54-4569-8CD4-A7B1CA22A118}"/>
                </a:ext>
              </a:extLst>
            </p:cNvPr>
            <p:cNvSpPr txBox="1">
              <a:spLocks noChangeArrowheads="1"/>
            </p:cNvSpPr>
            <p:nvPr/>
          </p:nvSpPr>
          <p:spPr bwMode="auto">
            <a:xfrm>
              <a:off x="7932238" y="4408670"/>
              <a:ext cx="893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dirty="0">
                  <a:solidFill>
                    <a:srgbClr val="1F2839"/>
                  </a:solidFill>
                  <a:latin typeface="Lato" panose="020F0502020204030203" pitchFamily="34" charset="0"/>
                  <a:ea typeface="Lato" panose="020F0502020204030203" pitchFamily="34" charset="0"/>
                  <a:cs typeface="Lato" panose="020F0502020204030203" pitchFamily="34" charset="0"/>
                </a:rPr>
                <a:t>title here</a:t>
              </a:r>
            </a:p>
          </p:txBody>
        </p:sp>
        <p:sp>
          <p:nvSpPr>
            <p:cNvPr id="22" name="Rectangle 21">
              <a:extLst>
                <a:ext uri="{FF2B5EF4-FFF2-40B4-BE49-F238E27FC236}">
                  <a16:creationId xmlns:a16="http://schemas.microsoft.com/office/drawing/2014/main" id="{43017657-73D8-4B14-AF71-18B3DD2562E0}"/>
                </a:ext>
              </a:extLst>
            </p:cNvPr>
            <p:cNvSpPr/>
            <p:nvPr/>
          </p:nvSpPr>
          <p:spPr>
            <a:xfrm>
              <a:off x="9308601" y="3635557"/>
              <a:ext cx="1531937" cy="1341438"/>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3016" name="TextBox 23">
              <a:extLst>
                <a:ext uri="{FF2B5EF4-FFF2-40B4-BE49-F238E27FC236}">
                  <a16:creationId xmlns:a16="http://schemas.microsoft.com/office/drawing/2014/main" id="{0CC50B77-875A-4192-9D34-3A5C7241B051}"/>
                </a:ext>
              </a:extLst>
            </p:cNvPr>
            <p:cNvSpPr txBox="1">
              <a:spLocks noChangeArrowheads="1"/>
            </p:cNvSpPr>
            <p:nvPr/>
          </p:nvSpPr>
          <p:spPr bwMode="auto">
            <a:xfrm>
              <a:off x="9627688" y="4408670"/>
              <a:ext cx="893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Lato" panose="020F0502020204030203" pitchFamily="34" charset="0"/>
                  <a:ea typeface="Lato" panose="020F0502020204030203" pitchFamily="34" charset="0"/>
                  <a:cs typeface="Lato" panose="020F0502020204030203" pitchFamily="34" charset="0"/>
                </a:rPr>
                <a:t>title here</a:t>
              </a:r>
            </a:p>
          </p:txBody>
        </p:sp>
        <p:sp>
          <p:nvSpPr>
            <p:cNvPr id="19" name="Freeform 18">
              <a:extLst>
                <a:ext uri="{FF2B5EF4-FFF2-40B4-BE49-F238E27FC236}">
                  <a16:creationId xmlns:a16="http://schemas.microsoft.com/office/drawing/2014/main" id="{9EE09FAE-7CEA-4670-A73D-1CDAA34CC57F}"/>
                </a:ext>
              </a:extLst>
            </p:cNvPr>
            <p:cNvSpPr>
              <a:spLocks noEditPoints="1"/>
            </p:cNvSpPr>
            <p:nvPr/>
          </p:nvSpPr>
          <p:spPr bwMode="auto">
            <a:xfrm>
              <a:off x="9865813" y="3872095"/>
              <a:ext cx="419100" cy="466725"/>
            </a:xfrm>
            <a:custGeom>
              <a:avLst/>
              <a:gdLst>
                <a:gd name="T0" fmla="*/ 465 w 567"/>
                <a:gd name="T1" fmla="*/ 128 h 627"/>
                <a:gd name="T2" fmla="*/ 401 w 567"/>
                <a:gd name="T3" fmla="*/ 192 h 627"/>
                <a:gd name="T4" fmla="*/ 465 w 567"/>
                <a:gd name="T5" fmla="*/ 256 h 627"/>
                <a:gd name="T6" fmla="*/ 529 w 567"/>
                <a:gd name="T7" fmla="*/ 192 h 627"/>
                <a:gd name="T8" fmla="*/ 465 w 567"/>
                <a:gd name="T9" fmla="*/ 128 h 627"/>
                <a:gd name="T10" fmla="*/ 135 w 567"/>
                <a:gd name="T11" fmla="*/ 627 h 627"/>
                <a:gd name="T12" fmla="*/ 432 w 567"/>
                <a:gd name="T13" fmla="*/ 627 h 627"/>
                <a:gd name="T14" fmla="*/ 432 w 567"/>
                <a:gd name="T15" fmla="*/ 363 h 627"/>
                <a:gd name="T16" fmla="*/ 283 w 567"/>
                <a:gd name="T17" fmla="*/ 215 h 627"/>
                <a:gd name="T18" fmla="*/ 135 w 567"/>
                <a:gd name="T19" fmla="*/ 363 h 627"/>
                <a:gd name="T20" fmla="*/ 135 w 567"/>
                <a:gd name="T21" fmla="*/ 627 h 627"/>
                <a:gd name="T22" fmla="*/ 111 w 567"/>
                <a:gd name="T23" fmla="*/ 363 h 627"/>
                <a:gd name="T24" fmla="*/ 111 w 567"/>
                <a:gd name="T25" fmla="*/ 568 h 627"/>
                <a:gd name="T26" fmla="*/ 0 w 567"/>
                <a:gd name="T27" fmla="*/ 568 h 627"/>
                <a:gd name="T28" fmla="*/ 0 w 567"/>
                <a:gd name="T29" fmla="*/ 383 h 627"/>
                <a:gd name="T30" fmla="*/ 102 w 567"/>
                <a:gd name="T31" fmla="*/ 281 h 627"/>
                <a:gd name="T32" fmla="*/ 131 w 567"/>
                <a:gd name="T33" fmla="*/ 285 h 627"/>
                <a:gd name="T34" fmla="*/ 111 w 567"/>
                <a:gd name="T35" fmla="*/ 363 h 627"/>
                <a:gd name="T36" fmla="*/ 567 w 567"/>
                <a:gd name="T37" fmla="*/ 568 h 627"/>
                <a:gd name="T38" fmla="*/ 455 w 567"/>
                <a:gd name="T39" fmla="*/ 568 h 627"/>
                <a:gd name="T40" fmla="*/ 455 w 567"/>
                <a:gd name="T41" fmla="*/ 363 h 627"/>
                <a:gd name="T42" fmla="*/ 436 w 567"/>
                <a:gd name="T43" fmla="*/ 285 h 627"/>
                <a:gd name="T44" fmla="*/ 465 w 567"/>
                <a:gd name="T45" fmla="*/ 281 h 627"/>
                <a:gd name="T46" fmla="*/ 567 w 567"/>
                <a:gd name="T47" fmla="*/ 383 h 627"/>
                <a:gd name="T48" fmla="*/ 567 w 567"/>
                <a:gd name="T49" fmla="*/ 568 h 627"/>
                <a:gd name="T50" fmla="*/ 283 w 567"/>
                <a:gd name="T51" fmla="*/ 0 h 627"/>
                <a:gd name="T52" fmla="*/ 189 w 567"/>
                <a:gd name="T53" fmla="*/ 94 h 627"/>
                <a:gd name="T54" fmla="*/ 283 w 567"/>
                <a:gd name="T55" fmla="*/ 189 h 627"/>
                <a:gd name="T56" fmla="*/ 378 w 567"/>
                <a:gd name="T57" fmla="*/ 94 h 627"/>
                <a:gd name="T58" fmla="*/ 283 w 567"/>
                <a:gd name="T59" fmla="*/ 0 h 627"/>
                <a:gd name="T60" fmla="*/ 102 w 567"/>
                <a:gd name="T61" fmla="*/ 128 h 627"/>
                <a:gd name="T62" fmla="*/ 38 w 567"/>
                <a:gd name="T63" fmla="*/ 192 h 627"/>
                <a:gd name="T64" fmla="*/ 102 w 567"/>
                <a:gd name="T65" fmla="*/ 256 h 627"/>
                <a:gd name="T66" fmla="*/ 166 w 567"/>
                <a:gd name="T67" fmla="*/ 192 h 627"/>
                <a:gd name="T68" fmla="*/ 102 w 567"/>
                <a:gd name="T69"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7" h="627">
                  <a:moveTo>
                    <a:pt x="465" y="128"/>
                  </a:moveTo>
                  <a:cubicBezTo>
                    <a:pt x="430" y="128"/>
                    <a:pt x="401" y="157"/>
                    <a:pt x="401" y="192"/>
                  </a:cubicBezTo>
                  <a:cubicBezTo>
                    <a:pt x="401" y="227"/>
                    <a:pt x="430" y="256"/>
                    <a:pt x="465" y="256"/>
                  </a:cubicBezTo>
                  <a:cubicBezTo>
                    <a:pt x="500" y="256"/>
                    <a:pt x="529" y="227"/>
                    <a:pt x="529" y="192"/>
                  </a:cubicBezTo>
                  <a:cubicBezTo>
                    <a:pt x="529" y="157"/>
                    <a:pt x="500" y="128"/>
                    <a:pt x="465" y="128"/>
                  </a:cubicBezTo>
                  <a:close/>
                  <a:moveTo>
                    <a:pt x="135" y="627"/>
                  </a:moveTo>
                  <a:lnTo>
                    <a:pt x="432" y="627"/>
                  </a:lnTo>
                  <a:lnTo>
                    <a:pt x="432" y="363"/>
                  </a:lnTo>
                  <a:cubicBezTo>
                    <a:pt x="432" y="281"/>
                    <a:pt x="365" y="215"/>
                    <a:pt x="283" y="215"/>
                  </a:cubicBezTo>
                  <a:cubicBezTo>
                    <a:pt x="201" y="215"/>
                    <a:pt x="135" y="281"/>
                    <a:pt x="135" y="363"/>
                  </a:cubicBezTo>
                  <a:lnTo>
                    <a:pt x="135" y="627"/>
                  </a:lnTo>
                  <a:close/>
                  <a:moveTo>
                    <a:pt x="111" y="363"/>
                  </a:moveTo>
                  <a:lnTo>
                    <a:pt x="111" y="568"/>
                  </a:lnTo>
                  <a:lnTo>
                    <a:pt x="0" y="568"/>
                  </a:lnTo>
                  <a:lnTo>
                    <a:pt x="0" y="383"/>
                  </a:lnTo>
                  <a:cubicBezTo>
                    <a:pt x="0" y="327"/>
                    <a:pt x="46" y="281"/>
                    <a:pt x="102" y="281"/>
                  </a:cubicBezTo>
                  <a:cubicBezTo>
                    <a:pt x="112" y="281"/>
                    <a:pt x="122" y="283"/>
                    <a:pt x="131" y="285"/>
                  </a:cubicBezTo>
                  <a:cubicBezTo>
                    <a:pt x="119" y="309"/>
                    <a:pt x="111" y="335"/>
                    <a:pt x="111" y="363"/>
                  </a:cubicBezTo>
                  <a:close/>
                  <a:moveTo>
                    <a:pt x="567" y="568"/>
                  </a:moveTo>
                  <a:lnTo>
                    <a:pt x="455" y="568"/>
                  </a:lnTo>
                  <a:lnTo>
                    <a:pt x="455" y="363"/>
                  </a:lnTo>
                  <a:cubicBezTo>
                    <a:pt x="455" y="335"/>
                    <a:pt x="448" y="309"/>
                    <a:pt x="436" y="285"/>
                  </a:cubicBezTo>
                  <a:cubicBezTo>
                    <a:pt x="445" y="283"/>
                    <a:pt x="455" y="281"/>
                    <a:pt x="465" y="281"/>
                  </a:cubicBezTo>
                  <a:cubicBezTo>
                    <a:pt x="521" y="281"/>
                    <a:pt x="567" y="327"/>
                    <a:pt x="567" y="383"/>
                  </a:cubicBezTo>
                  <a:lnTo>
                    <a:pt x="567" y="568"/>
                  </a:lnTo>
                  <a:close/>
                  <a:moveTo>
                    <a:pt x="283" y="0"/>
                  </a:moveTo>
                  <a:cubicBezTo>
                    <a:pt x="231" y="0"/>
                    <a:pt x="189" y="42"/>
                    <a:pt x="189" y="94"/>
                  </a:cubicBezTo>
                  <a:cubicBezTo>
                    <a:pt x="189" y="147"/>
                    <a:pt x="231" y="189"/>
                    <a:pt x="283" y="189"/>
                  </a:cubicBezTo>
                  <a:cubicBezTo>
                    <a:pt x="336" y="189"/>
                    <a:pt x="378" y="147"/>
                    <a:pt x="378" y="94"/>
                  </a:cubicBezTo>
                  <a:cubicBezTo>
                    <a:pt x="378" y="42"/>
                    <a:pt x="336" y="0"/>
                    <a:pt x="283" y="0"/>
                  </a:cubicBezTo>
                  <a:close/>
                  <a:moveTo>
                    <a:pt x="102" y="128"/>
                  </a:moveTo>
                  <a:cubicBezTo>
                    <a:pt x="67" y="128"/>
                    <a:pt x="38" y="157"/>
                    <a:pt x="38" y="192"/>
                  </a:cubicBezTo>
                  <a:cubicBezTo>
                    <a:pt x="38" y="227"/>
                    <a:pt x="67" y="256"/>
                    <a:pt x="102" y="256"/>
                  </a:cubicBezTo>
                  <a:cubicBezTo>
                    <a:pt x="137" y="256"/>
                    <a:pt x="166" y="227"/>
                    <a:pt x="166" y="192"/>
                  </a:cubicBezTo>
                  <a:cubicBezTo>
                    <a:pt x="166" y="157"/>
                    <a:pt x="137" y="128"/>
                    <a:pt x="102" y="128"/>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a:latin typeface="+mn-lt"/>
              </a:endParaRPr>
            </a:p>
          </p:txBody>
        </p:sp>
        <p:sp>
          <p:nvSpPr>
            <p:cNvPr id="25" name="Rectangle 24">
              <a:extLst>
                <a:ext uri="{FF2B5EF4-FFF2-40B4-BE49-F238E27FC236}">
                  <a16:creationId xmlns:a16="http://schemas.microsoft.com/office/drawing/2014/main" id="{27BD1409-3218-4C14-9EAF-726BB5F23349}"/>
                </a:ext>
              </a:extLst>
            </p:cNvPr>
            <p:cNvSpPr/>
            <p:nvPr/>
          </p:nvSpPr>
          <p:spPr>
            <a:xfrm>
              <a:off x="7613151" y="5113520"/>
              <a:ext cx="1531937" cy="1341437"/>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3019" name="TextBox 26">
              <a:extLst>
                <a:ext uri="{FF2B5EF4-FFF2-40B4-BE49-F238E27FC236}">
                  <a16:creationId xmlns:a16="http://schemas.microsoft.com/office/drawing/2014/main" id="{E9216417-51AF-4FD7-A2A0-1AFB07572D31}"/>
                </a:ext>
              </a:extLst>
            </p:cNvPr>
            <p:cNvSpPr txBox="1">
              <a:spLocks noChangeArrowheads="1"/>
            </p:cNvSpPr>
            <p:nvPr/>
          </p:nvSpPr>
          <p:spPr bwMode="auto">
            <a:xfrm>
              <a:off x="7932238" y="5886632"/>
              <a:ext cx="893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Lato" panose="020F0502020204030203" pitchFamily="34" charset="0"/>
                  <a:ea typeface="Lato" panose="020F0502020204030203" pitchFamily="34" charset="0"/>
                  <a:cs typeface="Lato" panose="020F0502020204030203" pitchFamily="34" charset="0"/>
                </a:rPr>
                <a:t>title here</a:t>
              </a:r>
            </a:p>
          </p:txBody>
        </p:sp>
        <p:sp>
          <p:nvSpPr>
            <p:cNvPr id="28" name="Rectangle 27">
              <a:extLst>
                <a:ext uri="{FF2B5EF4-FFF2-40B4-BE49-F238E27FC236}">
                  <a16:creationId xmlns:a16="http://schemas.microsoft.com/office/drawing/2014/main" id="{D6665602-57C5-41BF-8BAE-50D03F2D8C02}"/>
                </a:ext>
              </a:extLst>
            </p:cNvPr>
            <p:cNvSpPr/>
            <p:nvPr/>
          </p:nvSpPr>
          <p:spPr>
            <a:xfrm>
              <a:off x="9308601" y="5113520"/>
              <a:ext cx="1531937" cy="1341437"/>
            </a:xfrm>
            <a:prstGeom prst="rect">
              <a:avLst/>
            </a:prstGeom>
            <a:solidFill>
              <a:srgbClr val="B69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7" name="Freeform 208">
              <a:extLst>
                <a:ext uri="{FF2B5EF4-FFF2-40B4-BE49-F238E27FC236}">
                  <a16:creationId xmlns:a16="http://schemas.microsoft.com/office/drawing/2014/main" id="{EDC627F0-26A3-4854-B622-41A66EFEA967}"/>
                </a:ext>
              </a:extLst>
            </p:cNvPr>
            <p:cNvSpPr>
              <a:spLocks noEditPoints="1"/>
            </p:cNvSpPr>
            <p:nvPr/>
          </p:nvSpPr>
          <p:spPr bwMode="auto">
            <a:xfrm>
              <a:off x="8186238" y="5407207"/>
              <a:ext cx="385763" cy="411163"/>
            </a:xfrm>
            <a:custGeom>
              <a:avLst/>
              <a:gdLst>
                <a:gd name="T0" fmla="*/ 318 w 682"/>
                <a:gd name="T1" fmla="*/ 522 h 727"/>
                <a:gd name="T2" fmla="*/ 318 w 682"/>
                <a:gd name="T3" fmla="*/ 113 h 727"/>
                <a:gd name="T4" fmla="*/ 250 w 682"/>
                <a:gd name="T5" fmla="*/ 45 h 727"/>
                <a:gd name="T6" fmla="*/ 45 w 682"/>
                <a:gd name="T7" fmla="*/ 45 h 727"/>
                <a:gd name="T8" fmla="*/ 45 w 682"/>
                <a:gd name="T9" fmla="*/ 523 h 727"/>
                <a:gd name="T10" fmla="*/ 179 w 682"/>
                <a:gd name="T11" fmla="*/ 523 h 727"/>
                <a:gd name="T12" fmla="*/ 179 w 682"/>
                <a:gd name="T13" fmla="*/ 522 h 727"/>
                <a:gd name="T14" fmla="*/ 318 w 682"/>
                <a:gd name="T15" fmla="*/ 522 h 727"/>
                <a:gd name="T16" fmla="*/ 179 w 682"/>
                <a:gd name="T17" fmla="*/ 568 h 727"/>
                <a:gd name="T18" fmla="*/ 0 w 682"/>
                <a:gd name="T19" fmla="*/ 568 h 727"/>
                <a:gd name="T20" fmla="*/ 0 w 682"/>
                <a:gd name="T21" fmla="*/ 0 h 727"/>
                <a:gd name="T22" fmla="*/ 250 w 682"/>
                <a:gd name="T23" fmla="*/ 0 h 727"/>
                <a:gd name="T24" fmla="*/ 341 w 682"/>
                <a:gd name="T25" fmla="*/ 45 h 727"/>
                <a:gd name="T26" fmla="*/ 432 w 682"/>
                <a:gd name="T27" fmla="*/ 0 h 727"/>
                <a:gd name="T28" fmla="*/ 682 w 682"/>
                <a:gd name="T29" fmla="*/ 0 h 727"/>
                <a:gd name="T30" fmla="*/ 682 w 682"/>
                <a:gd name="T31" fmla="*/ 568 h 727"/>
                <a:gd name="T32" fmla="*/ 441 w 682"/>
                <a:gd name="T33" fmla="*/ 568 h 727"/>
                <a:gd name="T34" fmla="*/ 441 w 682"/>
                <a:gd name="T35" fmla="*/ 569 h 727"/>
                <a:gd name="T36" fmla="*/ 179 w 682"/>
                <a:gd name="T37" fmla="*/ 569 h 727"/>
                <a:gd name="T38" fmla="*/ 179 w 682"/>
                <a:gd name="T39" fmla="*/ 568 h 727"/>
                <a:gd name="T40" fmla="*/ 441 w 682"/>
                <a:gd name="T41" fmla="*/ 523 h 727"/>
                <a:gd name="T42" fmla="*/ 636 w 682"/>
                <a:gd name="T43" fmla="*/ 523 h 727"/>
                <a:gd name="T44" fmla="*/ 636 w 682"/>
                <a:gd name="T45" fmla="*/ 45 h 727"/>
                <a:gd name="T46" fmla="*/ 432 w 682"/>
                <a:gd name="T47" fmla="*/ 45 h 727"/>
                <a:gd name="T48" fmla="*/ 364 w 682"/>
                <a:gd name="T49" fmla="*/ 113 h 727"/>
                <a:gd name="T50" fmla="*/ 364 w 682"/>
                <a:gd name="T51" fmla="*/ 522 h 727"/>
                <a:gd name="T52" fmla="*/ 441 w 682"/>
                <a:gd name="T53" fmla="*/ 522 h 727"/>
                <a:gd name="T54" fmla="*/ 441 w 682"/>
                <a:gd name="T55" fmla="*/ 523 h 727"/>
                <a:gd name="T56" fmla="*/ 341 w 682"/>
                <a:gd name="T57" fmla="*/ 659 h 727"/>
                <a:gd name="T58" fmla="*/ 432 w 682"/>
                <a:gd name="T59" fmla="*/ 614 h 727"/>
                <a:gd name="T60" fmla="*/ 682 w 682"/>
                <a:gd name="T61" fmla="*/ 614 h 727"/>
                <a:gd name="T62" fmla="*/ 682 w 682"/>
                <a:gd name="T63" fmla="*/ 659 h 727"/>
                <a:gd name="T64" fmla="*/ 432 w 682"/>
                <a:gd name="T65" fmla="*/ 659 h 727"/>
                <a:gd name="T66" fmla="*/ 364 w 682"/>
                <a:gd name="T67" fmla="*/ 727 h 727"/>
                <a:gd name="T68" fmla="*/ 318 w 682"/>
                <a:gd name="T69" fmla="*/ 727 h 727"/>
                <a:gd name="T70" fmla="*/ 250 w 682"/>
                <a:gd name="T71" fmla="*/ 659 h 727"/>
                <a:gd name="T72" fmla="*/ 0 w 682"/>
                <a:gd name="T73" fmla="*/ 659 h 727"/>
                <a:gd name="T74" fmla="*/ 0 w 682"/>
                <a:gd name="T75" fmla="*/ 614 h 727"/>
                <a:gd name="T76" fmla="*/ 250 w 682"/>
                <a:gd name="T77" fmla="*/ 614 h 727"/>
                <a:gd name="T78" fmla="*/ 341 w 682"/>
                <a:gd name="T79" fmla="*/ 659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2" h="727">
                  <a:moveTo>
                    <a:pt x="318" y="522"/>
                  </a:moveTo>
                  <a:lnTo>
                    <a:pt x="318" y="113"/>
                  </a:lnTo>
                  <a:cubicBezTo>
                    <a:pt x="318" y="76"/>
                    <a:pt x="287" y="45"/>
                    <a:pt x="250" y="45"/>
                  </a:cubicBezTo>
                  <a:lnTo>
                    <a:pt x="45" y="45"/>
                  </a:lnTo>
                  <a:lnTo>
                    <a:pt x="45" y="523"/>
                  </a:lnTo>
                  <a:lnTo>
                    <a:pt x="179" y="523"/>
                  </a:lnTo>
                  <a:lnTo>
                    <a:pt x="179" y="522"/>
                  </a:lnTo>
                  <a:lnTo>
                    <a:pt x="318" y="522"/>
                  </a:lnTo>
                  <a:close/>
                  <a:moveTo>
                    <a:pt x="179" y="568"/>
                  </a:moveTo>
                  <a:lnTo>
                    <a:pt x="0" y="568"/>
                  </a:lnTo>
                  <a:lnTo>
                    <a:pt x="0" y="0"/>
                  </a:lnTo>
                  <a:lnTo>
                    <a:pt x="250" y="0"/>
                  </a:lnTo>
                  <a:cubicBezTo>
                    <a:pt x="287" y="0"/>
                    <a:pt x="320" y="17"/>
                    <a:pt x="341" y="45"/>
                  </a:cubicBezTo>
                  <a:cubicBezTo>
                    <a:pt x="362" y="17"/>
                    <a:pt x="395" y="0"/>
                    <a:pt x="432" y="0"/>
                  </a:cubicBezTo>
                  <a:lnTo>
                    <a:pt x="682" y="0"/>
                  </a:lnTo>
                  <a:lnTo>
                    <a:pt x="682" y="568"/>
                  </a:lnTo>
                  <a:lnTo>
                    <a:pt x="441" y="568"/>
                  </a:lnTo>
                  <a:lnTo>
                    <a:pt x="441" y="569"/>
                  </a:lnTo>
                  <a:lnTo>
                    <a:pt x="179" y="569"/>
                  </a:lnTo>
                  <a:lnTo>
                    <a:pt x="179" y="568"/>
                  </a:lnTo>
                  <a:close/>
                  <a:moveTo>
                    <a:pt x="441" y="523"/>
                  </a:moveTo>
                  <a:lnTo>
                    <a:pt x="636" y="523"/>
                  </a:lnTo>
                  <a:lnTo>
                    <a:pt x="636" y="45"/>
                  </a:lnTo>
                  <a:lnTo>
                    <a:pt x="432" y="45"/>
                  </a:lnTo>
                  <a:cubicBezTo>
                    <a:pt x="394" y="45"/>
                    <a:pt x="364" y="76"/>
                    <a:pt x="364" y="113"/>
                  </a:cubicBezTo>
                  <a:lnTo>
                    <a:pt x="364" y="522"/>
                  </a:lnTo>
                  <a:lnTo>
                    <a:pt x="441" y="522"/>
                  </a:lnTo>
                  <a:lnTo>
                    <a:pt x="441" y="523"/>
                  </a:lnTo>
                  <a:close/>
                  <a:moveTo>
                    <a:pt x="341" y="659"/>
                  </a:moveTo>
                  <a:cubicBezTo>
                    <a:pt x="362" y="632"/>
                    <a:pt x="395" y="614"/>
                    <a:pt x="432" y="614"/>
                  </a:cubicBezTo>
                  <a:lnTo>
                    <a:pt x="682" y="614"/>
                  </a:lnTo>
                  <a:lnTo>
                    <a:pt x="682" y="659"/>
                  </a:lnTo>
                  <a:lnTo>
                    <a:pt x="432" y="659"/>
                  </a:lnTo>
                  <a:cubicBezTo>
                    <a:pt x="394" y="659"/>
                    <a:pt x="364" y="690"/>
                    <a:pt x="364" y="727"/>
                  </a:cubicBezTo>
                  <a:lnTo>
                    <a:pt x="318" y="727"/>
                  </a:lnTo>
                  <a:cubicBezTo>
                    <a:pt x="318" y="690"/>
                    <a:pt x="287" y="659"/>
                    <a:pt x="250" y="659"/>
                  </a:cubicBezTo>
                  <a:lnTo>
                    <a:pt x="0" y="659"/>
                  </a:lnTo>
                  <a:lnTo>
                    <a:pt x="0" y="614"/>
                  </a:lnTo>
                  <a:lnTo>
                    <a:pt x="250" y="614"/>
                  </a:lnTo>
                  <a:cubicBezTo>
                    <a:pt x="287" y="614"/>
                    <a:pt x="320" y="632"/>
                    <a:pt x="341" y="659"/>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a:latin typeface="+mn-lt"/>
              </a:endParaRPr>
            </a:p>
          </p:txBody>
        </p:sp>
        <p:sp>
          <p:nvSpPr>
            <p:cNvPr id="43022" name="TextBox 29">
              <a:extLst>
                <a:ext uri="{FF2B5EF4-FFF2-40B4-BE49-F238E27FC236}">
                  <a16:creationId xmlns:a16="http://schemas.microsoft.com/office/drawing/2014/main" id="{F3F183BA-9AAD-49C6-9714-6799D32AF8D3}"/>
                </a:ext>
              </a:extLst>
            </p:cNvPr>
            <p:cNvSpPr txBox="1">
              <a:spLocks noChangeArrowheads="1"/>
            </p:cNvSpPr>
            <p:nvPr/>
          </p:nvSpPr>
          <p:spPr bwMode="auto">
            <a:xfrm>
              <a:off x="9627688" y="5886632"/>
              <a:ext cx="893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US" sz="1400">
                  <a:solidFill>
                    <a:srgbClr val="1F2839"/>
                  </a:solidFill>
                  <a:latin typeface="Lato" panose="020F0502020204030203" pitchFamily="34" charset="0"/>
                  <a:ea typeface="Lato" panose="020F0502020204030203" pitchFamily="34" charset="0"/>
                  <a:cs typeface="Lato" panose="020F0502020204030203" pitchFamily="34" charset="0"/>
                </a:rPr>
                <a:t>title here</a:t>
              </a:r>
            </a:p>
          </p:txBody>
        </p:sp>
        <p:sp>
          <p:nvSpPr>
            <p:cNvPr id="18" name="Freeform 17">
              <a:extLst>
                <a:ext uri="{FF2B5EF4-FFF2-40B4-BE49-F238E27FC236}">
                  <a16:creationId xmlns:a16="http://schemas.microsoft.com/office/drawing/2014/main" id="{E34C7311-8A31-4CD4-AD20-531FA7618A8E}"/>
                </a:ext>
              </a:extLst>
            </p:cNvPr>
            <p:cNvSpPr>
              <a:spLocks noEditPoints="1"/>
            </p:cNvSpPr>
            <p:nvPr/>
          </p:nvSpPr>
          <p:spPr bwMode="auto">
            <a:xfrm>
              <a:off x="9888038" y="5321482"/>
              <a:ext cx="373063" cy="496888"/>
            </a:xfrm>
            <a:custGeom>
              <a:avLst/>
              <a:gdLst>
                <a:gd name="T0" fmla="*/ 429 w 558"/>
                <a:gd name="T1" fmla="*/ 456 h 744"/>
                <a:gd name="T2" fmla="*/ 382 w 558"/>
                <a:gd name="T3" fmla="*/ 511 h 744"/>
                <a:gd name="T4" fmla="*/ 178 w 558"/>
                <a:gd name="T5" fmla="*/ 511 h 744"/>
                <a:gd name="T6" fmla="*/ 144 w 558"/>
                <a:gd name="T7" fmla="*/ 467 h 744"/>
                <a:gd name="T8" fmla="*/ 47 w 558"/>
                <a:gd name="T9" fmla="*/ 278 h 744"/>
                <a:gd name="T10" fmla="*/ 279 w 558"/>
                <a:gd name="T11" fmla="*/ 46 h 744"/>
                <a:gd name="T12" fmla="*/ 511 w 558"/>
                <a:gd name="T13" fmla="*/ 278 h 744"/>
                <a:gd name="T14" fmla="*/ 429 w 558"/>
                <a:gd name="T15" fmla="*/ 456 h 744"/>
                <a:gd name="T16" fmla="*/ 302 w 558"/>
                <a:gd name="T17" fmla="*/ 93 h 744"/>
                <a:gd name="T18" fmla="*/ 279 w 558"/>
                <a:gd name="T19" fmla="*/ 116 h 744"/>
                <a:gd name="T20" fmla="*/ 302 w 558"/>
                <a:gd name="T21" fmla="*/ 139 h 744"/>
                <a:gd name="T22" fmla="*/ 418 w 558"/>
                <a:gd name="T23" fmla="*/ 257 h 744"/>
                <a:gd name="T24" fmla="*/ 441 w 558"/>
                <a:gd name="T25" fmla="*/ 281 h 744"/>
                <a:gd name="T26" fmla="*/ 465 w 558"/>
                <a:gd name="T27" fmla="*/ 257 h 744"/>
                <a:gd name="T28" fmla="*/ 302 w 558"/>
                <a:gd name="T29" fmla="*/ 93 h 744"/>
                <a:gd name="T30" fmla="*/ 374 w 558"/>
                <a:gd name="T31" fmla="*/ 559 h 744"/>
                <a:gd name="T32" fmla="*/ 374 w 558"/>
                <a:gd name="T33" fmla="*/ 604 h 744"/>
                <a:gd name="T34" fmla="*/ 185 w 558"/>
                <a:gd name="T35" fmla="*/ 604 h 744"/>
                <a:gd name="T36" fmla="*/ 185 w 558"/>
                <a:gd name="T37" fmla="*/ 559 h 744"/>
                <a:gd name="T38" fmla="*/ 185 w 558"/>
                <a:gd name="T39" fmla="*/ 557 h 744"/>
                <a:gd name="T40" fmla="*/ 374 w 558"/>
                <a:gd name="T41" fmla="*/ 557 h 744"/>
                <a:gd name="T42" fmla="*/ 374 w 558"/>
                <a:gd name="T43" fmla="*/ 559 h 744"/>
                <a:gd name="T44" fmla="*/ 279 w 558"/>
                <a:gd name="T45" fmla="*/ 698 h 744"/>
                <a:gd name="T46" fmla="*/ 185 w 558"/>
                <a:gd name="T47" fmla="*/ 650 h 744"/>
                <a:gd name="T48" fmla="*/ 374 w 558"/>
                <a:gd name="T49" fmla="*/ 650 h 744"/>
                <a:gd name="T50" fmla="*/ 279 w 558"/>
                <a:gd name="T51" fmla="*/ 698 h 744"/>
                <a:gd name="T52" fmla="*/ 279 w 558"/>
                <a:gd name="T53" fmla="*/ 0 h 744"/>
                <a:gd name="T54" fmla="*/ 0 w 558"/>
                <a:gd name="T55" fmla="*/ 278 h 744"/>
                <a:gd name="T56" fmla="*/ 117 w 558"/>
                <a:gd name="T57" fmla="*/ 505 h 744"/>
                <a:gd name="T58" fmla="*/ 121 w 558"/>
                <a:gd name="T59" fmla="*/ 508 h 744"/>
                <a:gd name="T60" fmla="*/ 139 w 558"/>
                <a:gd name="T61" fmla="*/ 556 h 744"/>
                <a:gd name="T62" fmla="*/ 139 w 558"/>
                <a:gd name="T63" fmla="*/ 558 h 744"/>
                <a:gd name="T64" fmla="*/ 139 w 558"/>
                <a:gd name="T65" fmla="*/ 650 h 744"/>
                <a:gd name="T66" fmla="*/ 164 w 558"/>
                <a:gd name="T67" fmla="*/ 691 h 744"/>
                <a:gd name="T68" fmla="*/ 258 w 558"/>
                <a:gd name="T69" fmla="*/ 739 h 744"/>
                <a:gd name="T70" fmla="*/ 279 w 558"/>
                <a:gd name="T71" fmla="*/ 744 h 744"/>
                <a:gd name="T72" fmla="*/ 300 w 558"/>
                <a:gd name="T73" fmla="*/ 739 h 744"/>
                <a:gd name="T74" fmla="*/ 395 w 558"/>
                <a:gd name="T75" fmla="*/ 691 h 744"/>
                <a:gd name="T76" fmla="*/ 420 w 558"/>
                <a:gd name="T77" fmla="*/ 650 h 744"/>
                <a:gd name="T78" fmla="*/ 420 w 558"/>
                <a:gd name="T79" fmla="*/ 559 h 744"/>
                <a:gd name="T80" fmla="*/ 448 w 558"/>
                <a:gd name="T81" fmla="*/ 498 h 744"/>
                <a:gd name="T82" fmla="*/ 459 w 558"/>
                <a:gd name="T83" fmla="*/ 491 h 744"/>
                <a:gd name="T84" fmla="*/ 558 w 558"/>
                <a:gd name="T85" fmla="*/ 278 h 744"/>
                <a:gd name="T86" fmla="*/ 279 w 558"/>
                <a:gd name="T8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744">
                  <a:moveTo>
                    <a:pt x="429" y="456"/>
                  </a:moveTo>
                  <a:cubicBezTo>
                    <a:pt x="429" y="456"/>
                    <a:pt x="398" y="470"/>
                    <a:pt x="382" y="511"/>
                  </a:cubicBezTo>
                  <a:lnTo>
                    <a:pt x="178" y="511"/>
                  </a:lnTo>
                  <a:cubicBezTo>
                    <a:pt x="172" y="495"/>
                    <a:pt x="162" y="478"/>
                    <a:pt x="144" y="467"/>
                  </a:cubicBezTo>
                  <a:cubicBezTo>
                    <a:pt x="85" y="425"/>
                    <a:pt x="47" y="356"/>
                    <a:pt x="47" y="278"/>
                  </a:cubicBezTo>
                  <a:cubicBezTo>
                    <a:pt x="47" y="150"/>
                    <a:pt x="151" y="46"/>
                    <a:pt x="279" y="46"/>
                  </a:cubicBezTo>
                  <a:cubicBezTo>
                    <a:pt x="407" y="46"/>
                    <a:pt x="511" y="150"/>
                    <a:pt x="511" y="278"/>
                  </a:cubicBezTo>
                  <a:cubicBezTo>
                    <a:pt x="511" y="350"/>
                    <a:pt x="479" y="413"/>
                    <a:pt x="429" y="456"/>
                  </a:cubicBezTo>
                  <a:close/>
                  <a:moveTo>
                    <a:pt x="302" y="93"/>
                  </a:moveTo>
                  <a:cubicBezTo>
                    <a:pt x="289" y="93"/>
                    <a:pt x="279" y="103"/>
                    <a:pt x="279" y="116"/>
                  </a:cubicBezTo>
                  <a:cubicBezTo>
                    <a:pt x="279" y="129"/>
                    <a:pt x="289" y="139"/>
                    <a:pt x="302" y="139"/>
                  </a:cubicBezTo>
                  <a:cubicBezTo>
                    <a:pt x="354" y="139"/>
                    <a:pt x="418" y="187"/>
                    <a:pt x="418" y="257"/>
                  </a:cubicBezTo>
                  <a:cubicBezTo>
                    <a:pt x="418" y="270"/>
                    <a:pt x="429" y="281"/>
                    <a:pt x="441" y="281"/>
                  </a:cubicBezTo>
                  <a:cubicBezTo>
                    <a:pt x="454" y="281"/>
                    <a:pt x="465" y="270"/>
                    <a:pt x="465" y="257"/>
                  </a:cubicBezTo>
                  <a:cubicBezTo>
                    <a:pt x="465" y="151"/>
                    <a:pt x="382" y="93"/>
                    <a:pt x="302" y="93"/>
                  </a:cubicBezTo>
                  <a:close/>
                  <a:moveTo>
                    <a:pt x="374" y="559"/>
                  </a:moveTo>
                  <a:lnTo>
                    <a:pt x="374" y="604"/>
                  </a:lnTo>
                  <a:lnTo>
                    <a:pt x="185" y="604"/>
                  </a:lnTo>
                  <a:lnTo>
                    <a:pt x="185" y="559"/>
                  </a:lnTo>
                  <a:lnTo>
                    <a:pt x="185" y="557"/>
                  </a:lnTo>
                  <a:lnTo>
                    <a:pt x="374" y="557"/>
                  </a:lnTo>
                  <a:lnTo>
                    <a:pt x="374" y="559"/>
                  </a:lnTo>
                  <a:close/>
                  <a:moveTo>
                    <a:pt x="279" y="698"/>
                  </a:moveTo>
                  <a:lnTo>
                    <a:pt x="185" y="650"/>
                  </a:lnTo>
                  <a:lnTo>
                    <a:pt x="374" y="650"/>
                  </a:lnTo>
                  <a:lnTo>
                    <a:pt x="279" y="698"/>
                  </a:lnTo>
                  <a:close/>
                  <a:moveTo>
                    <a:pt x="279" y="0"/>
                  </a:moveTo>
                  <a:cubicBezTo>
                    <a:pt x="125" y="0"/>
                    <a:pt x="0" y="125"/>
                    <a:pt x="0" y="278"/>
                  </a:cubicBezTo>
                  <a:cubicBezTo>
                    <a:pt x="0" y="368"/>
                    <a:pt x="44" y="453"/>
                    <a:pt x="117" y="505"/>
                  </a:cubicBezTo>
                  <a:lnTo>
                    <a:pt x="121" y="508"/>
                  </a:lnTo>
                  <a:cubicBezTo>
                    <a:pt x="138" y="518"/>
                    <a:pt x="139" y="550"/>
                    <a:pt x="139" y="556"/>
                  </a:cubicBezTo>
                  <a:lnTo>
                    <a:pt x="139" y="558"/>
                  </a:lnTo>
                  <a:lnTo>
                    <a:pt x="139" y="650"/>
                  </a:lnTo>
                  <a:cubicBezTo>
                    <a:pt x="139" y="667"/>
                    <a:pt x="148" y="683"/>
                    <a:pt x="164" y="691"/>
                  </a:cubicBezTo>
                  <a:lnTo>
                    <a:pt x="258" y="739"/>
                  </a:lnTo>
                  <a:cubicBezTo>
                    <a:pt x="264" y="743"/>
                    <a:pt x="272" y="744"/>
                    <a:pt x="279" y="744"/>
                  </a:cubicBezTo>
                  <a:cubicBezTo>
                    <a:pt x="286" y="744"/>
                    <a:pt x="293" y="743"/>
                    <a:pt x="300" y="739"/>
                  </a:cubicBezTo>
                  <a:lnTo>
                    <a:pt x="395" y="691"/>
                  </a:lnTo>
                  <a:cubicBezTo>
                    <a:pt x="410" y="684"/>
                    <a:pt x="420" y="668"/>
                    <a:pt x="420" y="650"/>
                  </a:cubicBezTo>
                  <a:lnTo>
                    <a:pt x="420" y="559"/>
                  </a:lnTo>
                  <a:cubicBezTo>
                    <a:pt x="420" y="513"/>
                    <a:pt x="448" y="498"/>
                    <a:pt x="448" y="498"/>
                  </a:cubicBezTo>
                  <a:lnTo>
                    <a:pt x="459" y="491"/>
                  </a:lnTo>
                  <a:cubicBezTo>
                    <a:pt x="522" y="438"/>
                    <a:pt x="558" y="361"/>
                    <a:pt x="558" y="278"/>
                  </a:cubicBezTo>
                  <a:cubicBezTo>
                    <a:pt x="558" y="125"/>
                    <a:pt x="433" y="0"/>
                    <a:pt x="279"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a:latin typeface="+mn-lt"/>
              </a:endParaRPr>
            </a:p>
          </p:txBody>
        </p:sp>
      </p:grpSp>
      <p:pic>
        <p:nvPicPr>
          <p:cNvPr id="4" name="Picture Placeholder 3">
            <a:extLst>
              <a:ext uri="{FF2B5EF4-FFF2-40B4-BE49-F238E27FC236}">
                <a16:creationId xmlns:a16="http://schemas.microsoft.com/office/drawing/2014/main" id="{256D6929-AA8D-4680-9087-5BC9BA99D1D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287" b="51207"/>
          <a:stretch/>
        </p:blipFill>
        <p:spPr>
          <a:xfrm>
            <a:off x="0" y="0"/>
            <a:ext cx="12192000" cy="3129566"/>
          </a:xfrm>
          <a:custGeom>
            <a:avLst/>
            <a:gdLst>
              <a:gd name="T0" fmla="*/ 0 w 11544300"/>
              <a:gd name="T1" fmla="*/ 0 h 2571750"/>
              <a:gd name="T2" fmla="*/ 11544300 w 11544300"/>
              <a:gd name="T3" fmla="*/ 0 h 2571750"/>
              <a:gd name="T4" fmla="*/ 11544300 w 11544300"/>
              <a:gd name="T5" fmla="*/ 2571750 h 2571750"/>
              <a:gd name="T6" fmla="*/ 0 w 11544300"/>
              <a:gd name="T7" fmla="*/ 2571750 h 25717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44300" h="2571750">
                <a:moveTo>
                  <a:pt x="0" y="0"/>
                </a:moveTo>
                <a:lnTo>
                  <a:pt x="11544300" y="0"/>
                </a:lnTo>
                <a:lnTo>
                  <a:pt x="11544300" y="2571750"/>
                </a:lnTo>
                <a:lnTo>
                  <a:pt x="0" y="2571750"/>
                </a:lnTo>
                <a:lnTo>
                  <a:pt x="0" y="0"/>
                </a:lnTo>
                <a:close/>
              </a:path>
            </a:pathLst>
          </a:custGeom>
        </p:spPr>
      </p:pic>
      <p:sp>
        <p:nvSpPr>
          <p:cNvPr id="21" name="Freeform 6">
            <a:extLst>
              <a:ext uri="{FF2B5EF4-FFF2-40B4-BE49-F238E27FC236}">
                <a16:creationId xmlns:a16="http://schemas.microsoft.com/office/drawing/2014/main" id="{0F6F2245-99C1-446F-BEB1-5886B251014D}"/>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12177DF-2C24-4A20-91D5-CA25D7BDC21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2199" b="32199"/>
          <a:stretch>
            <a:fillRect/>
          </a:stretch>
        </p:blipFill>
        <p:spPr/>
      </p:pic>
      <p:sp>
        <p:nvSpPr>
          <p:cNvPr id="5" name="Rectangle 4">
            <a:extLst>
              <a:ext uri="{FF2B5EF4-FFF2-40B4-BE49-F238E27FC236}">
                <a16:creationId xmlns:a16="http://schemas.microsoft.com/office/drawing/2014/main" id="{2ED71977-5BB2-4D75-BB9E-8D14405D9252}"/>
              </a:ext>
            </a:extLst>
          </p:cNvPr>
          <p:cNvSpPr/>
          <p:nvPr/>
        </p:nvSpPr>
        <p:spPr>
          <a:xfrm>
            <a:off x="3686175" y="990599"/>
            <a:ext cx="2771775" cy="2280633"/>
          </a:xfrm>
          <a:prstGeom prst="rect">
            <a:avLst/>
          </a:prstGeom>
          <a:solidFill>
            <a:srgbClr val="1F28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sp>
        <p:nvSpPr>
          <p:cNvPr id="44035" name="Rectangle 9">
            <a:extLst>
              <a:ext uri="{FF2B5EF4-FFF2-40B4-BE49-F238E27FC236}">
                <a16:creationId xmlns:a16="http://schemas.microsoft.com/office/drawing/2014/main" id="{02EC093C-764E-49DC-B627-7EA2A980DE80}"/>
              </a:ext>
            </a:extLst>
          </p:cNvPr>
          <p:cNvSpPr>
            <a:spLocks noChangeArrowheads="1"/>
          </p:cNvSpPr>
          <p:nvPr/>
        </p:nvSpPr>
        <p:spPr bwMode="auto">
          <a:xfrm>
            <a:off x="4068762" y="1875993"/>
            <a:ext cx="2006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id-ID" alt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has two main statistical methodologies are used in data analysis which summarizes data.</a:t>
            </a:r>
          </a:p>
        </p:txBody>
      </p:sp>
      <p:sp>
        <p:nvSpPr>
          <p:cNvPr id="11" name="Freeform 10">
            <a:extLst>
              <a:ext uri="{FF2B5EF4-FFF2-40B4-BE49-F238E27FC236}">
                <a16:creationId xmlns:a16="http://schemas.microsoft.com/office/drawing/2014/main" id="{916D8374-94C3-4522-B2DA-9AF93581A153}"/>
              </a:ext>
            </a:extLst>
          </p:cNvPr>
          <p:cNvSpPr>
            <a:spLocks noEditPoints="1"/>
          </p:cNvSpPr>
          <p:nvPr/>
        </p:nvSpPr>
        <p:spPr bwMode="auto">
          <a:xfrm>
            <a:off x="4797742" y="1327638"/>
            <a:ext cx="419154" cy="548354"/>
          </a:xfrm>
          <a:custGeom>
            <a:avLst/>
            <a:gdLst>
              <a:gd name="T0" fmla="*/ 280 w 513"/>
              <a:gd name="T1" fmla="*/ 519 h 745"/>
              <a:gd name="T2" fmla="*/ 280 w 513"/>
              <a:gd name="T3" fmla="*/ 466 h 745"/>
              <a:gd name="T4" fmla="*/ 256 w 513"/>
              <a:gd name="T5" fmla="*/ 442 h 745"/>
              <a:gd name="T6" fmla="*/ 233 w 513"/>
              <a:gd name="T7" fmla="*/ 466 h 745"/>
              <a:gd name="T8" fmla="*/ 233 w 513"/>
              <a:gd name="T9" fmla="*/ 519 h 745"/>
              <a:gd name="T10" fmla="*/ 210 w 513"/>
              <a:gd name="T11" fmla="*/ 559 h 745"/>
              <a:gd name="T12" fmla="*/ 256 w 513"/>
              <a:gd name="T13" fmla="*/ 605 h 745"/>
              <a:gd name="T14" fmla="*/ 303 w 513"/>
              <a:gd name="T15" fmla="*/ 559 h 745"/>
              <a:gd name="T16" fmla="*/ 280 w 513"/>
              <a:gd name="T17" fmla="*/ 519 h 745"/>
              <a:gd name="T18" fmla="*/ 466 w 513"/>
              <a:gd name="T19" fmla="*/ 675 h 745"/>
              <a:gd name="T20" fmla="*/ 443 w 513"/>
              <a:gd name="T21" fmla="*/ 699 h 745"/>
              <a:gd name="T22" fmla="*/ 70 w 513"/>
              <a:gd name="T23" fmla="*/ 699 h 745"/>
              <a:gd name="T24" fmla="*/ 47 w 513"/>
              <a:gd name="T25" fmla="*/ 675 h 745"/>
              <a:gd name="T26" fmla="*/ 47 w 513"/>
              <a:gd name="T27" fmla="*/ 396 h 745"/>
              <a:gd name="T28" fmla="*/ 70 w 513"/>
              <a:gd name="T29" fmla="*/ 372 h 745"/>
              <a:gd name="T30" fmla="*/ 443 w 513"/>
              <a:gd name="T31" fmla="*/ 372 h 745"/>
              <a:gd name="T32" fmla="*/ 466 w 513"/>
              <a:gd name="T33" fmla="*/ 396 h 745"/>
              <a:gd name="T34" fmla="*/ 466 w 513"/>
              <a:gd name="T35" fmla="*/ 675 h 745"/>
              <a:gd name="T36" fmla="*/ 117 w 513"/>
              <a:gd name="T37" fmla="*/ 186 h 745"/>
              <a:gd name="T38" fmla="*/ 256 w 513"/>
              <a:gd name="T39" fmla="*/ 46 h 745"/>
              <a:gd name="T40" fmla="*/ 396 w 513"/>
              <a:gd name="T41" fmla="*/ 186 h 745"/>
              <a:gd name="T42" fmla="*/ 396 w 513"/>
              <a:gd name="T43" fmla="*/ 326 h 745"/>
              <a:gd name="T44" fmla="*/ 117 w 513"/>
              <a:gd name="T45" fmla="*/ 326 h 745"/>
              <a:gd name="T46" fmla="*/ 117 w 513"/>
              <a:gd name="T47" fmla="*/ 186 h 745"/>
              <a:gd name="T48" fmla="*/ 443 w 513"/>
              <a:gd name="T49" fmla="*/ 326 h 745"/>
              <a:gd name="T50" fmla="*/ 443 w 513"/>
              <a:gd name="T51" fmla="*/ 186 h 745"/>
              <a:gd name="T52" fmla="*/ 256 w 513"/>
              <a:gd name="T53" fmla="*/ 0 h 745"/>
              <a:gd name="T54" fmla="*/ 70 w 513"/>
              <a:gd name="T55" fmla="*/ 186 h 745"/>
              <a:gd name="T56" fmla="*/ 70 w 513"/>
              <a:gd name="T57" fmla="*/ 326 h 745"/>
              <a:gd name="T58" fmla="*/ 0 w 513"/>
              <a:gd name="T59" fmla="*/ 396 h 745"/>
              <a:gd name="T60" fmla="*/ 0 w 513"/>
              <a:gd name="T61" fmla="*/ 675 h 745"/>
              <a:gd name="T62" fmla="*/ 70 w 513"/>
              <a:gd name="T63" fmla="*/ 745 h 745"/>
              <a:gd name="T64" fmla="*/ 443 w 513"/>
              <a:gd name="T65" fmla="*/ 745 h 745"/>
              <a:gd name="T66" fmla="*/ 513 w 513"/>
              <a:gd name="T67" fmla="*/ 675 h 745"/>
              <a:gd name="T68" fmla="*/ 513 w 513"/>
              <a:gd name="T69" fmla="*/ 396 h 745"/>
              <a:gd name="T70" fmla="*/ 443 w 513"/>
              <a:gd name="T71" fmla="*/ 32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745">
                <a:moveTo>
                  <a:pt x="280" y="519"/>
                </a:moveTo>
                <a:lnTo>
                  <a:pt x="280" y="466"/>
                </a:lnTo>
                <a:cubicBezTo>
                  <a:pt x="280" y="453"/>
                  <a:pt x="269" y="442"/>
                  <a:pt x="256" y="442"/>
                </a:cubicBezTo>
                <a:cubicBezTo>
                  <a:pt x="243" y="442"/>
                  <a:pt x="233" y="453"/>
                  <a:pt x="233" y="466"/>
                </a:cubicBezTo>
                <a:lnTo>
                  <a:pt x="233" y="519"/>
                </a:lnTo>
                <a:cubicBezTo>
                  <a:pt x="219" y="527"/>
                  <a:pt x="210" y="542"/>
                  <a:pt x="210" y="559"/>
                </a:cubicBezTo>
                <a:cubicBezTo>
                  <a:pt x="210" y="585"/>
                  <a:pt x="231" y="605"/>
                  <a:pt x="256" y="605"/>
                </a:cubicBezTo>
                <a:cubicBezTo>
                  <a:pt x="282" y="605"/>
                  <a:pt x="303" y="585"/>
                  <a:pt x="303" y="559"/>
                </a:cubicBezTo>
                <a:cubicBezTo>
                  <a:pt x="303" y="542"/>
                  <a:pt x="294" y="527"/>
                  <a:pt x="280" y="519"/>
                </a:cubicBezTo>
                <a:close/>
                <a:moveTo>
                  <a:pt x="466" y="675"/>
                </a:moveTo>
                <a:cubicBezTo>
                  <a:pt x="466" y="688"/>
                  <a:pt x="456" y="699"/>
                  <a:pt x="443" y="699"/>
                </a:cubicBezTo>
                <a:lnTo>
                  <a:pt x="70" y="699"/>
                </a:lnTo>
                <a:cubicBezTo>
                  <a:pt x="57" y="699"/>
                  <a:pt x="47" y="688"/>
                  <a:pt x="47" y="675"/>
                </a:cubicBezTo>
                <a:lnTo>
                  <a:pt x="47" y="396"/>
                </a:lnTo>
                <a:cubicBezTo>
                  <a:pt x="47" y="383"/>
                  <a:pt x="57" y="372"/>
                  <a:pt x="70" y="372"/>
                </a:cubicBezTo>
                <a:lnTo>
                  <a:pt x="443" y="372"/>
                </a:lnTo>
                <a:cubicBezTo>
                  <a:pt x="456" y="372"/>
                  <a:pt x="466" y="383"/>
                  <a:pt x="466" y="396"/>
                </a:cubicBezTo>
                <a:lnTo>
                  <a:pt x="466" y="675"/>
                </a:lnTo>
                <a:close/>
                <a:moveTo>
                  <a:pt x="117" y="186"/>
                </a:moveTo>
                <a:cubicBezTo>
                  <a:pt x="117" y="109"/>
                  <a:pt x="179" y="46"/>
                  <a:pt x="256" y="46"/>
                </a:cubicBezTo>
                <a:cubicBezTo>
                  <a:pt x="333" y="46"/>
                  <a:pt x="396" y="109"/>
                  <a:pt x="396" y="186"/>
                </a:cubicBezTo>
                <a:lnTo>
                  <a:pt x="396" y="326"/>
                </a:lnTo>
                <a:lnTo>
                  <a:pt x="117" y="326"/>
                </a:lnTo>
                <a:lnTo>
                  <a:pt x="117" y="186"/>
                </a:lnTo>
                <a:close/>
                <a:moveTo>
                  <a:pt x="443" y="326"/>
                </a:moveTo>
                <a:lnTo>
                  <a:pt x="443" y="186"/>
                </a:lnTo>
                <a:cubicBezTo>
                  <a:pt x="443" y="83"/>
                  <a:pt x="359" y="0"/>
                  <a:pt x="256" y="0"/>
                </a:cubicBezTo>
                <a:cubicBezTo>
                  <a:pt x="154" y="0"/>
                  <a:pt x="70" y="83"/>
                  <a:pt x="70" y="186"/>
                </a:cubicBezTo>
                <a:lnTo>
                  <a:pt x="70" y="326"/>
                </a:lnTo>
                <a:cubicBezTo>
                  <a:pt x="31" y="326"/>
                  <a:pt x="0" y="357"/>
                  <a:pt x="0" y="396"/>
                </a:cubicBezTo>
                <a:lnTo>
                  <a:pt x="0" y="675"/>
                </a:lnTo>
                <a:cubicBezTo>
                  <a:pt x="0" y="714"/>
                  <a:pt x="31" y="745"/>
                  <a:pt x="70" y="745"/>
                </a:cubicBezTo>
                <a:lnTo>
                  <a:pt x="443" y="745"/>
                </a:lnTo>
                <a:cubicBezTo>
                  <a:pt x="481" y="745"/>
                  <a:pt x="513" y="714"/>
                  <a:pt x="513" y="675"/>
                </a:cubicBezTo>
                <a:lnTo>
                  <a:pt x="513" y="396"/>
                </a:lnTo>
                <a:cubicBezTo>
                  <a:pt x="513" y="357"/>
                  <a:pt x="481" y="326"/>
                  <a:pt x="443" y="326"/>
                </a:cubicBezTo>
                <a:close/>
              </a:path>
            </a:pathLst>
          </a:custGeom>
          <a:solidFill>
            <a:srgbClr val="B69D74"/>
          </a:solidFill>
          <a:ln>
            <a:noFill/>
          </a:ln>
        </p:spPr>
        <p:txBody>
          <a:bodyPr lIns="146078" tIns="73039" rIns="146078" bIns="73039"/>
          <a:lstStyle/>
          <a:p>
            <a:pPr eaLnBrk="1" fontAlgn="auto" hangingPunct="1">
              <a:spcBef>
                <a:spcPts val="0"/>
              </a:spcBef>
              <a:spcAft>
                <a:spcPts val="0"/>
              </a:spcAft>
              <a:defRPr/>
            </a:pPr>
            <a:endParaRPr lang="en-US" sz="2876" dirty="0">
              <a:latin typeface="+mn-lt"/>
            </a:endParaRPr>
          </a:p>
        </p:txBody>
      </p:sp>
      <p:sp>
        <p:nvSpPr>
          <p:cNvPr id="13" name="Rectangle 12">
            <a:extLst>
              <a:ext uri="{FF2B5EF4-FFF2-40B4-BE49-F238E27FC236}">
                <a16:creationId xmlns:a16="http://schemas.microsoft.com/office/drawing/2014/main" id="{5D8260E3-102E-4C79-9DAA-29F1984EC186}"/>
              </a:ext>
            </a:extLst>
          </p:cNvPr>
          <p:cNvSpPr/>
          <p:nvPr/>
        </p:nvSpPr>
        <p:spPr>
          <a:xfrm>
            <a:off x="6840538" y="1524000"/>
            <a:ext cx="4713286" cy="1683538"/>
          </a:xfrm>
          <a:prstGeom prst="rect">
            <a:avLst/>
          </a:prstGeom>
        </p:spPr>
        <p:txBody>
          <a:bodyPr wrap="square">
            <a:spAutoFit/>
          </a:bodyPr>
          <a:lstStyle/>
          <a:p>
            <a:pPr algn="just">
              <a:lnSpc>
                <a:spcPct val="150000"/>
              </a:lnSpc>
              <a:defRPr/>
            </a:pP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tincidunt eget ante tincidunt, eros in auctor fringilla praesent at diam. Lorem ipsum dolor sit amet, lacus nulla ac netus nibh aliquet, Lorem ipsum dolor sit</a:t>
            </a:r>
            <a:r>
              <a:rPr lang="en-US"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id-ID" sz="1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Lorem ipsum dolor sit amet, lacus nulla ac netus nibh aliquet, porttitor ligula justo libero vivamus porttitor dolor, conubia mollit. Sapien nam suspendisse, </a:t>
            </a:r>
          </a:p>
        </p:txBody>
      </p:sp>
      <p:sp>
        <p:nvSpPr>
          <p:cNvPr id="14" name="TextBox 13">
            <a:extLst>
              <a:ext uri="{FF2B5EF4-FFF2-40B4-BE49-F238E27FC236}">
                <a16:creationId xmlns:a16="http://schemas.microsoft.com/office/drawing/2014/main" id="{A02AF592-3702-4A25-83E4-3047D1F89A40}"/>
              </a:ext>
            </a:extLst>
          </p:cNvPr>
          <p:cNvSpPr txBox="1"/>
          <p:nvPr/>
        </p:nvSpPr>
        <p:spPr>
          <a:xfrm>
            <a:off x="6840538" y="1182688"/>
            <a:ext cx="2533066" cy="307777"/>
          </a:xfrm>
          <a:prstGeom prst="rect">
            <a:avLst/>
          </a:prstGeom>
          <a:noFill/>
        </p:spPr>
        <p:txBody>
          <a:bodyPr wrap="none">
            <a:spAutoFit/>
          </a:bodyPr>
          <a:lstStyle/>
          <a:p>
            <a:pPr eaLnBrk="1" fontAlgn="auto" hangingPunct="1">
              <a:spcBef>
                <a:spcPts val="0"/>
              </a:spcBef>
              <a:spcAft>
                <a:spcPts val="0"/>
              </a:spcAft>
              <a:defRPr/>
            </a:pPr>
            <a:r>
              <a:rPr lang="id-ID" sz="1400" spc="300" dirty="0">
                <a:solidFill>
                  <a:srgbClr val="1F2839"/>
                </a:solidFill>
                <a:latin typeface="Open Sans SemiBold" panose="020B0706030804020204" pitchFamily="34" charset="0"/>
                <a:ea typeface="Open Sans SemiBold" panose="020B0706030804020204" pitchFamily="34" charset="0"/>
                <a:cs typeface="Open Sans SemiBold" panose="020B0706030804020204" pitchFamily="34" charset="0"/>
              </a:rPr>
              <a:t>Bring me title here</a:t>
            </a:r>
          </a:p>
        </p:txBody>
      </p:sp>
      <p:sp>
        <p:nvSpPr>
          <p:cNvPr id="15" name="Rectangle 14">
            <a:extLst>
              <a:ext uri="{FF2B5EF4-FFF2-40B4-BE49-F238E27FC236}">
                <a16:creationId xmlns:a16="http://schemas.microsoft.com/office/drawing/2014/main" id="{54B63A8C-992F-4907-9586-E2C05BEF9500}"/>
              </a:ext>
            </a:extLst>
          </p:cNvPr>
          <p:cNvSpPr/>
          <p:nvPr/>
        </p:nvSpPr>
        <p:spPr>
          <a:xfrm>
            <a:off x="638175" y="4238625"/>
            <a:ext cx="4029075" cy="1066800"/>
          </a:xfrm>
          <a:prstGeom prst="rect">
            <a:avLst/>
          </a:prstGeom>
          <a:solidFill>
            <a:srgbClr val="B69D7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8" name="TextBox 17">
            <a:extLst>
              <a:ext uri="{FF2B5EF4-FFF2-40B4-BE49-F238E27FC236}">
                <a16:creationId xmlns:a16="http://schemas.microsoft.com/office/drawing/2014/main" id="{1BB075DF-18F5-49B1-879E-60ED24608367}"/>
              </a:ext>
            </a:extLst>
          </p:cNvPr>
          <p:cNvSpPr txBox="1"/>
          <p:nvPr/>
        </p:nvSpPr>
        <p:spPr>
          <a:xfrm>
            <a:off x="1101725" y="4341813"/>
            <a:ext cx="3251211" cy="861774"/>
          </a:xfrm>
          <a:prstGeom prst="rect">
            <a:avLst/>
          </a:prstGeom>
          <a:noFill/>
        </p:spPr>
        <p:txBody>
          <a:bodyPr wrap="none">
            <a:spAutoFit/>
          </a:bodyPr>
          <a:lstStyle/>
          <a:p>
            <a:pPr eaLnBrk="1" fontAlgn="auto" hangingPunct="1">
              <a:spcBef>
                <a:spcPts val="0"/>
              </a:spcBef>
              <a:spcAft>
                <a:spcPts val="0"/>
              </a:spcAft>
              <a:defRPr/>
            </a:pPr>
            <a:r>
              <a:rPr lang="id-ID" sz="5000" b="1"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About us</a:t>
            </a:r>
          </a:p>
        </p:txBody>
      </p:sp>
      <p:pic>
        <p:nvPicPr>
          <p:cNvPr id="10" name="Picture Placeholder 9">
            <a:extLst>
              <a:ext uri="{FF2B5EF4-FFF2-40B4-BE49-F238E27FC236}">
                <a16:creationId xmlns:a16="http://schemas.microsoft.com/office/drawing/2014/main" id="{636AA163-EDBC-4517-A274-39CC44777B3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9499" r="9499"/>
          <a:stretch>
            <a:fillRect/>
          </a:stretch>
        </p:blipFill>
        <p:spPr/>
      </p:pic>
      <p:sp>
        <p:nvSpPr>
          <p:cNvPr id="21" name="Freeform 6">
            <a:extLst>
              <a:ext uri="{FF2B5EF4-FFF2-40B4-BE49-F238E27FC236}">
                <a16:creationId xmlns:a16="http://schemas.microsoft.com/office/drawing/2014/main" id="{AFE9E40B-915A-4DE5-B9D8-7EAE5B321E02}"/>
              </a:ext>
            </a:extLst>
          </p:cNvPr>
          <p:cNvSpPr>
            <a:spLocks noEditPoints="1"/>
          </p:cNvSpPr>
          <p:nvPr/>
        </p:nvSpPr>
        <p:spPr bwMode="auto">
          <a:xfrm>
            <a:off x="10861675" y="415925"/>
            <a:ext cx="720725" cy="574675"/>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rgbClr val="1F2839"/>
          </a:solidFill>
          <a:ln>
            <a:noFill/>
          </a:ln>
        </p:spPr>
        <p:txBody>
          <a:bodyPr lIns="146078" tIns="73039" rIns="146078" bIns="73039"/>
          <a:lstStyle/>
          <a:p>
            <a:pPr eaLnBrk="1" fontAlgn="auto" hangingPunct="1">
              <a:spcBef>
                <a:spcPts val="0"/>
              </a:spcBef>
              <a:spcAft>
                <a:spcPts val="0"/>
              </a:spcAft>
              <a:defRPr/>
            </a:pPr>
            <a:endParaRPr lang="en-US" sz="2876" dirty="0">
              <a:solidFill>
                <a:srgbClr val="121617"/>
              </a:solidFill>
              <a:latin typeface="+mn-l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4">
      <a:majorFont>
        <a:latin typeface="Roboto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1280</TotalTime>
  <Words>1803</Words>
  <Application>Microsoft Office PowerPoint</Application>
  <PresentationFormat>Widescreen</PresentationFormat>
  <Paragraphs>127</Paragraphs>
  <Slides>26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Open Sans</vt:lpstr>
      <vt:lpstr>Open Sans SemiBold</vt:lpstr>
      <vt:lpstr>Calibri</vt:lpstr>
      <vt:lpstr>Roboto Light</vt:lpstr>
      <vt:lpstr>Lato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Libor Janek</cp:lastModifiedBy>
  <cp:revision>233</cp:revision>
  <dcterms:created xsi:type="dcterms:W3CDTF">2021-03-24T04:46:24Z</dcterms:created>
  <dcterms:modified xsi:type="dcterms:W3CDTF">2022-06-09T12:48:26Z</dcterms:modified>
</cp:coreProperties>
</file>