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7"/>
  </p:notesMasterIdLst>
  <p:sldIdLst>
    <p:sldId id="292" r:id="rId2"/>
    <p:sldId id="293" r:id="rId3"/>
    <p:sldId id="261" r:id="rId4"/>
    <p:sldId id="260" r:id="rId5"/>
    <p:sldId id="262" r:id="rId6"/>
    <p:sldId id="264" r:id="rId7"/>
    <p:sldId id="266" r:id="rId8"/>
    <p:sldId id="267" r:id="rId9"/>
    <p:sldId id="265" r:id="rId10"/>
    <p:sldId id="268" r:id="rId11"/>
    <p:sldId id="269" r:id="rId12"/>
    <p:sldId id="271" r:id="rId13"/>
    <p:sldId id="272" r:id="rId14"/>
    <p:sldId id="274" r:id="rId15"/>
    <p:sldId id="279" r:id="rId16"/>
    <p:sldId id="275" r:id="rId17"/>
    <p:sldId id="281" r:id="rId18"/>
    <p:sldId id="282" r:id="rId19"/>
    <p:sldId id="283" r:id="rId20"/>
    <p:sldId id="284" r:id="rId21"/>
    <p:sldId id="285" r:id="rId22"/>
    <p:sldId id="258" r:id="rId23"/>
    <p:sldId id="256" r:id="rId24"/>
    <p:sldId id="289" r:id="rId25"/>
    <p:sldId id="294" r:id="rId26"/>
  </p:sldIdLst>
  <p:sldSz cx="12192000" cy="6858000"/>
  <p:notesSz cx="6858000" cy="9144000"/>
  <p:embeddedFontLst>
    <p:embeddedFont>
      <p:font typeface="Calibri" panose="020F0502020204030204" pitchFamily="34" charset="0"/>
      <p:regular r:id="rId28"/>
      <p:bold r:id="rId29"/>
      <p:italic r:id="rId30"/>
      <p:boldItalic r:id="rId31"/>
    </p:embeddedFont>
    <p:embeddedFont>
      <p:font typeface="Gill Sans" panose="020B0502020104020203" charset="0"/>
      <p:regular r:id="rId32"/>
      <p:bold r:id="rId33"/>
      <p:italic r:id="rId34"/>
      <p:boldItalic r:id="rId35"/>
    </p:embeddedFont>
    <p:embeddedFont>
      <p:font typeface="Lato" panose="020F0502020204030203" pitchFamily="34" charset="0"/>
      <p:regular r:id="rId36"/>
      <p:bold r:id="rId37"/>
      <p:italic r:id="rId38"/>
      <p:boldItalic r:id="rId39"/>
    </p:embeddedFont>
    <p:embeddedFont>
      <p:font typeface="Open Sans" panose="020B0606030504020204" pitchFamily="34" charset="0"/>
      <p:regular r:id="rId40"/>
      <p:bold r:id="rId41"/>
      <p:italic r:id="rId42"/>
      <p:boldItalic r:id="rId43"/>
    </p:embeddedFont>
    <p:embeddedFont>
      <p:font typeface="Playfair Display" panose="020B0604020202020204" pitchFamily="2" charset="0"/>
      <p:regular r:id="rId44"/>
      <p:bold r:id="rId45"/>
      <p:italic r:id="rId46"/>
      <p:boldItalic r:id="rId47"/>
    </p:embeddedFont>
    <p:embeddedFont>
      <p:font typeface="poppins" panose="00000500000000000000" pitchFamily="2" charset="0"/>
      <p:regular r:id="rId48"/>
      <p:bold r:id="rId49"/>
      <p:italic r:id="rId50"/>
      <p:boldItalic r:id="rId51"/>
    </p:embeddedFont>
    <p:embeddedFont>
      <p:font typeface="Poppins Medium" panose="00000600000000000000" pitchFamily="2" charset="0"/>
      <p:regular r:id="rId52"/>
      <p:italic r:id="rId53"/>
    </p:embeddedFont>
    <p:embeddedFont>
      <p:font typeface="Roboto" panose="02000000000000000000" pitchFamily="2" charset="0"/>
      <p:regular r:id="rId54"/>
      <p:bold r:id="rId55"/>
      <p:italic r:id="rId56"/>
      <p:bold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FFBD6A"/>
    <a:srgbClr val="0779E4"/>
    <a:srgbClr val="FE3463"/>
    <a:srgbClr val="B6B6B6"/>
    <a:srgbClr val="00D0FF"/>
    <a:srgbClr val="FFF2E1"/>
    <a:srgbClr val="45B02E"/>
    <a:srgbClr val="FF6514"/>
    <a:srgbClr val="F08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6229" autoAdjust="0"/>
  </p:normalViewPr>
  <p:slideViewPr>
    <p:cSldViewPr snapToGrid="0" showGuides="1">
      <p:cViewPr varScale="1">
        <p:scale>
          <a:sx n="72" d="100"/>
          <a:sy n="72" d="100"/>
        </p:scale>
        <p:origin x="80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font" Target="fonts/font23.fntdata"/><Relationship Id="rId55" Type="http://schemas.openxmlformats.org/officeDocument/2006/relationships/font" Target="fonts/font2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font" Target="fonts/font26.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56" Type="http://schemas.openxmlformats.org/officeDocument/2006/relationships/font" Target="fonts/font29.fntdata"/><Relationship Id="rId8" Type="http://schemas.openxmlformats.org/officeDocument/2006/relationships/slide" Target="slides/slide7.xml"/><Relationship Id="rId51" Type="http://schemas.openxmlformats.org/officeDocument/2006/relationships/font" Target="fonts/font2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4.fntdata"/><Relationship Id="rId54" Type="http://schemas.openxmlformats.org/officeDocument/2006/relationships/font" Target="fonts/font2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 Id="rId57" Type="http://schemas.openxmlformats.org/officeDocument/2006/relationships/font" Target="fonts/font30.fntdata"/><Relationship Id="rId10" Type="http://schemas.openxmlformats.org/officeDocument/2006/relationships/slide" Target="slides/slide9.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font" Target="fonts/font25.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7037A2-2080-4238-B543-EA7CB0A8524C}" type="datetimeFigureOut">
              <a:rPr lang="en-US" smtClean="0"/>
              <a:t>6/9/2022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A935F0-9C42-4BC2-89E8-71D9E455E457}" type="slidenum">
              <a:rPr lang="en-US" smtClean="0"/>
              <a:t>‹#›</a:t>
            </a:fld>
            <a:endParaRPr lang="en-US" dirty="0"/>
          </a:p>
        </p:txBody>
      </p:sp>
    </p:spTree>
    <p:extLst>
      <p:ext uri="{BB962C8B-B14F-4D97-AF65-F5344CB8AC3E}">
        <p14:creationId xmlns:p14="http://schemas.microsoft.com/office/powerpoint/2010/main" val="3331371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390F9FD1-9031-40AC-80E3-5218D518D32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178DDDC0-A1D4-46F1-8B4E-8E55F45FAFD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40964" name="Slide Number Placeholder 3">
            <a:extLst>
              <a:ext uri="{FF2B5EF4-FFF2-40B4-BE49-F238E27FC236}">
                <a16:creationId xmlns:a16="http://schemas.microsoft.com/office/drawing/2014/main" id="{93E747B8-93B1-4190-AE42-4247E222410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9BF602B5-4285-4128-A9F3-8A01C3CE045E}" type="slidenum">
              <a:rPr lang="en-US" altLang="en-US"/>
              <a:pPr/>
              <a:t>3</a:t>
            </a:fld>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01428E24-1887-4EE2-829A-5A53801EAC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8389EE2A-314C-476B-9E48-3FAEF300B76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44036" name="Slide Number Placeholder 3">
            <a:extLst>
              <a:ext uri="{FF2B5EF4-FFF2-40B4-BE49-F238E27FC236}">
                <a16:creationId xmlns:a16="http://schemas.microsoft.com/office/drawing/2014/main" id="{6970C770-F3ED-4FDF-BCC3-DBAA07AA2C1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F646CBD6-E680-4FC2-820C-CAB0CC2C3795}" type="slidenum">
              <a:rPr lang="en-US" altLang="en-US"/>
              <a:pPr/>
              <a:t>5</a:t>
            </a:fld>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E2ABC464-8A3B-46E1-BDF8-283A283829F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40F4E245-DACF-4786-A2E7-BA8F3EFA7A0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49156" name="Slide Number Placeholder 3">
            <a:extLst>
              <a:ext uri="{FF2B5EF4-FFF2-40B4-BE49-F238E27FC236}">
                <a16:creationId xmlns:a16="http://schemas.microsoft.com/office/drawing/2014/main" id="{718AC4A5-1DE9-4DCF-A1FE-CDB2B86F76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F9ACC852-DF97-454B-ABB0-748C3EAB9D21}" type="slidenum">
              <a:rPr lang="en-US" altLang="en-US"/>
              <a:pPr/>
              <a:t>9</a:t>
            </a:fld>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dirty="0"/>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dirty="0"/>
          </a:p>
        </p:txBody>
      </p:sp>
    </p:spTree>
    <p:extLst>
      <p:ext uri="{BB962C8B-B14F-4D97-AF65-F5344CB8AC3E}">
        <p14:creationId xmlns:p14="http://schemas.microsoft.com/office/powerpoint/2010/main" val="486887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AC8AC6B5-92AE-4146-9844-C9CDDEF33DA5}"/>
              </a:ext>
            </a:extLst>
          </p:cNvPr>
          <p:cNvSpPr>
            <a:spLocks noGrp="1"/>
          </p:cNvSpPr>
          <p:nvPr>
            <p:ph type="pic" sz="quarter" idx="11"/>
          </p:nvPr>
        </p:nvSpPr>
        <p:spPr>
          <a:xfrm>
            <a:off x="9153855" y="1412874"/>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dirty="0"/>
          </a:p>
        </p:txBody>
      </p:sp>
      <p:sp>
        <p:nvSpPr>
          <p:cNvPr id="14" name="Picture Placeholder 13">
            <a:extLst>
              <a:ext uri="{FF2B5EF4-FFF2-40B4-BE49-F238E27FC236}">
                <a16:creationId xmlns:a16="http://schemas.microsoft.com/office/drawing/2014/main" id="{B340CD70-D080-4456-9BFF-F4020AF9CACA}"/>
              </a:ext>
            </a:extLst>
          </p:cNvPr>
          <p:cNvSpPr>
            <a:spLocks noGrp="1"/>
          </p:cNvSpPr>
          <p:nvPr>
            <p:ph type="pic" sz="quarter" idx="12"/>
          </p:nvPr>
        </p:nvSpPr>
        <p:spPr>
          <a:xfrm>
            <a:off x="6627498" y="3029887"/>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dirty="0"/>
          </a:p>
        </p:txBody>
      </p:sp>
      <p:sp>
        <p:nvSpPr>
          <p:cNvPr id="15" name="Picture Placeholder 14">
            <a:extLst>
              <a:ext uri="{FF2B5EF4-FFF2-40B4-BE49-F238E27FC236}">
                <a16:creationId xmlns:a16="http://schemas.microsoft.com/office/drawing/2014/main" id="{0B9E8A48-E9A1-438D-B415-AA2848CF1E06}"/>
              </a:ext>
            </a:extLst>
          </p:cNvPr>
          <p:cNvSpPr>
            <a:spLocks noGrp="1"/>
          </p:cNvSpPr>
          <p:nvPr>
            <p:ph type="pic" sz="quarter" idx="13"/>
          </p:nvPr>
        </p:nvSpPr>
        <p:spPr>
          <a:xfrm>
            <a:off x="9153855" y="3029887"/>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dirty="0"/>
          </a:p>
        </p:txBody>
      </p:sp>
      <p:sp>
        <p:nvSpPr>
          <p:cNvPr id="16" name="Picture Placeholder 15">
            <a:extLst>
              <a:ext uri="{FF2B5EF4-FFF2-40B4-BE49-F238E27FC236}">
                <a16:creationId xmlns:a16="http://schemas.microsoft.com/office/drawing/2014/main" id="{7E1C725D-581D-41D9-9BD2-410277D0C482}"/>
              </a:ext>
            </a:extLst>
          </p:cNvPr>
          <p:cNvSpPr>
            <a:spLocks noGrp="1"/>
          </p:cNvSpPr>
          <p:nvPr>
            <p:ph type="pic" sz="quarter" idx="14"/>
          </p:nvPr>
        </p:nvSpPr>
        <p:spPr>
          <a:xfrm>
            <a:off x="6627498" y="4646900"/>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dirty="0"/>
          </a:p>
        </p:txBody>
      </p:sp>
      <p:sp>
        <p:nvSpPr>
          <p:cNvPr id="17" name="Picture Placeholder 16">
            <a:extLst>
              <a:ext uri="{FF2B5EF4-FFF2-40B4-BE49-F238E27FC236}">
                <a16:creationId xmlns:a16="http://schemas.microsoft.com/office/drawing/2014/main" id="{2CEE4EB9-AB68-4886-8FC3-9C362572C5E4}"/>
              </a:ext>
            </a:extLst>
          </p:cNvPr>
          <p:cNvSpPr>
            <a:spLocks noGrp="1"/>
          </p:cNvSpPr>
          <p:nvPr>
            <p:ph type="pic" sz="quarter" idx="15"/>
          </p:nvPr>
        </p:nvSpPr>
        <p:spPr>
          <a:xfrm>
            <a:off x="9153855" y="4646900"/>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dirty="0"/>
          </a:p>
        </p:txBody>
      </p:sp>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dirty="0"/>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dirty="0"/>
          </a:p>
        </p:txBody>
      </p:sp>
      <p:sp>
        <p:nvSpPr>
          <p:cNvPr id="12" name="Picture Placeholder 11">
            <a:extLst>
              <a:ext uri="{FF2B5EF4-FFF2-40B4-BE49-F238E27FC236}">
                <a16:creationId xmlns:a16="http://schemas.microsoft.com/office/drawing/2014/main" id="{E47D148F-7DCF-4B9F-AD40-BCC4589E3976}"/>
              </a:ext>
            </a:extLst>
          </p:cNvPr>
          <p:cNvSpPr>
            <a:spLocks noGrp="1"/>
          </p:cNvSpPr>
          <p:nvPr>
            <p:ph type="pic" sz="quarter" idx="10"/>
          </p:nvPr>
        </p:nvSpPr>
        <p:spPr>
          <a:xfrm>
            <a:off x="6627498" y="1412874"/>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1340677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dirty="0"/>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dirty="0"/>
          </a:p>
        </p:txBody>
      </p:sp>
    </p:spTree>
    <p:extLst>
      <p:ext uri="{BB962C8B-B14F-4D97-AF65-F5344CB8AC3E}">
        <p14:creationId xmlns:p14="http://schemas.microsoft.com/office/powerpoint/2010/main" val="32199433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C61AA9B-8837-4874-BC95-DD3A5954270E}"/>
              </a:ext>
            </a:extLst>
          </p:cNvPr>
          <p:cNvSpPr>
            <a:spLocks noGrp="1"/>
          </p:cNvSpPr>
          <p:nvPr>
            <p:ph type="pic" sz="quarter" idx="10"/>
          </p:nvPr>
        </p:nvSpPr>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txBody>
          <a:bodyPr wrap="square">
            <a:noAutofit/>
          </a:bodyPr>
          <a:lstStyle/>
          <a:p>
            <a:endParaRPr lang="en-US" dirty="0"/>
          </a:p>
        </p:txBody>
      </p:sp>
    </p:spTree>
    <p:extLst>
      <p:ext uri="{BB962C8B-B14F-4D97-AF65-F5344CB8AC3E}">
        <p14:creationId xmlns:p14="http://schemas.microsoft.com/office/powerpoint/2010/main" val="27059992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C61AA9B-8837-4874-BC95-DD3A5954270E}"/>
              </a:ext>
            </a:extLst>
          </p:cNvPr>
          <p:cNvSpPr>
            <a:spLocks noGrp="1"/>
          </p:cNvSpPr>
          <p:nvPr>
            <p:ph type="pic" sz="quarter" idx="10"/>
          </p:nvPr>
        </p:nvSpPr>
        <p:spPr>
          <a:xfrm>
            <a:off x="-1" y="0"/>
            <a:ext cx="6096001"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txBody>
          <a:bodyPr wrap="square">
            <a:noAutofit/>
          </a:bodyPr>
          <a:lstStyle/>
          <a:p>
            <a:endParaRPr lang="en-US" dirty="0"/>
          </a:p>
        </p:txBody>
      </p:sp>
    </p:spTree>
    <p:extLst>
      <p:ext uri="{BB962C8B-B14F-4D97-AF65-F5344CB8AC3E}">
        <p14:creationId xmlns:p14="http://schemas.microsoft.com/office/powerpoint/2010/main" val="4909975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725554" y="2044000"/>
            <a:ext cx="2740893" cy="2770000"/>
          </a:xfrm>
          <a:prstGeom prst="diamond">
            <a:avLst/>
          </a:prstGeom>
          <a:pattFill prst="divot">
            <a:fgClr>
              <a:schemeClr val="accent5"/>
            </a:fgClr>
            <a:bgClr>
              <a:schemeClr val="bg1"/>
            </a:bgClr>
          </a:pattFill>
        </p:spPr>
        <p:txBody>
          <a:bodyPr wrap="square" anchor="ctr">
            <a:noAutofit/>
          </a:bodyPr>
          <a:lstStyle>
            <a:lvl1pPr algn="ctr">
              <a:defRPr sz="16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noProof="0" dirty="0"/>
          </a:p>
        </p:txBody>
      </p:sp>
    </p:spTree>
    <p:extLst>
      <p:ext uri="{BB962C8B-B14F-4D97-AF65-F5344CB8AC3E}">
        <p14:creationId xmlns:p14="http://schemas.microsoft.com/office/powerpoint/2010/main" val="23042389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6096000" y="0"/>
            <a:ext cx="6096000" cy="3733800"/>
          </a:xfrm>
          <a:prstGeom prst="rect">
            <a:avLst/>
          </a:prstGeom>
          <a:pattFill prst="divot">
            <a:fgClr>
              <a:schemeClr val="accent5"/>
            </a:fgClr>
            <a:bgClr>
              <a:schemeClr val="bg1"/>
            </a:bgClr>
          </a:pattFill>
        </p:spPr>
        <p:txBody>
          <a:bodyPr wrap="square">
            <a:noAutofit/>
          </a:bodyPr>
          <a:lstStyle/>
          <a:p>
            <a:pPr lvl="0"/>
            <a:endParaRPr lang="id-ID" noProof="0"/>
          </a:p>
        </p:txBody>
      </p:sp>
    </p:spTree>
    <p:extLst>
      <p:ext uri="{BB962C8B-B14F-4D97-AF65-F5344CB8AC3E}">
        <p14:creationId xmlns:p14="http://schemas.microsoft.com/office/powerpoint/2010/main" val="19423690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 y="3429000"/>
            <a:ext cx="12191999" cy="2997582"/>
          </a:xfrm>
          <a:custGeom>
            <a:avLst/>
            <a:gdLst>
              <a:gd name="connsiteX0" fmla="*/ 10019431 w 12191999"/>
              <a:gd name="connsiteY0" fmla="*/ 0 h 2997582"/>
              <a:gd name="connsiteX1" fmla="*/ 12191999 w 12191999"/>
              <a:gd name="connsiteY1" fmla="*/ 0 h 2997582"/>
              <a:gd name="connsiteX2" fmla="*/ 12191999 w 12191999"/>
              <a:gd name="connsiteY2" fmla="*/ 2997582 h 2997582"/>
              <a:gd name="connsiteX3" fmla="*/ 9270035 w 12191999"/>
              <a:gd name="connsiteY3" fmla="*/ 2997582 h 2997582"/>
              <a:gd name="connsiteX4" fmla="*/ 6570264 w 12191999"/>
              <a:gd name="connsiteY4" fmla="*/ 0 h 2997582"/>
              <a:gd name="connsiteX5" fmla="*/ 9820300 w 12191999"/>
              <a:gd name="connsiteY5" fmla="*/ 0 h 2997582"/>
              <a:gd name="connsiteX6" fmla="*/ 9070905 w 12191999"/>
              <a:gd name="connsiteY6" fmla="*/ 2997582 h 2997582"/>
              <a:gd name="connsiteX7" fmla="*/ 5820868 w 12191999"/>
              <a:gd name="connsiteY7" fmla="*/ 2997582 h 2997582"/>
              <a:gd name="connsiteX8" fmla="*/ 3121095 w 12191999"/>
              <a:gd name="connsiteY8" fmla="*/ 0 h 2997582"/>
              <a:gd name="connsiteX9" fmla="*/ 6371131 w 12191999"/>
              <a:gd name="connsiteY9" fmla="*/ 0 h 2997582"/>
              <a:gd name="connsiteX10" fmla="*/ 5621737 w 12191999"/>
              <a:gd name="connsiteY10" fmla="*/ 2997582 h 2997582"/>
              <a:gd name="connsiteX11" fmla="*/ 2371700 w 12191999"/>
              <a:gd name="connsiteY11" fmla="*/ 2997582 h 2997582"/>
              <a:gd name="connsiteX12" fmla="*/ 0 w 12191999"/>
              <a:gd name="connsiteY12" fmla="*/ 0 h 2997582"/>
              <a:gd name="connsiteX13" fmla="*/ 2921963 w 12191999"/>
              <a:gd name="connsiteY13" fmla="*/ 0 h 2997582"/>
              <a:gd name="connsiteX14" fmla="*/ 2172569 w 12191999"/>
              <a:gd name="connsiteY14" fmla="*/ 2997582 h 2997582"/>
              <a:gd name="connsiteX15" fmla="*/ 0 w 12191999"/>
              <a:gd name="connsiteY15" fmla="*/ 2997582 h 2997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2997582">
                <a:moveTo>
                  <a:pt x="10019431" y="0"/>
                </a:moveTo>
                <a:lnTo>
                  <a:pt x="12191999" y="0"/>
                </a:lnTo>
                <a:lnTo>
                  <a:pt x="12191999" y="2997582"/>
                </a:lnTo>
                <a:lnTo>
                  <a:pt x="9270035" y="2997582"/>
                </a:lnTo>
                <a:close/>
                <a:moveTo>
                  <a:pt x="6570264" y="0"/>
                </a:moveTo>
                <a:lnTo>
                  <a:pt x="9820300" y="0"/>
                </a:lnTo>
                <a:lnTo>
                  <a:pt x="9070905" y="2997582"/>
                </a:lnTo>
                <a:lnTo>
                  <a:pt x="5820868" y="2997582"/>
                </a:lnTo>
                <a:close/>
                <a:moveTo>
                  <a:pt x="3121095" y="0"/>
                </a:moveTo>
                <a:lnTo>
                  <a:pt x="6371131" y="0"/>
                </a:lnTo>
                <a:lnTo>
                  <a:pt x="5621737" y="2997582"/>
                </a:lnTo>
                <a:lnTo>
                  <a:pt x="2371700" y="2997582"/>
                </a:lnTo>
                <a:close/>
                <a:moveTo>
                  <a:pt x="0" y="0"/>
                </a:moveTo>
                <a:lnTo>
                  <a:pt x="2921963" y="0"/>
                </a:lnTo>
                <a:lnTo>
                  <a:pt x="2172569" y="2997582"/>
                </a:lnTo>
                <a:lnTo>
                  <a:pt x="0" y="2997582"/>
                </a:lnTo>
                <a:close/>
              </a:path>
            </a:pathLst>
          </a:custGeom>
          <a:pattFill prst="divot">
            <a:fgClr>
              <a:schemeClr val="accent5"/>
            </a:fgClr>
            <a:bgClr>
              <a:schemeClr val="bg1"/>
            </a:bgClr>
          </a:pattFill>
        </p:spPr>
        <p:txBody>
          <a:bodyPr wrap="square" anchor="ctr">
            <a:noAutofit/>
          </a:bodyPr>
          <a:lstStyle>
            <a:lvl1pPr algn="ctr">
              <a:defRPr sz="16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noProof="0" dirty="0"/>
          </a:p>
        </p:txBody>
      </p:sp>
    </p:spTree>
    <p:extLst>
      <p:ext uri="{BB962C8B-B14F-4D97-AF65-F5344CB8AC3E}">
        <p14:creationId xmlns:p14="http://schemas.microsoft.com/office/powerpoint/2010/main" val="38798372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6096000" y="2320978"/>
            <a:ext cx="6096000" cy="4156022"/>
          </a:xfrm>
          <a:prstGeom prst="rect">
            <a:avLst/>
          </a:prstGeom>
          <a:pattFill prst="divot">
            <a:fgClr>
              <a:schemeClr val="accent5"/>
            </a:fgClr>
            <a:bgClr>
              <a:schemeClr val="bg1"/>
            </a:bgClr>
          </a:pattFill>
        </p:spPr>
        <p:txBody>
          <a:bodyPr wrap="square">
            <a:noAutofit/>
          </a:bodyPr>
          <a:lstStyle/>
          <a:p>
            <a:pPr lvl="0"/>
            <a:endParaRPr lang="id-ID" noProof="0"/>
          </a:p>
        </p:txBody>
      </p:sp>
    </p:spTree>
    <p:extLst>
      <p:ext uri="{BB962C8B-B14F-4D97-AF65-F5344CB8AC3E}">
        <p14:creationId xmlns:p14="http://schemas.microsoft.com/office/powerpoint/2010/main" val="20578070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1" y="2665927"/>
            <a:ext cx="3588131" cy="4192072"/>
          </a:xfrm>
          <a:custGeom>
            <a:avLst/>
            <a:gdLst>
              <a:gd name="connsiteX0" fmla="*/ 0 w 3588131"/>
              <a:gd name="connsiteY0" fmla="*/ 0 h 4846319"/>
              <a:gd name="connsiteX1" fmla="*/ 3588131 w 3588131"/>
              <a:gd name="connsiteY1" fmla="*/ 0 h 4846319"/>
              <a:gd name="connsiteX2" fmla="*/ 3588131 w 3588131"/>
              <a:gd name="connsiteY2" fmla="*/ 4846319 h 4846319"/>
              <a:gd name="connsiteX3" fmla="*/ 0 w 3588131"/>
              <a:gd name="connsiteY3" fmla="*/ 4846319 h 4846319"/>
            </a:gdLst>
            <a:ahLst/>
            <a:cxnLst>
              <a:cxn ang="0">
                <a:pos x="connsiteX0" y="connsiteY0"/>
              </a:cxn>
              <a:cxn ang="0">
                <a:pos x="connsiteX1" y="connsiteY1"/>
              </a:cxn>
              <a:cxn ang="0">
                <a:pos x="connsiteX2" y="connsiteY2"/>
              </a:cxn>
              <a:cxn ang="0">
                <a:pos x="connsiteX3" y="connsiteY3"/>
              </a:cxn>
            </a:cxnLst>
            <a:rect l="l" t="t" r="r" b="b"/>
            <a:pathLst>
              <a:path w="3588131" h="4846319">
                <a:moveTo>
                  <a:pt x="0" y="0"/>
                </a:moveTo>
                <a:lnTo>
                  <a:pt x="3588131" y="0"/>
                </a:lnTo>
                <a:lnTo>
                  <a:pt x="3588131" y="4846319"/>
                </a:lnTo>
                <a:lnTo>
                  <a:pt x="0" y="4846319"/>
                </a:lnTo>
                <a:close/>
              </a:path>
            </a:pathLst>
          </a:custGeom>
          <a:pattFill prst="divot">
            <a:fgClr>
              <a:schemeClr val="accent5"/>
            </a:fgClr>
            <a:bgClr>
              <a:schemeClr val="bg1"/>
            </a:bgClr>
          </a:pattFill>
        </p:spPr>
        <p:txBody>
          <a:bodyPr wrap="square">
            <a:noAutofit/>
          </a:bodyPr>
          <a:lstStyle/>
          <a:p>
            <a:pPr lvl="0"/>
            <a:endParaRPr lang="id-ID" noProof="0"/>
          </a:p>
        </p:txBody>
      </p:sp>
    </p:spTree>
    <p:extLst>
      <p:ext uri="{BB962C8B-B14F-4D97-AF65-F5344CB8AC3E}">
        <p14:creationId xmlns:p14="http://schemas.microsoft.com/office/powerpoint/2010/main" val="30299356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3792512" y="692150"/>
            <a:ext cx="3282846" cy="5554663"/>
          </a:xfrm>
          <a:custGeom>
            <a:avLst/>
            <a:gdLst>
              <a:gd name="connsiteX0" fmla="*/ 0 w 3282846"/>
              <a:gd name="connsiteY0" fmla="*/ 0 h 5554663"/>
              <a:gd name="connsiteX1" fmla="*/ 3282846 w 3282846"/>
              <a:gd name="connsiteY1" fmla="*/ 0 h 5554663"/>
              <a:gd name="connsiteX2" fmla="*/ 3282846 w 3282846"/>
              <a:gd name="connsiteY2" fmla="*/ 5554663 h 5554663"/>
              <a:gd name="connsiteX3" fmla="*/ 0 w 3282846"/>
              <a:gd name="connsiteY3" fmla="*/ 5554663 h 5554663"/>
            </a:gdLst>
            <a:ahLst/>
            <a:cxnLst>
              <a:cxn ang="0">
                <a:pos x="connsiteX0" y="connsiteY0"/>
              </a:cxn>
              <a:cxn ang="0">
                <a:pos x="connsiteX1" y="connsiteY1"/>
              </a:cxn>
              <a:cxn ang="0">
                <a:pos x="connsiteX2" y="connsiteY2"/>
              </a:cxn>
              <a:cxn ang="0">
                <a:pos x="connsiteX3" y="connsiteY3"/>
              </a:cxn>
            </a:cxnLst>
            <a:rect l="l" t="t" r="r" b="b"/>
            <a:pathLst>
              <a:path w="3282846" h="5554663">
                <a:moveTo>
                  <a:pt x="0" y="0"/>
                </a:moveTo>
                <a:lnTo>
                  <a:pt x="3282846" y="0"/>
                </a:lnTo>
                <a:lnTo>
                  <a:pt x="3282846" y="5554663"/>
                </a:lnTo>
                <a:lnTo>
                  <a:pt x="0" y="5554663"/>
                </a:lnTo>
                <a:close/>
              </a:path>
            </a:pathLst>
          </a:custGeom>
          <a:pattFill prst="divot">
            <a:fgClr>
              <a:schemeClr val="accent5"/>
            </a:fgClr>
            <a:bgClr>
              <a:schemeClr val="bg1"/>
            </a:bgClr>
          </a:pattFill>
        </p:spPr>
        <p:txBody>
          <a:bodyPr wrap="square">
            <a:noAutofit/>
          </a:bodyPr>
          <a:lstStyle/>
          <a:p>
            <a:pPr lvl="0"/>
            <a:endParaRPr lang="id-ID" noProof="0"/>
          </a:p>
        </p:txBody>
      </p:sp>
    </p:spTree>
    <p:extLst>
      <p:ext uri="{BB962C8B-B14F-4D97-AF65-F5344CB8AC3E}">
        <p14:creationId xmlns:p14="http://schemas.microsoft.com/office/powerpoint/2010/main" val="1025628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E3BDB1E-6AFF-4CE5-B9BB-B037137970C9}"/>
              </a:ext>
            </a:extLst>
          </p:cNvPr>
          <p:cNvSpPr>
            <a:spLocks noGrp="1"/>
          </p:cNvSpPr>
          <p:nvPr>
            <p:ph type="pic" sz="quarter" idx="10"/>
          </p:nvPr>
        </p:nvSpPr>
        <p:spPr>
          <a:xfrm>
            <a:off x="6947096" y="1776198"/>
            <a:ext cx="3756174" cy="3756174"/>
          </a:xfrm>
          <a:custGeom>
            <a:avLst/>
            <a:gdLst>
              <a:gd name="connsiteX0" fmla="*/ 1878087 w 3756174"/>
              <a:gd name="connsiteY0" fmla="*/ 0 h 3756174"/>
              <a:gd name="connsiteX1" fmla="*/ 3756174 w 3756174"/>
              <a:gd name="connsiteY1" fmla="*/ 1878087 h 3756174"/>
              <a:gd name="connsiteX2" fmla="*/ 1878087 w 3756174"/>
              <a:gd name="connsiteY2" fmla="*/ 3756174 h 3756174"/>
              <a:gd name="connsiteX3" fmla="*/ 0 w 3756174"/>
              <a:gd name="connsiteY3" fmla="*/ 1878087 h 3756174"/>
              <a:gd name="connsiteX4" fmla="*/ 1878087 w 3756174"/>
              <a:gd name="connsiteY4" fmla="*/ 0 h 3756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174" h="3756174">
                <a:moveTo>
                  <a:pt x="1878087" y="0"/>
                </a:moveTo>
                <a:cubicBezTo>
                  <a:pt x="2915326" y="0"/>
                  <a:pt x="3756174" y="840848"/>
                  <a:pt x="3756174" y="1878087"/>
                </a:cubicBezTo>
                <a:cubicBezTo>
                  <a:pt x="3756174" y="2915326"/>
                  <a:pt x="2915326" y="3756174"/>
                  <a:pt x="1878087" y="3756174"/>
                </a:cubicBezTo>
                <a:cubicBezTo>
                  <a:pt x="840848" y="3756174"/>
                  <a:pt x="0" y="2915326"/>
                  <a:pt x="0" y="1878087"/>
                </a:cubicBezTo>
                <a:cubicBezTo>
                  <a:pt x="0" y="840848"/>
                  <a:pt x="840848" y="0"/>
                  <a:pt x="1878087" y="0"/>
                </a:cubicBezTo>
                <a:close/>
              </a:path>
            </a:pathLst>
          </a:custGeom>
        </p:spPr>
        <p:txBody>
          <a:bodyPr wrap="square">
            <a:noAutofit/>
          </a:bodyPr>
          <a:lstStyle/>
          <a:p>
            <a:endParaRPr lang="en-US" dirty="0"/>
          </a:p>
        </p:txBody>
      </p:sp>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dirty="0"/>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dirty="0"/>
          </a:p>
        </p:txBody>
      </p:sp>
    </p:spTree>
    <p:extLst>
      <p:ext uri="{BB962C8B-B14F-4D97-AF65-F5344CB8AC3E}">
        <p14:creationId xmlns:p14="http://schemas.microsoft.com/office/powerpoint/2010/main" val="7276353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1" y="0"/>
            <a:ext cx="5546361" cy="3429000"/>
          </a:xfrm>
          <a:custGeom>
            <a:avLst/>
            <a:gdLst>
              <a:gd name="connsiteX0" fmla="*/ 0 w 5546361"/>
              <a:gd name="connsiteY0" fmla="*/ 0 h 3429000"/>
              <a:gd name="connsiteX1" fmla="*/ 5546361 w 5546361"/>
              <a:gd name="connsiteY1" fmla="*/ 0 h 3429000"/>
              <a:gd name="connsiteX2" fmla="*/ 5546361 w 5546361"/>
              <a:gd name="connsiteY2" fmla="*/ 3429000 h 3429000"/>
              <a:gd name="connsiteX3" fmla="*/ 0 w 5546361"/>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5546361" h="3429000">
                <a:moveTo>
                  <a:pt x="0" y="0"/>
                </a:moveTo>
                <a:lnTo>
                  <a:pt x="5546361" y="0"/>
                </a:lnTo>
                <a:lnTo>
                  <a:pt x="5546361" y="3429000"/>
                </a:lnTo>
                <a:lnTo>
                  <a:pt x="0" y="3429000"/>
                </a:lnTo>
                <a:close/>
              </a:path>
            </a:pathLst>
          </a:custGeom>
          <a:pattFill prst="divot">
            <a:fgClr>
              <a:schemeClr val="accent5"/>
            </a:fgClr>
            <a:bgClr>
              <a:schemeClr val="bg1"/>
            </a:bgClr>
          </a:pattFill>
        </p:spPr>
        <p:txBody>
          <a:bodyPr wrap="square">
            <a:noAutofit/>
          </a:bodyPr>
          <a:lstStyle/>
          <a:p>
            <a:pPr lvl="0"/>
            <a:endParaRPr lang="id-ID" noProof="0"/>
          </a:p>
        </p:txBody>
      </p:sp>
    </p:spTree>
    <p:extLst>
      <p:ext uri="{BB962C8B-B14F-4D97-AF65-F5344CB8AC3E}">
        <p14:creationId xmlns:p14="http://schemas.microsoft.com/office/powerpoint/2010/main" val="5206736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1" y="1905524"/>
            <a:ext cx="3135302" cy="3046951"/>
          </a:xfrm>
          <a:custGeom>
            <a:avLst/>
            <a:gdLst>
              <a:gd name="connsiteX0" fmla="*/ 0 w 3135302"/>
              <a:gd name="connsiteY0" fmla="*/ 0 h 3046951"/>
              <a:gd name="connsiteX1" fmla="*/ 3135302 w 3135302"/>
              <a:gd name="connsiteY1" fmla="*/ 0 h 3046951"/>
              <a:gd name="connsiteX2" fmla="*/ 3135302 w 3135302"/>
              <a:gd name="connsiteY2" fmla="*/ 3046951 h 3046951"/>
              <a:gd name="connsiteX3" fmla="*/ 0 w 3135302"/>
              <a:gd name="connsiteY3" fmla="*/ 3046951 h 3046951"/>
            </a:gdLst>
            <a:ahLst/>
            <a:cxnLst>
              <a:cxn ang="0">
                <a:pos x="connsiteX0" y="connsiteY0"/>
              </a:cxn>
              <a:cxn ang="0">
                <a:pos x="connsiteX1" y="connsiteY1"/>
              </a:cxn>
              <a:cxn ang="0">
                <a:pos x="connsiteX2" y="connsiteY2"/>
              </a:cxn>
              <a:cxn ang="0">
                <a:pos x="connsiteX3" y="connsiteY3"/>
              </a:cxn>
            </a:cxnLst>
            <a:rect l="l" t="t" r="r" b="b"/>
            <a:pathLst>
              <a:path w="3135302" h="3046951">
                <a:moveTo>
                  <a:pt x="0" y="0"/>
                </a:moveTo>
                <a:lnTo>
                  <a:pt x="3135302" y="0"/>
                </a:lnTo>
                <a:lnTo>
                  <a:pt x="3135302" y="3046951"/>
                </a:lnTo>
                <a:lnTo>
                  <a:pt x="0" y="3046951"/>
                </a:lnTo>
                <a:close/>
              </a:path>
            </a:pathLst>
          </a:custGeom>
          <a:pattFill prst="divot">
            <a:fgClr>
              <a:schemeClr val="accent5"/>
            </a:fgClr>
            <a:bgClr>
              <a:schemeClr val="bg1"/>
            </a:bgClr>
          </a:pattFill>
        </p:spPr>
        <p:txBody>
          <a:bodyPr wrap="square">
            <a:noAutofit/>
          </a:bodyPr>
          <a:lstStyle/>
          <a:p>
            <a:pPr lvl="0"/>
            <a:endParaRPr lang="id-ID" noProof="0"/>
          </a:p>
        </p:txBody>
      </p:sp>
    </p:spTree>
    <p:extLst>
      <p:ext uri="{BB962C8B-B14F-4D97-AF65-F5344CB8AC3E}">
        <p14:creationId xmlns:p14="http://schemas.microsoft.com/office/powerpoint/2010/main" val="6728147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1" y="2148840"/>
            <a:ext cx="7924800" cy="2392680"/>
          </a:xfrm>
          <a:custGeom>
            <a:avLst/>
            <a:gdLst>
              <a:gd name="connsiteX0" fmla="*/ 0 w 7924800"/>
              <a:gd name="connsiteY0" fmla="*/ 0 h 2392680"/>
              <a:gd name="connsiteX1" fmla="*/ 7924800 w 7924800"/>
              <a:gd name="connsiteY1" fmla="*/ 0 h 2392680"/>
              <a:gd name="connsiteX2" fmla="*/ 7924800 w 7924800"/>
              <a:gd name="connsiteY2" fmla="*/ 2392680 h 2392680"/>
              <a:gd name="connsiteX3" fmla="*/ 0 w 7924800"/>
              <a:gd name="connsiteY3" fmla="*/ 2392680 h 2392680"/>
            </a:gdLst>
            <a:ahLst/>
            <a:cxnLst>
              <a:cxn ang="0">
                <a:pos x="connsiteX0" y="connsiteY0"/>
              </a:cxn>
              <a:cxn ang="0">
                <a:pos x="connsiteX1" y="connsiteY1"/>
              </a:cxn>
              <a:cxn ang="0">
                <a:pos x="connsiteX2" y="connsiteY2"/>
              </a:cxn>
              <a:cxn ang="0">
                <a:pos x="connsiteX3" y="connsiteY3"/>
              </a:cxn>
            </a:cxnLst>
            <a:rect l="l" t="t" r="r" b="b"/>
            <a:pathLst>
              <a:path w="7924800" h="2392680">
                <a:moveTo>
                  <a:pt x="0" y="0"/>
                </a:moveTo>
                <a:lnTo>
                  <a:pt x="7924800" y="0"/>
                </a:lnTo>
                <a:lnTo>
                  <a:pt x="7924800" y="2392680"/>
                </a:lnTo>
                <a:lnTo>
                  <a:pt x="0" y="2392680"/>
                </a:lnTo>
                <a:close/>
              </a:path>
            </a:pathLst>
          </a:custGeom>
          <a:pattFill prst="divot">
            <a:fgClr>
              <a:schemeClr val="accent5"/>
            </a:fgClr>
            <a:bgClr>
              <a:schemeClr val="bg1"/>
            </a:bgClr>
          </a:pattFill>
        </p:spPr>
        <p:txBody>
          <a:bodyPr wrap="square">
            <a:noAutofit/>
          </a:bodyPr>
          <a:lstStyle/>
          <a:p>
            <a:pPr lvl="0"/>
            <a:endParaRPr lang="id-ID" noProof="0"/>
          </a:p>
        </p:txBody>
      </p:sp>
    </p:spTree>
    <p:extLst>
      <p:ext uri="{BB962C8B-B14F-4D97-AF65-F5344CB8AC3E}">
        <p14:creationId xmlns:p14="http://schemas.microsoft.com/office/powerpoint/2010/main" val="27930872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1" y="3520440"/>
            <a:ext cx="5484064" cy="3337559"/>
          </a:xfrm>
          <a:prstGeom prst="rect">
            <a:avLst/>
          </a:prstGeom>
          <a:pattFill prst="divot">
            <a:fgClr>
              <a:schemeClr val="accent5"/>
            </a:fgClr>
            <a:bgClr>
              <a:schemeClr val="bg1"/>
            </a:bgClr>
          </a:pattFill>
        </p:spPr>
        <p:txBody>
          <a:bodyPr wrap="square">
            <a:noAutofit/>
          </a:bodyPr>
          <a:lstStyle/>
          <a:p>
            <a:pPr lvl="0"/>
            <a:endParaRPr lang="id-ID" noProof="0"/>
          </a:p>
        </p:txBody>
      </p:sp>
    </p:spTree>
    <p:extLst>
      <p:ext uri="{BB962C8B-B14F-4D97-AF65-F5344CB8AC3E}">
        <p14:creationId xmlns:p14="http://schemas.microsoft.com/office/powerpoint/2010/main" val="29294539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6336150" y="0"/>
            <a:ext cx="2286000" cy="3316603"/>
          </a:xfrm>
          <a:prstGeom prst="rect">
            <a:avLst/>
          </a:prstGeom>
          <a:pattFill prst="divot">
            <a:fgClr>
              <a:schemeClr val="accent5"/>
            </a:fgClr>
            <a:bgClr>
              <a:schemeClr val="bg1"/>
            </a:bgClr>
          </a:pattFill>
        </p:spPr>
        <p:txBody>
          <a:bodyPr wrap="square">
            <a:noAutofit/>
          </a:bodyPr>
          <a:lstStyle/>
          <a:p>
            <a:pPr lvl="0"/>
            <a:endParaRPr lang="id-ID" noProof="0"/>
          </a:p>
        </p:txBody>
      </p:sp>
      <p:sp>
        <p:nvSpPr>
          <p:cNvPr id="9" name="Picture Placeholder 8"/>
          <p:cNvSpPr>
            <a:spLocks noGrp="1"/>
          </p:cNvSpPr>
          <p:nvPr>
            <p:ph type="pic" sz="quarter" idx="13"/>
          </p:nvPr>
        </p:nvSpPr>
        <p:spPr>
          <a:xfrm>
            <a:off x="6336150" y="3541396"/>
            <a:ext cx="2286000" cy="3316604"/>
          </a:xfrm>
          <a:prstGeom prst="rect">
            <a:avLst/>
          </a:prstGeom>
          <a:pattFill prst="divot">
            <a:fgClr>
              <a:schemeClr val="accent5"/>
            </a:fgClr>
            <a:bgClr>
              <a:schemeClr val="bg1"/>
            </a:bgClr>
          </a:pattFill>
        </p:spPr>
        <p:txBody>
          <a:bodyPr wrap="square">
            <a:noAutofit/>
          </a:bodyPr>
          <a:lstStyle/>
          <a:p>
            <a:pPr lvl="0"/>
            <a:endParaRPr lang="id-ID" noProof="0"/>
          </a:p>
        </p:txBody>
      </p:sp>
    </p:spTree>
    <p:extLst>
      <p:ext uri="{BB962C8B-B14F-4D97-AF65-F5344CB8AC3E}">
        <p14:creationId xmlns:p14="http://schemas.microsoft.com/office/powerpoint/2010/main" val="30475177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16" name="Picture Placeholder 15"/>
          <p:cNvSpPr>
            <a:spLocks noGrp="1"/>
          </p:cNvSpPr>
          <p:nvPr>
            <p:ph type="pic" sz="quarter" idx="12"/>
          </p:nvPr>
        </p:nvSpPr>
        <p:spPr>
          <a:xfrm>
            <a:off x="7039668" y="3494117"/>
            <a:ext cx="2155767" cy="1792101"/>
          </a:xfrm>
          <a:custGeom>
            <a:avLst/>
            <a:gdLst>
              <a:gd name="connsiteX0" fmla="*/ 0 w 2155767"/>
              <a:gd name="connsiteY0" fmla="*/ 0 h 1792101"/>
              <a:gd name="connsiteX1" fmla="*/ 2155767 w 2155767"/>
              <a:gd name="connsiteY1" fmla="*/ 0 h 1792101"/>
              <a:gd name="connsiteX2" fmla="*/ 2155767 w 2155767"/>
              <a:gd name="connsiteY2" fmla="*/ 1792101 h 1792101"/>
              <a:gd name="connsiteX3" fmla="*/ 0 w 2155767"/>
              <a:gd name="connsiteY3" fmla="*/ 1792101 h 1792101"/>
            </a:gdLst>
            <a:ahLst/>
            <a:cxnLst>
              <a:cxn ang="0">
                <a:pos x="connsiteX0" y="connsiteY0"/>
              </a:cxn>
              <a:cxn ang="0">
                <a:pos x="connsiteX1" y="connsiteY1"/>
              </a:cxn>
              <a:cxn ang="0">
                <a:pos x="connsiteX2" y="connsiteY2"/>
              </a:cxn>
              <a:cxn ang="0">
                <a:pos x="connsiteX3" y="connsiteY3"/>
              </a:cxn>
            </a:cxnLst>
            <a:rect l="l" t="t" r="r" b="b"/>
            <a:pathLst>
              <a:path w="2155767" h="1792101">
                <a:moveTo>
                  <a:pt x="0" y="0"/>
                </a:moveTo>
                <a:lnTo>
                  <a:pt x="2155767" y="0"/>
                </a:lnTo>
                <a:lnTo>
                  <a:pt x="2155767" y="1792101"/>
                </a:lnTo>
                <a:lnTo>
                  <a:pt x="0" y="1792101"/>
                </a:lnTo>
                <a:close/>
              </a:path>
            </a:pathLst>
          </a:custGeom>
          <a:pattFill prst="divot">
            <a:fgClr>
              <a:schemeClr val="accent5"/>
            </a:fgClr>
            <a:bgClr>
              <a:schemeClr val="bg1"/>
            </a:bgClr>
          </a:pattFill>
        </p:spPr>
        <p:txBody>
          <a:bodyPr wrap="square" anchor="ctr">
            <a:noAutofit/>
          </a:bodyPr>
          <a:lstStyle>
            <a:lvl1pPr algn="ctr">
              <a:defRPr sz="16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noProof="0" dirty="0"/>
          </a:p>
        </p:txBody>
      </p:sp>
      <p:sp>
        <p:nvSpPr>
          <p:cNvPr id="14" name="Picture Placeholder 13"/>
          <p:cNvSpPr>
            <a:spLocks noGrp="1"/>
          </p:cNvSpPr>
          <p:nvPr>
            <p:ph type="pic" sz="quarter" idx="13"/>
          </p:nvPr>
        </p:nvSpPr>
        <p:spPr>
          <a:xfrm>
            <a:off x="9340908" y="1208118"/>
            <a:ext cx="2155767" cy="1792101"/>
          </a:xfrm>
          <a:custGeom>
            <a:avLst/>
            <a:gdLst>
              <a:gd name="connsiteX0" fmla="*/ 0 w 2155767"/>
              <a:gd name="connsiteY0" fmla="*/ 0 h 1792101"/>
              <a:gd name="connsiteX1" fmla="*/ 2155767 w 2155767"/>
              <a:gd name="connsiteY1" fmla="*/ 0 h 1792101"/>
              <a:gd name="connsiteX2" fmla="*/ 2155767 w 2155767"/>
              <a:gd name="connsiteY2" fmla="*/ 1792101 h 1792101"/>
              <a:gd name="connsiteX3" fmla="*/ 0 w 2155767"/>
              <a:gd name="connsiteY3" fmla="*/ 1792101 h 1792101"/>
            </a:gdLst>
            <a:ahLst/>
            <a:cxnLst>
              <a:cxn ang="0">
                <a:pos x="connsiteX0" y="connsiteY0"/>
              </a:cxn>
              <a:cxn ang="0">
                <a:pos x="connsiteX1" y="connsiteY1"/>
              </a:cxn>
              <a:cxn ang="0">
                <a:pos x="connsiteX2" y="connsiteY2"/>
              </a:cxn>
              <a:cxn ang="0">
                <a:pos x="connsiteX3" y="connsiteY3"/>
              </a:cxn>
            </a:cxnLst>
            <a:rect l="l" t="t" r="r" b="b"/>
            <a:pathLst>
              <a:path w="2155767" h="1792101">
                <a:moveTo>
                  <a:pt x="0" y="0"/>
                </a:moveTo>
                <a:lnTo>
                  <a:pt x="2155767" y="0"/>
                </a:lnTo>
                <a:lnTo>
                  <a:pt x="2155767" y="1792101"/>
                </a:lnTo>
                <a:lnTo>
                  <a:pt x="0" y="1792101"/>
                </a:lnTo>
                <a:close/>
              </a:path>
            </a:pathLst>
          </a:custGeom>
          <a:pattFill prst="divot">
            <a:fgClr>
              <a:schemeClr val="accent5"/>
            </a:fgClr>
            <a:bgClr>
              <a:schemeClr val="bg1"/>
            </a:bgClr>
          </a:pattFill>
        </p:spPr>
        <p:txBody>
          <a:bodyPr wrap="square" anchor="ctr">
            <a:noAutofit/>
          </a:bodyPr>
          <a:lstStyle>
            <a:lvl1pPr algn="ctr">
              <a:defRPr sz="16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noProof="0" dirty="0"/>
          </a:p>
        </p:txBody>
      </p:sp>
      <p:sp>
        <p:nvSpPr>
          <p:cNvPr id="17" name="Picture Placeholder 16"/>
          <p:cNvSpPr>
            <a:spLocks noGrp="1"/>
          </p:cNvSpPr>
          <p:nvPr>
            <p:ph type="pic" sz="quarter" idx="14"/>
          </p:nvPr>
        </p:nvSpPr>
        <p:spPr>
          <a:xfrm>
            <a:off x="9340908" y="3494117"/>
            <a:ext cx="2155767" cy="1792101"/>
          </a:xfrm>
          <a:custGeom>
            <a:avLst/>
            <a:gdLst>
              <a:gd name="connsiteX0" fmla="*/ 0 w 2155767"/>
              <a:gd name="connsiteY0" fmla="*/ 0 h 1792101"/>
              <a:gd name="connsiteX1" fmla="*/ 2155767 w 2155767"/>
              <a:gd name="connsiteY1" fmla="*/ 0 h 1792101"/>
              <a:gd name="connsiteX2" fmla="*/ 2155767 w 2155767"/>
              <a:gd name="connsiteY2" fmla="*/ 1792101 h 1792101"/>
              <a:gd name="connsiteX3" fmla="*/ 0 w 2155767"/>
              <a:gd name="connsiteY3" fmla="*/ 1792101 h 1792101"/>
            </a:gdLst>
            <a:ahLst/>
            <a:cxnLst>
              <a:cxn ang="0">
                <a:pos x="connsiteX0" y="connsiteY0"/>
              </a:cxn>
              <a:cxn ang="0">
                <a:pos x="connsiteX1" y="connsiteY1"/>
              </a:cxn>
              <a:cxn ang="0">
                <a:pos x="connsiteX2" y="connsiteY2"/>
              </a:cxn>
              <a:cxn ang="0">
                <a:pos x="connsiteX3" y="connsiteY3"/>
              </a:cxn>
            </a:cxnLst>
            <a:rect l="l" t="t" r="r" b="b"/>
            <a:pathLst>
              <a:path w="2155767" h="1792101">
                <a:moveTo>
                  <a:pt x="0" y="0"/>
                </a:moveTo>
                <a:lnTo>
                  <a:pt x="2155767" y="0"/>
                </a:lnTo>
                <a:lnTo>
                  <a:pt x="2155767" y="1792101"/>
                </a:lnTo>
                <a:lnTo>
                  <a:pt x="0" y="1792101"/>
                </a:lnTo>
                <a:close/>
              </a:path>
            </a:pathLst>
          </a:custGeom>
          <a:pattFill prst="divot">
            <a:fgClr>
              <a:schemeClr val="accent5"/>
            </a:fgClr>
            <a:bgClr>
              <a:schemeClr val="bg1"/>
            </a:bgClr>
          </a:pattFill>
        </p:spPr>
        <p:txBody>
          <a:bodyPr wrap="square" anchor="ctr">
            <a:noAutofit/>
          </a:bodyPr>
          <a:lstStyle>
            <a:lvl1pPr algn="ctr">
              <a:defRPr sz="16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noProof="0" dirty="0"/>
          </a:p>
        </p:txBody>
      </p:sp>
      <p:sp>
        <p:nvSpPr>
          <p:cNvPr id="8" name="Picture Placeholder 7"/>
          <p:cNvSpPr>
            <a:spLocks noGrp="1"/>
          </p:cNvSpPr>
          <p:nvPr>
            <p:ph type="pic" sz="quarter" idx="15"/>
          </p:nvPr>
        </p:nvSpPr>
        <p:spPr>
          <a:xfrm>
            <a:off x="7039668" y="1208118"/>
            <a:ext cx="2155767" cy="1792101"/>
          </a:xfrm>
          <a:custGeom>
            <a:avLst/>
            <a:gdLst>
              <a:gd name="connsiteX0" fmla="*/ 0 w 2155767"/>
              <a:gd name="connsiteY0" fmla="*/ 0 h 1792101"/>
              <a:gd name="connsiteX1" fmla="*/ 2155767 w 2155767"/>
              <a:gd name="connsiteY1" fmla="*/ 0 h 1792101"/>
              <a:gd name="connsiteX2" fmla="*/ 2155767 w 2155767"/>
              <a:gd name="connsiteY2" fmla="*/ 1792101 h 1792101"/>
              <a:gd name="connsiteX3" fmla="*/ 0 w 2155767"/>
              <a:gd name="connsiteY3" fmla="*/ 1792101 h 1792101"/>
            </a:gdLst>
            <a:ahLst/>
            <a:cxnLst>
              <a:cxn ang="0">
                <a:pos x="connsiteX0" y="connsiteY0"/>
              </a:cxn>
              <a:cxn ang="0">
                <a:pos x="connsiteX1" y="connsiteY1"/>
              </a:cxn>
              <a:cxn ang="0">
                <a:pos x="connsiteX2" y="connsiteY2"/>
              </a:cxn>
              <a:cxn ang="0">
                <a:pos x="connsiteX3" y="connsiteY3"/>
              </a:cxn>
            </a:cxnLst>
            <a:rect l="l" t="t" r="r" b="b"/>
            <a:pathLst>
              <a:path w="2155767" h="1792101">
                <a:moveTo>
                  <a:pt x="0" y="0"/>
                </a:moveTo>
                <a:lnTo>
                  <a:pt x="2155767" y="0"/>
                </a:lnTo>
                <a:lnTo>
                  <a:pt x="2155767" y="1792101"/>
                </a:lnTo>
                <a:lnTo>
                  <a:pt x="0" y="1792101"/>
                </a:lnTo>
                <a:close/>
              </a:path>
            </a:pathLst>
          </a:custGeom>
          <a:pattFill prst="divot">
            <a:fgClr>
              <a:schemeClr val="accent5"/>
            </a:fgClr>
            <a:bgClr>
              <a:schemeClr val="bg1"/>
            </a:bgClr>
          </a:pattFill>
        </p:spPr>
        <p:txBody>
          <a:bodyPr wrap="square">
            <a:noAutofit/>
          </a:bodyPr>
          <a:lstStyle/>
          <a:p>
            <a:pPr lvl="0"/>
            <a:endParaRPr lang="id-ID" noProof="0"/>
          </a:p>
        </p:txBody>
      </p:sp>
    </p:spTree>
    <p:extLst>
      <p:ext uri="{BB962C8B-B14F-4D97-AF65-F5344CB8AC3E}">
        <p14:creationId xmlns:p14="http://schemas.microsoft.com/office/powerpoint/2010/main" val="26379729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11" name="Picture Placeholder 10"/>
          <p:cNvSpPr>
            <a:spLocks noGrp="1"/>
          </p:cNvSpPr>
          <p:nvPr>
            <p:ph type="pic" sz="quarter" idx="12"/>
          </p:nvPr>
        </p:nvSpPr>
        <p:spPr>
          <a:xfrm>
            <a:off x="3477076" y="3429000"/>
            <a:ext cx="2505055" cy="2594429"/>
          </a:xfrm>
          <a:custGeom>
            <a:avLst/>
            <a:gdLst>
              <a:gd name="connsiteX0" fmla="*/ 0 w 2505055"/>
              <a:gd name="connsiteY0" fmla="*/ 0 h 2594429"/>
              <a:gd name="connsiteX1" fmla="*/ 2505055 w 2505055"/>
              <a:gd name="connsiteY1" fmla="*/ 0 h 2594429"/>
              <a:gd name="connsiteX2" fmla="*/ 2505055 w 2505055"/>
              <a:gd name="connsiteY2" fmla="*/ 2594429 h 2594429"/>
              <a:gd name="connsiteX3" fmla="*/ 0 w 2505055"/>
              <a:gd name="connsiteY3" fmla="*/ 2594429 h 2594429"/>
            </a:gdLst>
            <a:ahLst/>
            <a:cxnLst>
              <a:cxn ang="0">
                <a:pos x="connsiteX0" y="connsiteY0"/>
              </a:cxn>
              <a:cxn ang="0">
                <a:pos x="connsiteX1" y="connsiteY1"/>
              </a:cxn>
              <a:cxn ang="0">
                <a:pos x="connsiteX2" y="connsiteY2"/>
              </a:cxn>
              <a:cxn ang="0">
                <a:pos x="connsiteX3" y="connsiteY3"/>
              </a:cxn>
            </a:cxnLst>
            <a:rect l="l" t="t" r="r" b="b"/>
            <a:pathLst>
              <a:path w="2505055" h="2594429">
                <a:moveTo>
                  <a:pt x="0" y="0"/>
                </a:moveTo>
                <a:lnTo>
                  <a:pt x="2505055" y="0"/>
                </a:lnTo>
                <a:lnTo>
                  <a:pt x="2505055" y="2594429"/>
                </a:lnTo>
                <a:lnTo>
                  <a:pt x="0" y="2594429"/>
                </a:lnTo>
                <a:close/>
              </a:path>
            </a:pathLst>
          </a:custGeom>
          <a:pattFill prst="divot">
            <a:fgClr>
              <a:schemeClr val="accent5"/>
            </a:fgClr>
            <a:bgClr>
              <a:schemeClr val="bg1"/>
            </a:bgClr>
          </a:pattFill>
        </p:spPr>
        <p:txBody>
          <a:bodyPr wrap="square" anchor="ctr">
            <a:noAutofit/>
          </a:bodyPr>
          <a:lstStyle>
            <a:lvl1pPr algn="ctr">
              <a:defRPr sz="16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noProof="0" dirty="0"/>
          </a:p>
        </p:txBody>
      </p:sp>
      <p:sp>
        <p:nvSpPr>
          <p:cNvPr id="10" name="Picture Placeholder 9"/>
          <p:cNvSpPr>
            <a:spLocks noGrp="1"/>
          </p:cNvSpPr>
          <p:nvPr>
            <p:ph type="pic" sz="quarter" idx="13"/>
          </p:nvPr>
        </p:nvSpPr>
        <p:spPr>
          <a:xfrm>
            <a:off x="6209864" y="3429000"/>
            <a:ext cx="2505055" cy="2594429"/>
          </a:xfrm>
          <a:custGeom>
            <a:avLst/>
            <a:gdLst>
              <a:gd name="connsiteX0" fmla="*/ 0 w 2505055"/>
              <a:gd name="connsiteY0" fmla="*/ 0 h 2594429"/>
              <a:gd name="connsiteX1" fmla="*/ 2505055 w 2505055"/>
              <a:gd name="connsiteY1" fmla="*/ 0 h 2594429"/>
              <a:gd name="connsiteX2" fmla="*/ 2505055 w 2505055"/>
              <a:gd name="connsiteY2" fmla="*/ 2594429 h 2594429"/>
              <a:gd name="connsiteX3" fmla="*/ 0 w 2505055"/>
              <a:gd name="connsiteY3" fmla="*/ 2594429 h 2594429"/>
            </a:gdLst>
            <a:ahLst/>
            <a:cxnLst>
              <a:cxn ang="0">
                <a:pos x="connsiteX0" y="connsiteY0"/>
              </a:cxn>
              <a:cxn ang="0">
                <a:pos x="connsiteX1" y="connsiteY1"/>
              </a:cxn>
              <a:cxn ang="0">
                <a:pos x="connsiteX2" y="connsiteY2"/>
              </a:cxn>
              <a:cxn ang="0">
                <a:pos x="connsiteX3" y="connsiteY3"/>
              </a:cxn>
            </a:cxnLst>
            <a:rect l="l" t="t" r="r" b="b"/>
            <a:pathLst>
              <a:path w="2505055" h="2594429">
                <a:moveTo>
                  <a:pt x="0" y="0"/>
                </a:moveTo>
                <a:lnTo>
                  <a:pt x="2505055" y="0"/>
                </a:lnTo>
                <a:lnTo>
                  <a:pt x="2505055" y="2594429"/>
                </a:lnTo>
                <a:lnTo>
                  <a:pt x="0" y="2594429"/>
                </a:lnTo>
                <a:close/>
              </a:path>
            </a:pathLst>
          </a:custGeom>
          <a:pattFill prst="divot">
            <a:fgClr>
              <a:schemeClr val="accent5"/>
            </a:fgClr>
            <a:bgClr>
              <a:schemeClr val="bg1"/>
            </a:bgClr>
          </a:pattFill>
        </p:spPr>
        <p:txBody>
          <a:bodyPr wrap="square" anchor="ctr">
            <a:noAutofit/>
          </a:bodyPr>
          <a:lstStyle>
            <a:lvl1pPr algn="ctr">
              <a:defRPr sz="16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noProof="0" dirty="0"/>
          </a:p>
        </p:txBody>
      </p:sp>
    </p:spTree>
    <p:extLst>
      <p:ext uri="{BB962C8B-B14F-4D97-AF65-F5344CB8AC3E}">
        <p14:creationId xmlns:p14="http://schemas.microsoft.com/office/powerpoint/2010/main" val="6173156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
        <p:nvSpPr>
          <p:cNvPr id="12" name="Picture Placeholder 11"/>
          <p:cNvSpPr>
            <a:spLocks noGrp="1"/>
          </p:cNvSpPr>
          <p:nvPr>
            <p:ph type="pic" sz="quarter" idx="13"/>
          </p:nvPr>
        </p:nvSpPr>
        <p:spPr>
          <a:xfrm>
            <a:off x="3604390" y="1006929"/>
            <a:ext cx="2485571" cy="2485571"/>
          </a:xfrm>
          <a:custGeom>
            <a:avLst/>
            <a:gdLst>
              <a:gd name="connsiteX0" fmla="*/ 0 w 2485571"/>
              <a:gd name="connsiteY0" fmla="*/ 0 h 2485571"/>
              <a:gd name="connsiteX1" fmla="*/ 2485571 w 2485571"/>
              <a:gd name="connsiteY1" fmla="*/ 0 h 2485571"/>
              <a:gd name="connsiteX2" fmla="*/ 2485571 w 2485571"/>
              <a:gd name="connsiteY2" fmla="*/ 2485571 h 2485571"/>
              <a:gd name="connsiteX3" fmla="*/ 0 w 2485571"/>
              <a:gd name="connsiteY3" fmla="*/ 2485571 h 2485571"/>
            </a:gdLst>
            <a:ahLst/>
            <a:cxnLst>
              <a:cxn ang="0">
                <a:pos x="connsiteX0" y="connsiteY0"/>
              </a:cxn>
              <a:cxn ang="0">
                <a:pos x="connsiteX1" y="connsiteY1"/>
              </a:cxn>
              <a:cxn ang="0">
                <a:pos x="connsiteX2" y="connsiteY2"/>
              </a:cxn>
              <a:cxn ang="0">
                <a:pos x="connsiteX3" y="connsiteY3"/>
              </a:cxn>
            </a:cxnLst>
            <a:rect l="l" t="t" r="r" b="b"/>
            <a:pathLst>
              <a:path w="2485571" h="2485571">
                <a:moveTo>
                  <a:pt x="0" y="0"/>
                </a:moveTo>
                <a:lnTo>
                  <a:pt x="2485571" y="0"/>
                </a:lnTo>
                <a:lnTo>
                  <a:pt x="2485571" y="2485571"/>
                </a:lnTo>
                <a:lnTo>
                  <a:pt x="0" y="2485571"/>
                </a:lnTo>
                <a:close/>
              </a:path>
            </a:pathLst>
          </a:custGeom>
          <a:pattFill prst="divot">
            <a:fgClr>
              <a:schemeClr val="accent5"/>
            </a:fgClr>
            <a:bgClr>
              <a:schemeClr val="bg1"/>
            </a:bgClr>
          </a:pattFill>
        </p:spPr>
        <p:txBody>
          <a:bodyPr wrap="square" anchor="ctr">
            <a:noAutofit/>
          </a:bodyPr>
          <a:lstStyle>
            <a:lvl1pPr algn="ctr">
              <a:defRPr sz="16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noProof="0" dirty="0"/>
          </a:p>
        </p:txBody>
      </p:sp>
      <p:sp>
        <p:nvSpPr>
          <p:cNvPr id="11" name="Picture Placeholder 10"/>
          <p:cNvSpPr>
            <a:spLocks noGrp="1"/>
          </p:cNvSpPr>
          <p:nvPr>
            <p:ph type="pic" sz="quarter" idx="14"/>
          </p:nvPr>
        </p:nvSpPr>
        <p:spPr>
          <a:xfrm>
            <a:off x="937390" y="1006929"/>
            <a:ext cx="2485571" cy="2485571"/>
          </a:xfrm>
          <a:custGeom>
            <a:avLst/>
            <a:gdLst>
              <a:gd name="connsiteX0" fmla="*/ 0 w 2485571"/>
              <a:gd name="connsiteY0" fmla="*/ 0 h 2485571"/>
              <a:gd name="connsiteX1" fmla="*/ 2485571 w 2485571"/>
              <a:gd name="connsiteY1" fmla="*/ 0 h 2485571"/>
              <a:gd name="connsiteX2" fmla="*/ 2485571 w 2485571"/>
              <a:gd name="connsiteY2" fmla="*/ 2485571 h 2485571"/>
              <a:gd name="connsiteX3" fmla="*/ 0 w 2485571"/>
              <a:gd name="connsiteY3" fmla="*/ 2485571 h 2485571"/>
            </a:gdLst>
            <a:ahLst/>
            <a:cxnLst>
              <a:cxn ang="0">
                <a:pos x="connsiteX0" y="connsiteY0"/>
              </a:cxn>
              <a:cxn ang="0">
                <a:pos x="connsiteX1" y="connsiteY1"/>
              </a:cxn>
              <a:cxn ang="0">
                <a:pos x="connsiteX2" y="connsiteY2"/>
              </a:cxn>
              <a:cxn ang="0">
                <a:pos x="connsiteX3" y="connsiteY3"/>
              </a:cxn>
            </a:cxnLst>
            <a:rect l="l" t="t" r="r" b="b"/>
            <a:pathLst>
              <a:path w="2485571" h="2485571">
                <a:moveTo>
                  <a:pt x="0" y="0"/>
                </a:moveTo>
                <a:lnTo>
                  <a:pt x="2485571" y="0"/>
                </a:lnTo>
                <a:lnTo>
                  <a:pt x="2485571" y="2485571"/>
                </a:lnTo>
                <a:lnTo>
                  <a:pt x="0" y="2485571"/>
                </a:lnTo>
                <a:close/>
              </a:path>
            </a:pathLst>
          </a:custGeom>
          <a:pattFill prst="divot">
            <a:fgClr>
              <a:schemeClr val="accent5"/>
            </a:fgClr>
            <a:bgClr>
              <a:schemeClr val="bg1"/>
            </a:bgClr>
          </a:pattFill>
        </p:spPr>
        <p:txBody>
          <a:bodyPr wrap="square" anchor="ctr">
            <a:noAutofit/>
          </a:bodyPr>
          <a:lstStyle>
            <a:lvl1pPr algn="ctr">
              <a:defRPr sz="16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noProof="0" dirty="0"/>
          </a:p>
        </p:txBody>
      </p:sp>
      <p:sp>
        <p:nvSpPr>
          <p:cNvPr id="14" name="Picture Placeholder 13"/>
          <p:cNvSpPr>
            <a:spLocks noGrp="1"/>
          </p:cNvSpPr>
          <p:nvPr>
            <p:ph type="pic" sz="quarter" idx="15"/>
          </p:nvPr>
        </p:nvSpPr>
        <p:spPr>
          <a:xfrm>
            <a:off x="7103549" y="3429000"/>
            <a:ext cx="4478851" cy="3429000"/>
          </a:xfrm>
          <a:custGeom>
            <a:avLst/>
            <a:gdLst>
              <a:gd name="connsiteX0" fmla="*/ 0 w 4145023"/>
              <a:gd name="connsiteY0" fmla="*/ 0 h 3429000"/>
              <a:gd name="connsiteX1" fmla="*/ 4145023 w 4145023"/>
              <a:gd name="connsiteY1" fmla="*/ 0 h 3429000"/>
              <a:gd name="connsiteX2" fmla="*/ 4145023 w 4145023"/>
              <a:gd name="connsiteY2" fmla="*/ 3429000 h 3429000"/>
              <a:gd name="connsiteX3" fmla="*/ 0 w 4145023"/>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145023" h="3429000">
                <a:moveTo>
                  <a:pt x="0" y="0"/>
                </a:moveTo>
                <a:lnTo>
                  <a:pt x="4145023" y="0"/>
                </a:lnTo>
                <a:lnTo>
                  <a:pt x="4145023" y="3429000"/>
                </a:lnTo>
                <a:lnTo>
                  <a:pt x="0" y="3429000"/>
                </a:lnTo>
                <a:close/>
              </a:path>
            </a:pathLst>
          </a:custGeom>
          <a:pattFill prst="divot">
            <a:fgClr>
              <a:schemeClr val="accent5"/>
            </a:fgClr>
            <a:bgClr>
              <a:schemeClr val="bg1"/>
            </a:bgClr>
          </a:pattFill>
        </p:spPr>
        <p:txBody>
          <a:bodyPr wrap="square" anchor="ctr">
            <a:noAutofit/>
          </a:bodyPr>
          <a:lstStyle>
            <a:lvl1pPr algn="ctr">
              <a:defRPr sz="16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noProof="0" dirty="0"/>
          </a:p>
        </p:txBody>
      </p:sp>
    </p:spTree>
    <p:extLst>
      <p:ext uri="{BB962C8B-B14F-4D97-AF65-F5344CB8AC3E}">
        <p14:creationId xmlns:p14="http://schemas.microsoft.com/office/powerpoint/2010/main" val="14744895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
        <p:nvSpPr>
          <p:cNvPr id="11" name="Picture Placeholder 10"/>
          <p:cNvSpPr>
            <a:spLocks noGrp="1"/>
          </p:cNvSpPr>
          <p:nvPr>
            <p:ph type="pic" sz="quarter" idx="15"/>
          </p:nvPr>
        </p:nvSpPr>
        <p:spPr>
          <a:xfrm>
            <a:off x="6604000" y="-1"/>
            <a:ext cx="4615543" cy="4096657"/>
          </a:xfrm>
          <a:custGeom>
            <a:avLst/>
            <a:gdLst>
              <a:gd name="connsiteX0" fmla="*/ 0 w 4615543"/>
              <a:gd name="connsiteY0" fmla="*/ 0 h 4096657"/>
              <a:gd name="connsiteX1" fmla="*/ 4615543 w 4615543"/>
              <a:gd name="connsiteY1" fmla="*/ 0 h 4096657"/>
              <a:gd name="connsiteX2" fmla="*/ 4615543 w 4615543"/>
              <a:gd name="connsiteY2" fmla="*/ 4096657 h 4096657"/>
              <a:gd name="connsiteX3" fmla="*/ 0 w 4615543"/>
              <a:gd name="connsiteY3" fmla="*/ 4096657 h 4096657"/>
            </a:gdLst>
            <a:ahLst/>
            <a:cxnLst>
              <a:cxn ang="0">
                <a:pos x="connsiteX0" y="connsiteY0"/>
              </a:cxn>
              <a:cxn ang="0">
                <a:pos x="connsiteX1" y="connsiteY1"/>
              </a:cxn>
              <a:cxn ang="0">
                <a:pos x="connsiteX2" y="connsiteY2"/>
              </a:cxn>
              <a:cxn ang="0">
                <a:pos x="connsiteX3" y="connsiteY3"/>
              </a:cxn>
            </a:cxnLst>
            <a:rect l="l" t="t" r="r" b="b"/>
            <a:pathLst>
              <a:path w="4615543" h="4096657">
                <a:moveTo>
                  <a:pt x="0" y="0"/>
                </a:moveTo>
                <a:lnTo>
                  <a:pt x="4615543" y="0"/>
                </a:lnTo>
                <a:lnTo>
                  <a:pt x="4615543" y="4096657"/>
                </a:lnTo>
                <a:lnTo>
                  <a:pt x="0" y="4096657"/>
                </a:lnTo>
                <a:close/>
              </a:path>
            </a:pathLst>
          </a:custGeom>
          <a:pattFill prst="divot">
            <a:fgClr>
              <a:schemeClr val="accent5"/>
            </a:fgClr>
            <a:bgClr>
              <a:schemeClr val="bg1"/>
            </a:bgClr>
          </a:pattFill>
        </p:spPr>
        <p:txBody>
          <a:bodyPr wrap="square" anchor="ctr">
            <a:noAutofit/>
          </a:bodyPr>
          <a:lstStyle>
            <a:lvl1pPr algn="ctr">
              <a:defRPr sz="16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noProof="0" dirty="0"/>
          </a:p>
        </p:txBody>
      </p:sp>
      <p:sp>
        <p:nvSpPr>
          <p:cNvPr id="10" name="Picture Placeholder 9"/>
          <p:cNvSpPr>
            <a:spLocks noGrp="1"/>
          </p:cNvSpPr>
          <p:nvPr>
            <p:ph type="pic" sz="quarter" idx="16"/>
          </p:nvPr>
        </p:nvSpPr>
        <p:spPr>
          <a:xfrm>
            <a:off x="986971" y="3643086"/>
            <a:ext cx="3773715" cy="3214914"/>
          </a:xfrm>
          <a:custGeom>
            <a:avLst/>
            <a:gdLst>
              <a:gd name="connsiteX0" fmla="*/ 0 w 3773715"/>
              <a:gd name="connsiteY0" fmla="*/ 0 h 3214914"/>
              <a:gd name="connsiteX1" fmla="*/ 3773715 w 3773715"/>
              <a:gd name="connsiteY1" fmla="*/ 0 h 3214914"/>
              <a:gd name="connsiteX2" fmla="*/ 3773715 w 3773715"/>
              <a:gd name="connsiteY2" fmla="*/ 3214914 h 3214914"/>
              <a:gd name="connsiteX3" fmla="*/ 0 w 3773715"/>
              <a:gd name="connsiteY3" fmla="*/ 3214914 h 3214914"/>
            </a:gdLst>
            <a:ahLst/>
            <a:cxnLst>
              <a:cxn ang="0">
                <a:pos x="connsiteX0" y="connsiteY0"/>
              </a:cxn>
              <a:cxn ang="0">
                <a:pos x="connsiteX1" y="connsiteY1"/>
              </a:cxn>
              <a:cxn ang="0">
                <a:pos x="connsiteX2" y="connsiteY2"/>
              </a:cxn>
              <a:cxn ang="0">
                <a:pos x="connsiteX3" y="connsiteY3"/>
              </a:cxn>
            </a:cxnLst>
            <a:rect l="l" t="t" r="r" b="b"/>
            <a:pathLst>
              <a:path w="3773715" h="3214914">
                <a:moveTo>
                  <a:pt x="0" y="0"/>
                </a:moveTo>
                <a:lnTo>
                  <a:pt x="3773715" y="0"/>
                </a:lnTo>
                <a:lnTo>
                  <a:pt x="3773715" y="3214914"/>
                </a:lnTo>
                <a:lnTo>
                  <a:pt x="0" y="3214914"/>
                </a:lnTo>
                <a:close/>
              </a:path>
            </a:pathLst>
          </a:custGeom>
          <a:pattFill prst="divot">
            <a:fgClr>
              <a:schemeClr val="accent5"/>
            </a:fgClr>
            <a:bgClr>
              <a:schemeClr val="bg1"/>
            </a:bgClr>
          </a:pattFill>
        </p:spPr>
        <p:txBody>
          <a:bodyPr wrap="square" anchor="ctr">
            <a:noAutofit/>
          </a:bodyPr>
          <a:lstStyle>
            <a:lvl1pPr algn="ctr">
              <a:defRPr sz="16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noProof="0" dirty="0"/>
          </a:p>
        </p:txBody>
      </p:sp>
    </p:spTree>
    <p:extLst>
      <p:ext uri="{BB962C8B-B14F-4D97-AF65-F5344CB8AC3E}">
        <p14:creationId xmlns:p14="http://schemas.microsoft.com/office/powerpoint/2010/main" val="34877859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a:xfrm>
            <a:off x="2884715" y="3429000"/>
            <a:ext cx="2703898" cy="2703898"/>
          </a:xfrm>
          <a:custGeom>
            <a:avLst/>
            <a:gdLst>
              <a:gd name="connsiteX0" fmla="*/ 0 w 2703898"/>
              <a:gd name="connsiteY0" fmla="*/ 0 h 2703898"/>
              <a:gd name="connsiteX1" fmla="*/ 2703898 w 2703898"/>
              <a:gd name="connsiteY1" fmla="*/ 0 h 2703898"/>
              <a:gd name="connsiteX2" fmla="*/ 2703898 w 2703898"/>
              <a:gd name="connsiteY2" fmla="*/ 2703898 h 2703898"/>
              <a:gd name="connsiteX3" fmla="*/ 0 w 2703898"/>
              <a:gd name="connsiteY3" fmla="*/ 2703898 h 2703898"/>
            </a:gdLst>
            <a:ahLst/>
            <a:cxnLst>
              <a:cxn ang="0">
                <a:pos x="connsiteX0" y="connsiteY0"/>
              </a:cxn>
              <a:cxn ang="0">
                <a:pos x="connsiteX1" y="connsiteY1"/>
              </a:cxn>
              <a:cxn ang="0">
                <a:pos x="connsiteX2" y="connsiteY2"/>
              </a:cxn>
              <a:cxn ang="0">
                <a:pos x="connsiteX3" y="connsiteY3"/>
              </a:cxn>
            </a:cxnLst>
            <a:rect l="l" t="t" r="r" b="b"/>
            <a:pathLst>
              <a:path w="2703898" h="2703898">
                <a:moveTo>
                  <a:pt x="0" y="0"/>
                </a:moveTo>
                <a:lnTo>
                  <a:pt x="2703898" y="0"/>
                </a:lnTo>
                <a:lnTo>
                  <a:pt x="2703898" y="2703898"/>
                </a:lnTo>
                <a:lnTo>
                  <a:pt x="0" y="2703898"/>
                </a:lnTo>
                <a:close/>
              </a:path>
            </a:pathLst>
          </a:custGeom>
          <a:pattFill prst="divot">
            <a:fgClr>
              <a:schemeClr val="accent5"/>
            </a:fgClr>
            <a:bgClr>
              <a:schemeClr val="bg1"/>
            </a:bgClr>
          </a:pattFill>
        </p:spPr>
        <p:txBody>
          <a:bodyPr wrap="square" anchor="ctr">
            <a:noAutofit/>
          </a:bodyPr>
          <a:lstStyle>
            <a:lvl1pPr algn="ctr">
              <a:defRPr sz="16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noProof="0" dirty="0"/>
          </a:p>
        </p:txBody>
      </p:sp>
      <p:sp>
        <p:nvSpPr>
          <p:cNvPr id="13" name="Picture Placeholder 12"/>
          <p:cNvSpPr>
            <a:spLocks noGrp="1"/>
          </p:cNvSpPr>
          <p:nvPr>
            <p:ph type="pic" sz="quarter" idx="17"/>
          </p:nvPr>
        </p:nvSpPr>
        <p:spPr>
          <a:xfrm>
            <a:off x="5780008" y="3429000"/>
            <a:ext cx="2703898" cy="2703898"/>
          </a:xfrm>
          <a:custGeom>
            <a:avLst/>
            <a:gdLst>
              <a:gd name="connsiteX0" fmla="*/ 0 w 2703898"/>
              <a:gd name="connsiteY0" fmla="*/ 0 h 2703898"/>
              <a:gd name="connsiteX1" fmla="*/ 2703898 w 2703898"/>
              <a:gd name="connsiteY1" fmla="*/ 0 h 2703898"/>
              <a:gd name="connsiteX2" fmla="*/ 2703898 w 2703898"/>
              <a:gd name="connsiteY2" fmla="*/ 2703898 h 2703898"/>
              <a:gd name="connsiteX3" fmla="*/ 0 w 2703898"/>
              <a:gd name="connsiteY3" fmla="*/ 2703898 h 2703898"/>
            </a:gdLst>
            <a:ahLst/>
            <a:cxnLst>
              <a:cxn ang="0">
                <a:pos x="connsiteX0" y="connsiteY0"/>
              </a:cxn>
              <a:cxn ang="0">
                <a:pos x="connsiteX1" y="connsiteY1"/>
              </a:cxn>
              <a:cxn ang="0">
                <a:pos x="connsiteX2" y="connsiteY2"/>
              </a:cxn>
              <a:cxn ang="0">
                <a:pos x="connsiteX3" y="connsiteY3"/>
              </a:cxn>
            </a:cxnLst>
            <a:rect l="l" t="t" r="r" b="b"/>
            <a:pathLst>
              <a:path w="2703898" h="2703898">
                <a:moveTo>
                  <a:pt x="0" y="0"/>
                </a:moveTo>
                <a:lnTo>
                  <a:pt x="2703898" y="0"/>
                </a:lnTo>
                <a:lnTo>
                  <a:pt x="2703898" y="2703898"/>
                </a:lnTo>
                <a:lnTo>
                  <a:pt x="0" y="2703898"/>
                </a:lnTo>
                <a:close/>
              </a:path>
            </a:pathLst>
          </a:custGeom>
          <a:pattFill prst="divot">
            <a:fgClr>
              <a:schemeClr val="accent5"/>
            </a:fgClr>
            <a:bgClr>
              <a:schemeClr val="bg1"/>
            </a:bgClr>
          </a:pattFill>
        </p:spPr>
        <p:txBody>
          <a:bodyPr wrap="square" anchor="ctr">
            <a:noAutofit/>
          </a:bodyPr>
          <a:lstStyle>
            <a:lvl1pPr algn="ctr">
              <a:defRPr sz="16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noProof="0" dirty="0"/>
          </a:p>
        </p:txBody>
      </p:sp>
      <p:sp>
        <p:nvSpPr>
          <p:cNvPr id="12" name="Picture Placeholder 11"/>
          <p:cNvSpPr>
            <a:spLocks noGrp="1"/>
          </p:cNvSpPr>
          <p:nvPr>
            <p:ph type="pic" sz="quarter" idx="18"/>
          </p:nvPr>
        </p:nvSpPr>
        <p:spPr>
          <a:xfrm>
            <a:off x="8675301" y="3429000"/>
            <a:ext cx="2703898" cy="2703898"/>
          </a:xfrm>
          <a:custGeom>
            <a:avLst/>
            <a:gdLst>
              <a:gd name="connsiteX0" fmla="*/ 0 w 2703898"/>
              <a:gd name="connsiteY0" fmla="*/ 0 h 2703898"/>
              <a:gd name="connsiteX1" fmla="*/ 2703898 w 2703898"/>
              <a:gd name="connsiteY1" fmla="*/ 0 h 2703898"/>
              <a:gd name="connsiteX2" fmla="*/ 2703898 w 2703898"/>
              <a:gd name="connsiteY2" fmla="*/ 2703898 h 2703898"/>
              <a:gd name="connsiteX3" fmla="*/ 0 w 2703898"/>
              <a:gd name="connsiteY3" fmla="*/ 2703898 h 2703898"/>
            </a:gdLst>
            <a:ahLst/>
            <a:cxnLst>
              <a:cxn ang="0">
                <a:pos x="connsiteX0" y="connsiteY0"/>
              </a:cxn>
              <a:cxn ang="0">
                <a:pos x="connsiteX1" y="connsiteY1"/>
              </a:cxn>
              <a:cxn ang="0">
                <a:pos x="connsiteX2" y="connsiteY2"/>
              </a:cxn>
              <a:cxn ang="0">
                <a:pos x="connsiteX3" y="connsiteY3"/>
              </a:cxn>
            </a:cxnLst>
            <a:rect l="l" t="t" r="r" b="b"/>
            <a:pathLst>
              <a:path w="2703898" h="2703898">
                <a:moveTo>
                  <a:pt x="0" y="0"/>
                </a:moveTo>
                <a:lnTo>
                  <a:pt x="2703898" y="0"/>
                </a:lnTo>
                <a:lnTo>
                  <a:pt x="2703898" y="2703898"/>
                </a:lnTo>
                <a:lnTo>
                  <a:pt x="0" y="2703898"/>
                </a:lnTo>
                <a:close/>
              </a:path>
            </a:pathLst>
          </a:custGeom>
          <a:pattFill prst="divot">
            <a:fgClr>
              <a:schemeClr val="accent5"/>
            </a:fgClr>
            <a:bgClr>
              <a:schemeClr val="bg1"/>
            </a:bgClr>
          </a:pattFill>
        </p:spPr>
        <p:txBody>
          <a:bodyPr wrap="square" anchor="ctr">
            <a:noAutofit/>
          </a:bodyPr>
          <a:lstStyle>
            <a:lvl1pPr algn="ctr">
              <a:defRPr sz="16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noProof="0" dirty="0"/>
          </a:p>
        </p:txBody>
      </p:sp>
    </p:spTree>
    <p:extLst>
      <p:ext uri="{BB962C8B-B14F-4D97-AF65-F5344CB8AC3E}">
        <p14:creationId xmlns:p14="http://schemas.microsoft.com/office/powerpoint/2010/main" val="601939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dirty="0"/>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dirty="0"/>
          </a:p>
        </p:txBody>
      </p:sp>
      <p:sp>
        <p:nvSpPr>
          <p:cNvPr id="6" name="Picture Placeholder 5">
            <a:extLst>
              <a:ext uri="{FF2B5EF4-FFF2-40B4-BE49-F238E27FC236}">
                <a16:creationId xmlns:a16="http://schemas.microsoft.com/office/drawing/2014/main" id="{8D54C876-A802-4F21-8068-A79DEB9CD281}"/>
              </a:ext>
            </a:extLst>
          </p:cNvPr>
          <p:cNvSpPr>
            <a:spLocks noGrp="1"/>
          </p:cNvSpPr>
          <p:nvPr>
            <p:ph type="pic" sz="quarter" idx="10"/>
          </p:nvPr>
        </p:nvSpPr>
        <p:spPr>
          <a:xfrm>
            <a:off x="6838950" y="2146300"/>
            <a:ext cx="4152900" cy="2895600"/>
          </a:xfrm>
          <a:custGeom>
            <a:avLst/>
            <a:gdLst>
              <a:gd name="connsiteX0" fmla="*/ 0 w 4152900"/>
              <a:gd name="connsiteY0" fmla="*/ 0 h 2895600"/>
              <a:gd name="connsiteX1" fmla="*/ 4152900 w 4152900"/>
              <a:gd name="connsiteY1" fmla="*/ 0 h 2895600"/>
              <a:gd name="connsiteX2" fmla="*/ 4152900 w 4152900"/>
              <a:gd name="connsiteY2" fmla="*/ 2895600 h 2895600"/>
              <a:gd name="connsiteX3" fmla="*/ 0 w 4152900"/>
              <a:gd name="connsiteY3" fmla="*/ 2895600 h 2895600"/>
            </a:gdLst>
            <a:ahLst/>
            <a:cxnLst>
              <a:cxn ang="0">
                <a:pos x="connsiteX0" y="connsiteY0"/>
              </a:cxn>
              <a:cxn ang="0">
                <a:pos x="connsiteX1" y="connsiteY1"/>
              </a:cxn>
              <a:cxn ang="0">
                <a:pos x="connsiteX2" y="connsiteY2"/>
              </a:cxn>
              <a:cxn ang="0">
                <a:pos x="connsiteX3" y="connsiteY3"/>
              </a:cxn>
            </a:cxnLst>
            <a:rect l="l" t="t" r="r" b="b"/>
            <a:pathLst>
              <a:path w="4152900" h="2895600">
                <a:moveTo>
                  <a:pt x="0" y="0"/>
                </a:moveTo>
                <a:lnTo>
                  <a:pt x="4152900" y="0"/>
                </a:lnTo>
                <a:lnTo>
                  <a:pt x="4152900" y="2895600"/>
                </a:lnTo>
                <a:lnTo>
                  <a:pt x="0" y="2895600"/>
                </a:lnTo>
                <a:close/>
              </a:path>
            </a:pathLst>
          </a:custGeom>
        </p:spPr>
        <p:txBody>
          <a:bodyPr wrap="square">
            <a:noAutofit/>
          </a:bodyPr>
          <a:lstStyle/>
          <a:p>
            <a:endParaRPr lang="en-US" dirty="0"/>
          </a:p>
        </p:txBody>
      </p:sp>
    </p:spTree>
    <p:extLst>
      <p:ext uri="{BB962C8B-B14F-4D97-AF65-F5344CB8AC3E}">
        <p14:creationId xmlns:p14="http://schemas.microsoft.com/office/powerpoint/2010/main" val="41250431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a:xfrm>
            <a:off x="3977796" y="716109"/>
            <a:ext cx="2300699" cy="2278742"/>
          </a:xfrm>
          <a:custGeom>
            <a:avLst/>
            <a:gdLst>
              <a:gd name="connsiteX0" fmla="*/ 0 w 2300699"/>
              <a:gd name="connsiteY0" fmla="*/ 0 h 2278742"/>
              <a:gd name="connsiteX1" fmla="*/ 2300699 w 2300699"/>
              <a:gd name="connsiteY1" fmla="*/ 0 h 2278742"/>
              <a:gd name="connsiteX2" fmla="*/ 2300699 w 2300699"/>
              <a:gd name="connsiteY2" fmla="*/ 2278742 h 2278742"/>
              <a:gd name="connsiteX3" fmla="*/ 0 w 2300699"/>
              <a:gd name="connsiteY3" fmla="*/ 2278742 h 2278742"/>
            </a:gdLst>
            <a:ahLst/>
            <a:cxnLst>
              <a:cxn ang="0">
                <a:pos x="connsiteX0" y="connsiteY0"/>
              </a:cxn>
              <a:cxn ang="0">
                <a:pos x="connsiteX1" y="connsiteY1"/>
              </a:cxn>
              <a:cxn ang="0">
                <a:pos x="connsiteX2" y="connsiteY2"/>
              </a:cxn>
              <a:cxn ang="0">
                <a:pos x="connsiteX3" y="connsiteY3"/>
              </a:cxn>
            </a:cxnLst>
            <a:rect l="l" t="t" r="r" b="b"/>
            <a:pathLst>
              <a:path w="2300699" h="2278742">
                <a:moveTo>
                  <a:pt x="0" y="0"/>
                </a:moveTo>
                <a:lnTo>
                  <a:pt x="2300699" y="0"/>
                </a:lnTo>
                <a:lnTo>
                  <a:pt x="2300699" y="2278742"/>
                </a:lnTo>
                <a:lnTo>
                  <a:pt x="0" y="2278742"/>
                </a:lnTo>
                <a:close/>
              </a:path>
            </a:pathLst>
          </a:custGeom>
          <a:pattFill prst="divot">
            <a:fgClr>
              <a:schemeClr val="accent5"/>
            </a:fgClr>
            <a:bgClr>
              <a:schemeClr val="bg1"/>
            </a:bgClr>
          </a:pattFill>
        </p:spPr>
        <p:txBody>
          <a:bodyPr wrap="square" anchor="ctr">
            <a:noAutofit/>
          </a:bodyPr>
          <a:lstStyle>
            <a:lvl1pPr algn="ctr">
              <a:defRPr sz="16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noProof="0" dirty="0"/>
          </a:p>
        </p:txBody>
      </p:sp>
      <p:sp>
        <p:nvSpPr>
          <p:cNvPr id="13" name="Picture Placeholder 12"/>
          <p:cNvSpPr>
            <a:spLocks noGrp="1"/>
          </p:cNvSpPr>
          <p:nvPr>
            <p:ph type="pic" sz="quarter" idx="17"/>
          </p:nvPr>
        </p:nvSpPr>
        <p:spPr>
          <a:xfrm>
            <a:off x="6499362" y="716109"/>
            <a:ext cx="2300699" cy="2278742"/>
          </a:xfrm>
          <a:custGeom>
            <a:avLst/>
            <a:gdLst>
              <a:gd name="connsiteX0" fmla="*/ 0 w 2300699"/>
              <a:gd name="connsiteY0" fmla="*/ 0 h 2278742"/>
              <a:gd name="connsiteX1" fmla="*/ 2300699 w 2300699"/>
              <a:gd name="connsiteY1" fmla="*/ 0 h 2278742"/>
              <a:gd name="connsiteX2" fmla="*/ 2300699 w 2300699"/>
              <a:gd name="connsiteY2" fmla="*/ 2278742 h 2278742"/>
              <a:gd name="connsiteX3" fmla="*/ 0 w 2300699"/>
              <a:gd name="connsiteY3" fmla="*/ 2278742 h 2278742"/>
            </a:gdLst>
            <a:ahLst/>
            <a:cxnLst>
              <a:cxn ang="0">
                <a:pos x="connsiteX0" y="connsiteY0"/>
              </a:cxn>
              <a:cxn ang="0">
                <a:pos x="connsiteX1" y="connsiteY1"/>
              </a:cxn>
              <a:cxn ang="0">
                <a:pos x="connsiteX2" y="connsiteY2"/>
              </a:cxn>
              <a:cxn ang="0">
                <a:pos x="connsiteX3" y="connsiteY3"/>
              </a:cxn>
            </a:cxnLst>
            <a:rect l="l" t="t" r="r" b="b"/>
            <a:pathLst>
              <a:path w="2300699" h="2278742">
                <a:moveTo>
                  <a:pt x="0" y="0"/>
                </a:moveTo>
                <a:lnTo>
                  <a:pt x="2300699" y="0"/>
                </a:lnTo>
                <a:lnTo>
                  <a:pt x="2300699" y="2278742"/>
                </a:lnTo>
                <a:lnTo>
                  <a:pt x="0" y="2278742"/>
                </a:lnTo>
                <a:close/>
              </a:path>
            </a:pathLst>
          </a:custGeom>
          <a:pattFill prst="divot">
            <a:fgClr>
              <a:schemeClr val="accent5"/>
            </a:fgClr>
            <a:bgClr>
              <a:schemeClr val="bg1"/>
            </a:bgClr>
          </a:pattFill>
        </p:spPr>
        <p:txBody>
          <a:bodyPr wrap="square" anchor="ctr">
            <a:noAutofit/>
          </a:bodyPr>
          <a:lstStyle>
            <a:lvl1pPr algn="ctr">
              <a:defRPr sz="16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noProof="0" dirty="0"/>
          </a:p>
        </p:txBody>
      </p:sp>
      <p:sp>
        <p:nvSpPr>
          <p:cNvPr id="12" name="Picture Placeholder 11"/>
          <p:cNvSpPr>
            <a:spLocks noGrp="1"/>
          </p:cNvSpPr>
          <p:nvPr>
            <p:ph type="pic" sz="quarter" idx="18"/>
          </p:nvPr>
        </p:nvSpPr>
        <p:spPr>
          <a:xfrm>
            <a:off x="9020928" y="716109"/>
            <a:ext cx="2300699" cy="2278742"/>
          </a:xfrm>
          <a:custGeom>
            <a:avLst/>
            <a:gdLst>
              <a:gd name="connsiteX0" fmla="*/ 0 w 2300699"/>
              <a:gd name="connsiteY0" fmla="*/ 0 h 2278742"/>
              <a:gd name="connsiteX1" fmla="*/ 2300699 w 2300699"/>
              <a:gd name="connsiteY1" fmla="*/ 0 h 2278742"/>
              <a:gd name="connsiteX2" fmla="*/ 2300699 w 2300699"/>
              <a:gd name="connsiteY2" fmla="*/ 2278742 h 2278742"/>
              <a:gd name="connsiteX3" fmla="*/ 0 w 2300699"/>
              <a:gd name="connsiteY3" fmla="*/ 2278742 h 2278742"/>
            </a:gdLst>
            <a:ahLst/>
            <a:cxnLst>
              <a:cxn ang="0">
                <a:pos x="connsiteX0" y="connsiteY0"/>
              </a:cxn>
              <a:cxn ang="0">
                <a:pos x="connsiteX1" y="connsiteY1"/>
              </a:cxn>
              <a:cxn ang="0">
                <a:pos x="connsiteX2" y="connsiteY2"/>
              </a:cxn>
              <a:cxn ang="0">
                <a:pos x="connsiteX3" y="connsiteY3"/>
              </a:cxn>
            </a:cxnLst>
            <a:rect l="l" t="t" r="r" b="b"/>
            <a:pathLst>
              <a:path w="2300699" h="2278742">
                <a:moveTo>
                  <a:pt x="0" y="0"/>
                </a:moveTo>
                <a:lnTo>
                  <a:pt x="2300699" y="0"/>
                </a:lnTo>
                <a:lnTo>
                  <a:pt x="2300699" y="2278742"/>
                </a:lnTo>
                <a:lnTo>
                  <a:pt x="0" y="2278742"/>
                </a:lnTo>
                <a:close/>
              </a:path>
            </a:pathLst>
          </a:custGeom>
          <a:pattFill prst="divot">
            <a:fgClr>
              <a:schemeClr val="accent5"/>
            </a:fgClr>
            <a:bgClr>
              <a:schemeClr val="bg1"/>
            </a:bgClr>
          </a:pattFill>
        </p:spPr>
        <p:txBody>
          <a:bodyPr wrap="square" anchor="ctr">
            <a:noAutofit/>
          </a:bodyPr>
          <a:lstStyle>
            <a:lvl1pPr algn="ctr">
              <a:defRPr sz="16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noProof="0" dirty="0"/>
          </a:p>
        </p:txBody>
      </p:sp>
    </p:spTree>
    <p:extLst>
      <p:ext uri="{BB962C8B-B14F-4D97-AF65-F5344CB8AC3E}">
        <p14:creationId xmlns:p14="http://schemas.microsoft.com/office/powerpoint/2010/main" val="36172575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
        <p:nvSpPr>
          <p:cNvPr id="11" name="Picture Placeholder 10"/>
          <p:cNvSpPr>
            <a:spLocks noGrp="1"/>
          </p:cNvSpPr>
          <p:nvPr>
            <p:ph type="pic" sz="quarter" idx="16"/>
          </p:nvPr>
        </p:nvSpPr>
        <p:spPr>
          <a:xfrm>
            <a:off x="0" y="0"/>
            <a:ext cx="3265715" cy="3429000"/>
          </a:xfrm>
          <a:custGeom>
            <a:avLst/>
            <a:gdLst>
              <a:gd name="connsiteX0" fmla="*/ 0 w 3265715"/>
              <a:gd name="connsiteY0" fmla="*/ 0 h 3429000"/>
              <a:gd name="connsiteX1" fmla="*/ 3265715 w 3265715"/>
              <a:gd name="connsiteY1" fmla="*/ 0 h 3429000"/>
              <a:gd name="connsiteX2" fmla="*/ 3265715 w 3265715"/>
              <a:gd name="connsiteY2" fmla="*/ 3429000 h 3429000"/>
              <a:gd name="connsiteX3" fmla="*/ 0 w 3265715"/>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265715" h="3429000">
                <a:moveTo>
                  <a:pt x="0" y="0"/>
                </a:moveTo>
                <a:lnTo>
                  <a:pt x="3265715" y="0"/>
                </a:lnTo>
                <a:lnTo>
                  <a:pt x="3265715" y="3429000"/>
                </a:lnTo>
                <a:lnTo>
                  <a:pt x="0" y="3429000"/>
                </a:lnTo>
                <a:close/>
              </a:path>
            </a:pathLst>
          </a:custGeom>
          <a:pattFill prst="divot">
            <a:fgClr>
              <a:schemeClr val="accent5"/>
            </a:fgClr>
            <a:bgClr>
              <a:schemeClr val="bg1"/>
            </a:bgClr>
          </a:pattFill>
        </p:spPr>
        <p:txBody>
          <a:bodyPr wrap="square" anchor="ctr">
            <a:noAutofit/>
          </a:bodyPr>
          <a:lstStyle>
            <a:lvl1pPr algn="ctr">
              <a:defRPr sz="16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noProof="0" dirty="0"/>
          </a:p>
        </p:txBody>
      </p:sp>
      <p:sp>
        <p:nvSpPr>
          <p:cNvPr id="10" name="Picture Placeholder 9"/>
          <p:cNvSpPr>
            <a:spLocks noGrp="1"/>
          </p:cNvSpPr>
          <p:nvPr>
            <p:ph type="pic" sz="quarter" idx="17"/>
          </p:nvPr>
        </p:nvSpPr>
        <p:spPr>
          <a:xfrm>
            <a:off x="9318172" y="1484086"/>
            <a:ext cx="2873829" cy="3889828"/>
          </a:xfrm>
          <a:custGeom>
            <a:avLst/>
            <a:gdLst>
              <a:gd name="connsiteX0" fmla="*/ 0 w 2873829"/>
              <a:gd name="connsiteY0" fmla="*/ 0 h 3889828"/>
              <a:gd name="connsiteX1" fmla="*/ 2873829 w 2873829"/>
              <a:gd name="connsiteY1" fmla="*/ 0 h 3889828"/>
              <a:gd name="connsiteX2" fmla="*/ 2873829 w 2873829"/>
              <a:gd name="connsiteY2" fmla="*/ 3889828 h 3889828"/>
              <a:gd name="connsiteX3" fmla="*/ 0 w 2873829"/>
              <a:gd name="connsiteY3" fmla="*/ 3889828 h 3889828"/>
            </a:gdLst>
            <a:ahLst/>
            <a:cxnLst>
              <a:cxn ang="0">
                <a:pos x="connsiteX0" y="connsiteY0"/>
              </a:cxn>
              <a:cxn ang="0">
                <a:pos x="connsiteX1" y="connsiteY1"/>
              </a:cxn>
              <a:cxn ang="0">
                <a:pos x="connsiteX2" y="connsiteY2"/>
              </a:cxn>
              <a:cxn ang="0">
                <a:pos x="connsiteX3" y="connsiteY3"/>
              </a:cxn>
            </a:cxnLst>
            <a:rect l="l" t="t" r="r" b="b"/>
            <a:pathLst>
              <a:path w="2873829" h="3889828">
                <a:moveTo>
                  <a:pt x="0" y="0"/>
                </a:moveTo>
                <a:lnTo>
                  <a:pt x="2873829" y="0"/>
                </a:lnTo>
                <a:lnTo>
                  <a:pt x="2873829" y="3889828"/>
                </a:lnTo>
                <a:lnTo>
                  <a:pt x="0" y="3889828"/>
                </a:lnTo>
                <a:close/>
              </a:path>
            </a:pathLst>
          </a:custGeom>
          <a:pattFill prst="divot">
            <a:fgClr>
              <a:schemeClr val="accent5"/>
            </a:fgClr>
            <a:bgClr>
              <a:schemeClr val="bg1"/>
            </a:bgClr>
          </a:pattFill>
        </p:spPr>
        <p:txBody>
          <a:bodyPr wrap="square" anchor="ctr">
            <a:noAutofit/>
          </a:bodyPr>
          <a:lstStyle>
            <a:lvl1pPr algn="ctr">
              <a:defRPr sz="16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noProof="0" dirty="0"/>
          </a:p>
        </p:txBody>
      </p:sp>
    </p:spTree>
    <p:extLst>
      <p:ext uri="{BB962C8B-B14F-4D97-AF65-F5344CB8AC3E}">
        <p14:creationId xmlns:p14="http://schemas.microsoft.com/office/powerpoint/2010/main" val="12264050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B6C6992-BCCE-4AA5-8A64-3BA820359A3F}"/>
              </a:ext>
            </a:extLst>
          </p:cNvPr>
          <p:cNvSpPr>
            <a:spLocks noGrp="1"/>
          </p:cNvSpPr>
          <p:nvPr>
            <p:ph type="dt" sz="half" idx="10"/>
          </p:nvPr>
        </p:nvSpPr>
        <p:spPr/>
        <p:txBody>
          <a:bodyPr/>
          <a:lstStyle>
            <a:lvl1pPr>
              <a:defRPr/>
            </a:lvl1pPr>
          </a:lstStyle>
          <a:p>
            <a:pPr>
              <a:defRPr/>
            </a:pPr>
            <a:fld id="{53B96FC9-F7FD-4FBF-A0C3-638D87207BB9}" type="datetimeFigureOut">
              <a:rPr lang="en-US"/>
              <a:pPr>
                <a:defRPr/>
              </a:pPr>
              <a:t>6/9/2022</a:t>
            </a:fld>
            <a:endParaRPr lang="en-US" dirty="0"/>
          </a:p>
        </p:txBody>
      </p:sp>
      <p:sp>
        <p:nvSpPr>
          <p:cNvPr id="3" name="Footer Placeholder 4">
            <a:extLst>
              <a:ext uri="{FF2B5EF4-FFF2-40B4-BE49-F238E27FC236}">
                <a16:creationId xmlns:a16="http://schemas.microsoft.com/office/drawing/2014/main" id="{54ECA3C8-BA45-4138-ABEE-11AA17B572C8}"/>
              </a:ext>
            </a:extLst>
          </p:cNvPr>
          <p:cNvSpPr>
            <a:spLocks noGrp="1"/>
          </p:cNvSpPr>
          <p:nvPr>
            <p:ph type="ftr" sz="quarter" idx="11"/>
          </p:nvPr>
        </p:nvSpPr>
        <p:spPr/>
        <p:txBody>
          <a:bodyPr/>
          <a:lstStyle>
            <a:lvl1pPr>
              <a:defRPr/>
            </a:lvl1pPr>
          </a:lstStyle>
          <a:p>
            <a:pPr>
              <a:defRPr/>
            </a:pPr>
            <a:endParaRPr lang="en-US" dirty="0"/>
          </a:p>
        </p:txBody>
      </p:sp>
      <p:sp>
        <p:nvSpPr>
          <p:cNvPr id="4" name="Slide Number Placeholder 5">
            <a:extLst>
              <a:ext uri="{FF2B5EF4-FFF2-40B4-BE49-F238E27FC236}">
                <a16:creationId xmlns:a16="http://schemas.microsoft.com/office/drawing/2014/main" id="{77789964-EED4-4F62-8425-C7D35F4FD7CB}"/>
              </a:ext>
            </a:extLst>
          </p:cNvPr>
          <p:cNvSpPr>
            <a:spLocks noGrp="1"/>
          </p:cNvSpPr>
          <p:nvPr>
            <p:ph type="sldNum" sz="quarter" idx="12"/>
          </p:nvPr>
        </p:nvSpPr>
        <p:spPr/>
        <p:txBody>
          <a:bodyPr/>
          <a:lstStyle>
            <a:lvl1pPr>
              <a:defRPr/>
            </a:lvl1pPr>
          </a:lstStyle>
          <a:p>
            <a:fld id="{6003EBEC-A4A0-4FEE-8210-7B4018CE758D}" type="slidenum">
              <a:rPr lang="en-US" altLang="en-US"/>
              <a:pPr/>
              <a:t>‹#›</a:t>
            </a:fld>
            <a:endParaRPr lang="en-US" altLang="en-US" dirty="0"/>
          </a:p>
        </p:txBody>
      </p:sp>
    </p:spTree>
    <p:extLst>
      <p:ext uri="{BB962C8B-B14F-4D97-AF65-F5344CB8AC3E}">
        <p14:creationId xmlns:p14="http://schemas.microsoft.com/office/powerpoint/2010/main" val="39203321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1" y="1151313"/>
            <a:ext cx="4588625" cy="4555374"/>
          </a:xfrm>
          <a:custGeom>
            <a:avLst/>
            <a:gdLst>
              <a:gd name="connsiteX0" fmla="*/ 0 w 4588625"/>
              <a:gd name="connsiteY0" fmla="*/ 0 h 4555374"/>
              <a:gd name="connsiteX1" fmla="*/ 4588625 w 4588625"/>
              <a:gd name="connsiteY1" fmla="*/ 0 h 4555374"/>
              <a:gd name="connsiteX2" fmla="*/ 4588625 w 4588625"/>
              <a:gd name="connsiteY2" fmla="*/ 4555374 h 4555374"/>
              <a:gd name="connsiteX3" fmla="*/ 0 w 4588625"/>
              <a:gd name="connsiteY3" fmla="*/ 4555374 h 4555374"/>
            </a:gdLst>
            <a:ahLst/>
            <a:cxnLst>
              <a:cxn ang="0">
                <a:pos x="connsiteX0" y="connsiteY0"/>
              </a:cxn>
              <a:cxn ang="0">
                <a:pos x="connsiteX1" y="connsiteY1"/>
              </a:cxn>
              <a:cxn ang="0">
                <a:pos x="connsiteX2" y="connsiteY2"/>
              </a:cxn>
              <a:cxn ang="0">
                <a:pos x="connsiteX3" y="connsiteY3"/>
              </a:cxn>
            </a:cxnLst>
            <a:rect l="l" t="t" r="r" b="b"/>
            <a:pathLst>
              <a:path w="4588625" h="4555374">
                <a:moveTo>
                  <a:pt x="0" y="0"/>
                </a:moveTo>
                <a:lnTo>
                  <a:pt x="4588625" y="0"/>
                </a:lnTo>
                <a:lnTo>
                  <a:pt x="4588625" y="4555374"/>
                </a:lnTo>
                <a:lnTo>
                  <a:pt x="0" y="4555374"/>
                </a:lnTo>
                <a:close/>
              </a:path>
            </a:pathLst>
          </a:custGeom>
          <a:pattFill prst="divot">
            <a:fgClr>
              <a:schemeClr val="accent5"/>
            </a:fgClr>
            <a:bgClr>
              <a:schemeClr val="bg1"/>
            </a:bgClr>
          </a:pattFill>
        </p:spPr>
        <p:txBody>
          <a:bodyPr wrap="square">
            <a:noAutofit/>
          </a:bodyPr>
          <a:lstStyle/>
          <a:p>
            <a:pPr lvl="0"/>
            <a:endParaRPr lang="id-ID" noProof="0"/>
          </a:p>
        </p:txBody>
      </p:sp>
    </p:spTree>
    <p:extLst>
      <p:ext uri="{BB962C8B-B14F-4D97-AF65-F5344CB8AC3E}">
        <p14:creationId xmlns:p14="http://schemas.microsoft.com/office/powerpoint/2010/main" val="3902603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dirty="0"/>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dirty="0"/>
          </a:p>
        </p:txBody>
      </p:sp>
      <p:sp>
        <p:nvSpPr>
          <p:cNvPr id="6" name="Picture Placeholder 5">
            <a:extLst>
              <a:ext uri="{FF2B5EF4-FFF2-40B4-BE49-F238E27FC236}">
                <a16:creationId xmlns:a16="http://schemas.microsoft.com/office/drawing/2014/main" id="{8D54C876-A802-4F21-8068-A79DEB9CD281}"/>
              </a:ext>
            </a:extLst>
          </p:cNvPr>
          <p:cNvSpPr>
            <a:spLocks noGrp="1"/>
          </p:cNvSpPr>
          <p:nvPr>
            <p:ph type="pic" sz="quarter" idx="10"/>
          </p:nvPr>
        </p:nvSpPr>
        <p:spPr>
          <a:xfrm>
            <a:off x="0" y="0"/>
            <a:ext cx="12192000" cy="6858000"/>
          </a:xfrm>
          <a:custGeom>
            <a:avLst/>
            <a:gdLst>
              <a:gd name="connsiteX0" fmla="*/ 0 w 4152900"/>
              <a:gd name="connsiteY0" fmla="*/ 0 h 2895600"/>
              <a:gd name="connsiteX1" fmla="*/ 4152900 w 4152900"/>
              <a:gd name="connsiteY1" fmla="*/ 0 h 2895600"/>
              <a:gd name="connsiteX2" fmla="*/ 4152900 w 4152900"/>
              <a:gd name="connsiteY2" fmla="*/ 2895600 h 2895600"/>
              <a:gd name="connsiteX3" fmla="*/ 0 w 4152900"/>
              <a:gd name="connsiteY3" fmla="*/ 2895600 h 2895600"/>
            </a:gdLst>
            <a:ahLst/>
            <a:cxnLst>
              <a:cxn ang="0">
                <a:pos x="connsiteX0" y="connsiteY0"/>
              </a:cxn>
              <a:cxn ang="0">
                <a:pos x="connsiteX1" y="connsiteY1"/>
              </a:cxn>
              <a:cxn ang="0">
                <a:pos x="connsiteX2" y="connsiteY2"/>
              </a:cxn>
              <a:cxn ang="0">
                <a:pos x="connsiteX3" y="connsiteY3"/>
              </a:cxn>
            </a:cxnLst>
            <a:rect l="l" t="t" r="r" b="b"/>
            <a:pathLst>
              <a:path w="4152900" h="2895600">
                <a:moveTo>
                  <a:pt x="0" y="0"/>
                </a:moveTo>
                <a:lnTo>
                  <a:pt x="4152900" y="0"/>
                </a:lnTo>
                <a:lnTo>
                  <a:pt x="4152900" y="2895600"/>
                </a:lnTo>
                <a:lnTo>
                  <a:pt x="0" y="2895600"/>
                </a:lnTo>
                <a:close/>
              </a:path>
            </a:pathLst>
          </a:custGeom>
        </p:spPr>
        <p:txBody>
          <a:bodyPr wrap="square">
            <a:noAutofit/>
          </a:bodyPr>
          <a:lstStyle/>
          <a:p>
            <a:endParaRPr lang="en-US" dirty="0"/>
          </a:p>
        </p:txBody>
      </p:sp>
    </p:spTree>
    <p:extLst>
      <p:ext uri="{BB962C8B-B14F-4D97-AF65-F5344CB8AC3E}">
        <p14:creationId xmlns:p14="http://schemas.microsoft.com/office/powerpoint/2010/main" val="1447692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dirty="0"/>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dirty="0"/>
          </a:p>
        </p:txBody>
      </p:sp>
      <p:sp>
        <p:nvSpPr>
          <p:cNvPr id="13" name="Picture Placeholder 12">
            <a:extLst>
              <a:ext uri="{FF2B5EF4-FFF2-40B4-BE49-F238E27FC236}">
                <a16:creationId xmlns:a16="http://schemas.microsoft.com/office/drawing/2014/main" id="{A8891377-7CC6-4863-82BA-28C1582A86A1}"/>
              </a:ext>
            </a:extLst>
          </p:cNvPr>
          <p:cNvSpPr>
            <a:spLocks noGrp="1"/>
          </p:cNvSpPr>
          <p:nvPr>
            <p:ph type="pic" sz="quarter" idx="11"/>
          </p:nvPr>
        </p:nvSpPr>
        <p:spPr>
          <a:xfrm>
            <a:off x="4220219" y="1852587"/>
            <a:ext cx="3756174" cy="3756174"/>
          </a:xfrm>
          <a:custGeom>
            <a:avLst/>
            <a:gdLst>
              <a:gd name="connsiteX0" fmla="*/ 1878087 w 3756174"/>
              <a:gd name="connsiteY0" fmla="*/ 0 h 3756174"/>
              <a:gd name="connsiteX1" fmla="*/ 3756174 w 3756174"/>
              <a:gd name="connsiteY1" fmla="*/ 1878087 h 3756174"/>
              <a:gd name="connsiteX2" fmla="*/ 1878087 w 3756174"/>
              <a:gd name="connsiteY2" fmla="*/ 3756174 h 3756174"/>
              <a:gd name="connsiteX3" fmla="*/ 0 w 3756174"/>
              <a:gd name="connsiteY3" fmla="*/ 1878087 h 3756174"/>
              <a:gd name="connsiteX4" fmla="*/ 1878087 w 3756174"/>
              <a:gd name="connsiteY4" fmla="*/ 0 h 3756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174" h="3756174">
                <a:moveTo>
                  <a:pt x="1878087" y="0"/>
                </a:moveTo>
                <a:cubicBezTo>
                  <a:pt x="2915326" y="0"/>
                  <a:pt x="3756174" y="840848"/>
                  <a:pt x="3756174" y="1878087"/>
                </a:cubicBezTo>
                <a:cubicBezTo>
                  <a:pt x="3756174" y="2915326"/>
                  <a:pt x="2915326" y="3756174"/>
                  <a:pt x="1878087" y="3756174"/>
                </a:cubicBezTo>
                <a:cubicBezTo>
                  <a:pt x="840848" y="3756174"/>
                  <a:pt x="0" y="2915326"/>
                  <a:pt x="0" y="1878087"/>
                </a:cubicBezTo>
                <a:cubicBezTo>
                  <a:pt x="0" y="840848"/>
                  <a:pt x="840848" y="0"/>
                  <a:pt x="1878087" y="0"/>
                </a:cubicBezTo>
                <a:close/>
              </a:path>
            </a:pathLst>
          </a:custGeom>
        </p:spPr>
        <p:txBody>
          <a:bodyPr wrap="square">
            <a:noAutofit/>
          </a:bodyPr>
          <a:lstStyle/>
          <a:p>
            <a:endParaRPr lang="en-US" dirty="0"/>
          </a:p>
        </p:txBody>
      </p:sp>
      <p:sp>
        <p:nvSpPr>
          <p:cNvPr id="14" name="Picture Placeholder 13">
            <a:extLst>
              <a:ext uri="{FF2B5EF4-FFF2-40B4-BE49-F238E27FC236}">
                <a16:creationId xmlns:a16="http://schemas.microsoft.com/office/drawing/2014/main" id="{F7A5FAA3-14D5-48BB-87E5-2AC055B2DB26}"/>
              </a:ext>
            </a:extLst>
          </p:cNvPr>
          <p:cNvSpPr>
            <a:spLocks noGrp="1"/>
          </p:cNvSpPr>
          <p:nvPr>
            <p:ph type="pic" sz="quarter" idx="12"/>
          </p:nvPr>
        </p:nvSpPr>
        <p:spPr>
          <a:xfrm>
            <a:off x="7343598" y="1852587"/>
            <a:ext cx="3756174" cy="3756174"/>
          </a:xfrm>
          <a:custGeom>
            <a:avLst/>
            <a:gdLst>
              <a:gd name="connsiteX0" fmla="*/ 1878087 w 3756174"/>
              <a:gd name="connsiteY0" fmla="*/ 0 h 3756174"/>
              <a:gd name="connsiteX1" fmla="*/ 3756174 w 3756174"/>
              <a:gd name="connsiteY1" fmla="*/ 1878087 h 3756174"/>
              <a:gd name="connsiteX2" fmla="*/ 1878087 w 3756174"/>
              <a:gd name="connsiteY2" fmla="*/ 3756174 h 3756174"/>
              <a:gd name="connsiteX3" fmla="*/ 0 w 3756174"/>
              <a:gd name="connsiteY3" fmla="*/ 1878087 h 3756174"/>
              <a:gd name="connsiteX4" fmla="*/ 1878087 w 3756174"/>
              <a:gd name="connsiteY4" fmla="*/ 0 h 3756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174" h="3756174">
                <a:moveTo>
                  <a:pt x="1878087" y="0"/>
                </a:moveTo>
                <a:cubicBezTo>
                  <a:pt x="2915326" y="0"/>
                  <a:pt x="3756174" y="840848"/>
                  <a:pt x="3756174" y="1878087"/>
                </a:cubicBezTo>
                <a:cubicBezTo>
                  <a:pt x="3756174" y="2915326"/>
                  <a:pt x="2915326" y="3756174"/>
                  <a:pt x="1878087" y="3756174"/>
                </a:cubicBezTo>
                <a:cubicBezTo>
                  <a:pt x="840848" y="3756174"/>
                  <a:pt x="0" y="2915326"/>
                  <a:pt x="0" y="1878087"/>
                </a:cubicBezTo>
                <a:cubicBezTo>
                  <a:pt x="0" y="840848"/>
                  <a:pt x="840848" y="0"/>
                  <a:pt x="1878087" y="0"/>
                </a:cubicBezTo>
                <a:close/>
              </a:path>
            </a:pathLst>
          </a:custGeom>
        </p:spPr>
        <p:txBody>
          <a:bodyPr wrap="square">
            <a:noAutofit/>
          </a:bodyPr>
          <a:lstStyle/>
          <a:p>
            <a:endParaRPr lang="en-US" dirty="0"/>
          </a:p>
        </p:txBody>
      </p:sp>
      <p:sp>
        <p:nvSpPr>
          <p:cNvPr id="12" name="Picture Placeholder 11">
            <a:extLst>
              <a:ext uri="{FF2B5EF4-FFF2-40B4-BE49-F238E27FC236}">
                <a16:creationId xmlns:a16="http://schemas.microsoft.com/office/drawing/2014/main" id="{C8DA8F48-EDBB-4027-B53C-314DC32C4F1D}"/>
              </a:ext>
            </a:extLst>
          </p:cNvPr>
          <p:cNvSpPr>
            <a:spLocks noGrp="1"/>
          </p:cNvSpPr>
          <p:nvPr>
            <p:ph type="pic" sz="quarter" idx="10"/>
          </p:nvPr>
        </p:nvSpPr>
        <p:spPr>
          <a:xfrm>
            <a:off x="1096840" y="1852587"/>
            <a:ext cx="3756174" cy="3756174"/>
          </a:xfrm>
          <a:custGeom>
            <a:avLst/>
            <a:gdLst>
              <a:gd name="connsiteX0" fmla="*/ 1878087 w 3756174"/>
              <a:gd name="connsiteY0" fmla="*/ 0 h 3756174"/>
              <a:gd name="connsiteX1" fmla="*/ 3756174 w 3756174"/>
              <a:gd name="connsiteY1" fmla="*/ 1878087 h 3756174"/>
              <a:gd name="connsiteX2" fmla="*/ 1878087 w 3756174"/>
              <a:gd name="connsiteY2" fmla="*/ 3756174 h 3756174"/>
              <a:gd name="connsiteX3" fmla="*/ 0 w 3756174"/>
              <a:gd name="connsiteY3" fmla="*/ 1878087 h 3756174"/>
              <a:gd name="connsiteX4" fmla="*/ 1878087 w 3756174"/>
              <a:gd name="connsiteY4" fmla="*/ 0 h 3756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174" h="3756174">
                <a:moveTo>
                  <a:pt x="1878087" y="0"/>
                </a:moveTo>
                <a:cubicBezTo>
                  <a:pt x="2915326" y="0"/>
                  <a:pt x="3756174" y="840848"/>
                  <a:pt x="3756174" y="1878087"/>
                </a:cubicBezTo>
                <a:cubicBezTo>
                  <a:pt x="3756174" y="2915326"/>
                  <a:pt x="2915326" y="3756174"/>
                  <a:pt x="1878087" y="3756174"/>
                </a:cubicBezTo>
                <a:cubicBezTo>
                  <a:pt x="840848" y="3756174"/>
                  <a:pt x="0" y="2915326"/>
                  <a:pt x="0" y="1878087"/>
                </a:cubicBezTo>
                <a:cubicBezTo>
                  <a:pt x="0" y="840848"/>
                  <a:pt x="840848" y="0"/>
                  <a:pt x="1878087" y="0"/>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4218731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C6A7255-4F0D-4145-94C3-8CBD2CAFFE1E}"/>
              </a:ext>
            </a:extLst>
          </p:cNvPr>
          <p:cNvSpPr>
            <a:spLocks noGrp="1"/>
          </p:cNvSpPr>
          <p:nvPr>
            <p:ph type="pic" sz="quarter" idx="11"/>
          </p:nvPr>
        </p:nvSpPr>
        <p:spPr>
          <a:xfrm>
            <a:off x="4777500" y="2399488"/>
            <a:ext cx="669600" cy="669600"/>
          </a:xfrm>
          <a:custGeom>
            <a:avLst/>
            <a:gdLst>
              <a:gd name="connsiteX0" fmla="*/ 334800 w 669600"/>
              <a:gd name="connsiteY0" fmla="*/ 0 h 669600"/>
              <a:gd name="connsiteX1" fmla="*/ 669600 w 669600"/>
              <a:gd name="connsiteY1" fmla="*/ 334800 h 669600"/>
              <a:gd name="connsiteX2" fmla="*/ 334800 w 669600"/>
              <a:gd name="connsiteY2" fmla="*/ 669600 h 669600"/>
              <a:gd name="connsiteX3" fmla="*/ 0 w 669600"/>
              <a:gd name="connsiteY3" fmla="*/ 334800 h 669600"/>
              <a:gd name="connsiteX4" fmla="*/ 334800 w 669600"/>
              <a:gd name="connsiteY4" fmla="*/ 0 h 66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00" h="669600">
                <a:moveTo>
                  <a:pt x="334800" y="0"/>
                </a:moveTo>
                <a:cubicBezTo>
                  <a:pt x="519705" y="0"/>
                  <a:pt x="669600" y="149895"/>
                  <a:pt x="669600" y="334800"/>
                </a:cubicBezTo>
                <a:cubicBezTo>
                  <a:pt x="669600" y="519705"/>
                  <a:pt x="519705" y="669600"/>
                  <a:pt x="334800" y="669600"/>
                </a:cubicBezTo>
                <a:cubicBezTo>
                  <a:pt x="149895" y="669600"/>
                  <a:pt x="0" y="519705"/>
                  <a:pt x="0" y="334800"/>
                </a:cubicBezTo>
                <a:cubicBezTo>
                  <a:pt x="0" y="149895"/>
                  <a:pt x="149895" y="0"/>
                  <a:pt x="334800" y="0"/>
                </a:cubicBezTo>
                <a:close/>
              </a:path>
            </a:pathLst>
          </a:custGeom>
        </p:spPr>
        <p:txBody>
          <a:bodyPr wrap="square">
            <a:noAutofit/>
          </a:bodyPr>
          <a:lstStyle/>
          <a:p>
            <a:endParaRPr lang="en-US" dirty="0"/>
          </a:p>
        </p:txBody>
      </p:sp>
      <p:sp>
        <p:nvSpPr>
          <p:cNvPr id="11" name="Picture Placeholder 10">
            <a:extLst>
              <a:ext uri="{FF2B5EF4-FFF2-40B4-BE49-F238E27FC236}">
                <a16:creationId xmlns:a16="http://schemas.microsoft.com/office/drawing/2014/main" id="{EACACD10-4C92-4844-A80F-4199C1EA7669}"/>
              </a:ext>
            </a:extLst>
          </p:cNvPr>
          <p:cNvSpPr>
            <a:spLocks noGrp="1"/>
          </p:cNvSpPr>
          <p:nvPr>
            <p:ph type="pic" sz="quarter" idx="12"/>
          </p:nvPr>
        </p:nvSpPr>
        <p:spPr>
          <a:xfrm>
            <a:off x="8508675" y="2401405"/>
            <a:ext cx="669600" cy="669600"/>
          </a:xfrm>
          <a:custGeom>
            <a:avLst/>
            <a:gdLst>
              <a:gd name="connsiteX0" fmla="*/ 334800 w 669600"/>
              <a:gd name="connsiteY0" fmla="*/ 0 h 669600"/>
              <a:gd name="connsiteX1" fmla="*/ 669600 w 669600"/>
              <a:gd name="connsiteY1" fmla="*/ 334800 h 669600"/>
              <a:gd name="connsiteX2" fmla="*/ 334800 w 669600"/>
              <a:gd name="connsiteY2" fmla="*/ 669600 h 669600"/>
              <a:gd name="connsiteX3" fmla="*/ 0 w 669600"/>
              <a:gd name="connsiteY3" fmla="*/ 334800 h 669600"/>
              <a:gd name="connsiteX4" fmla="*/ 334800 w 669600"/>
              <a:gd name="connsiteY4" fmla="*/ 0 h 66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00" h="669600">
                <a:moveTo>
                  <a:pt x="334800" y="0"/>
                </a:moveTo>
                <a:cubicBezTo>
                  <a:pt x="519705" y="0"/>
                  <a:pt x="669600" y="149895"/>
                  <a:pt x="669600" y="334800"/>
                </a:cubicBezTo>
                <a:cubicBezTo>
                  <a:pt x="669600" y="519705"/>
                  <a:pt x="519705" y="669600"/>
                  <a:pt x="334800" y="669600"/>
                </a:cubicBezTo>
                <a:cubicBezTo>
                  <a:pt x="149895" y="669600"/>
                  <a:pt x="0" y="519705"/>
                  <a:pt x="0" y="334800"/>
                </a:cubicBezTo>
                <a:cubicBezTo>
                  <a:pt x="0" y="149895"/>
                  <a:pt x="149895" y="0"/>
                  <a:pt x="334800" y="0"/>
                </a:cubicBezTo>
                <a:close/>
              </a:path>
            </a:pathLst>
          </a:custGeom>
        </p:spPr>
        <p:txBody>
          <a:bodyPr wrap="square">
            <a:noAutofit/>
          </a:bodyPr>
          <a:lstStyle/>
          <a:p>
            <a:endParaRPr lang="en-US" dirty="0"/>
          </a:p>
        </p:txBody>
      </p:sp>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dirty="0"/>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dirty="0"/>
          </a:p>
        </p:txBody>
      </p:sp>
      <p:sp>
        <p:nvSpPr>
          <p:cNvPr id="9" name="Picture Placeholder 8">
            <a:extLst>
              <a:ext uri="{FF2B5EF4-FFF2-40B4-BE49-F238E27FC236}">
                <a16:creationId xmlns:a16="http://schemas.microsoft.com/office/drawing/2014/main" id="{80201409-272C-497D-844E-ABBF1781E354}"/>
              </a:ext>
            </a:extLst>
          </p:cNvPr>
          <p:cNvSpPr>
            <a:spLocks noGrp="1"/>
          </p:cNvSpPr>
          <p:nvPr>
            <p:ph type="pic" sz="quarter" idx="10"/>
          </p:nvPr>
        </p:nvSpPr>
        <p:spPr>
          <a:xfrm>
            <a:off x="1046325" y="2397571"/>
            <a:ext cx="669600" cy="669600"/>
          </a:xfrm>
          <a:custGeom>
            <a:avLst/>
            <a:gdLst>
              <a:gd name="connsiteX0" fmla="*/ 334800 w 669600"/>
              <a:gd name="connsiteY0" fmla="*/ 0 h 669600"/>
              <a:gd name="connsiteX1" fmla="*/ 669600 w 669600"/>
              <a:gd name="connsiteY1" fmla="*/ 334800 h 669600"/>
              <a:gd name="connsiteX2" fmla="*/ 334800 w 669600"/>
              <a:gd name="connsiteY2" fmla="*/ 669600 h 669600"/>
              <a:gd name="connsiteX3" fmla="*/ 0 w 669600"/>
              <a:gd name="connsiteY3" fmla="*/ 334800 h 669600"/>
              <a:gd name="connsiteX4" fmla="*/ 334800 w 669600"/>
              <a:gd name="connsiteY4" fmla="*/ 0 h 66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00" h="669600">
                <a:moveTo>
                  <a:pt x="334800" y="0"/>
                </a:moveTo>
                <a:cubicBezTo>
                  <a:pt x="519705" y="0"/>
                  <a:pt x="669600" y="149895"/>
                  <a:pt x="669600" y="334800"/>
                </a:cubicBezTo>
                <a:cubicBezTo>
                  <a:pt x="669600" y="519705"/>
                  <a:pt x="519705" y="669600"/>
                  <a:pt x="334800" y="669600"/>
                </a:cubicBezTo>
                <a:cubicBezTo>
                  <a:pt x="149895" y="669600"/>
                  <a:pt x="0" y="519705"/>
                  <a:pt x="0" y="334800"/>
                </a:cubicBezTo>
                <a:cubicBezTo>
                  <a:pt x="0" y="149895"/>
                  <a:pt x="149895" y="0"/>
                  <a:pt x="334800" y="0"/>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1503187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dirty="0"/>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dirty="0"/>
          </a:p>
        </p:txBody>
      </p:sp>
      <p:sp>
        <p:nvSpPr>
          <p:cNvPr id="17" name="Picture Placeholder 16">
            <a:extLst>
              <a:ext uri="{FF2B5EF4-FFF2-40B4-BE49-F238E27FC236}">
                <a16:creationId xmlns:a16="http://schemas.microsoft.com/office/drawing/2014/main" id="{69BB9371-57EE-486D-8764-7F470EEBFDAD}"/>
              </a:ext>
            </a:extLst>
          </p:cNvPr>
          <p:cNvSpPr>
            <a:spLocks noGrp="1"/>
          </p:cNvSpPr>
          <p:nvPr>
            <p:ph type="pic" sz="quarter" idx="10"/>
          </p:nvPr>
        </p:nvSpPr>
        <p:spPr>
          <a:xfrm>
            <a:off x="6217206" y="1485900"/>
            <a:ext cx="5356485" cy="1943100"/>
          </a:xfrm>
          <a:custGeom>
            <a:avLst/>
            <a:gdLst>
              <a:gd name="connsiteX0" fmla="*/ 76897 w 5356485"/>
              <a:gd name="connsiteY0" fmla="*/ 0 h 1943100"/>
              <a:gd name="connsiteX1" fmla="*/ 5279588 w 5356485"/>
              <a:gd name="connsiteY1" fmla="*/ 0 h 1943100"/>
              <a:gd name="connsiteX2" fmla="*/ 5356485 w 5356485"/>
              <a:gd name="connsiteY2" fmla="*/ 76897 h 1943100"/>
              <a:gd name="connsiteX3" fmla="*/ 5356485 w 5356485"/>
              <a:gd name="connsiteY3" fmla="*/ 1943100 h 1943100"/>
              <a:gd name="connsiteX4" fmla="*/ 0 w 5356485"/>
              <a:gd name="connsiteY4" fmla="*/ 1943100 h 1943100"/>
              <a:gd name="connsiteX5" fmla="*/ 0 w 5356485"/>
              <a:gd name="connsiteY5" fmla="*/ 76897 h 1943100"/>
              <a:gd name="connsiteX6" fmla="*/ 76897 w 5356485"/>
              <a:gd name="connsiteY6"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6485" h="1943100">
                <a:moveTo>
                  <a:pt x="76897" y="0"/>
                </a:moveTo>
                <a:lnTo>
                  <a:pt x="5279588" y="0"/>
                </a:lnTo>
                <a:cubicBezTo>
                  <a:pt x="5322057" y="0"/>
                  <a:pt x="5356485" y="34428"/>
                  <a:pt x="5356485" y="76897"/>
                </a:cubicBezTo>
                <a:lnTo>
                  <a:pt x="5356485" y="1943100"/>
                </a:lnTo>
                <a:lnTo>
                  <a:pt x="0" y="1943100"/>
                </a:lnTo>
                <a:lnTo>
                  <a:pt x="0" y="76897"/>
                </a:lnTo>
                <a:cubicBezTo>
                  <a:pt x="0" y="34428"/>
                  <a:pt x="34428" y="0"/>
                  <a:pt x="76897" y="0"/>
                </a:cubicBezTo>
                <a:close/>
              </a:path>
            </a:pathLst>
          </a:custGeom>
        </p:spPr>
        <p:txBody>
          <a:bodyPr wrap="square">
            <a:noAutofit/>
          </a:bodyPr>
          <a:lstStyle/>
          <a:p>
            <a:endParaRPr lang="en-US" dirty="0"/>
          </a:p>
        </p:txBody>
      </p:sp>
      <p:sp>
        <p:nvSpPr>
          <p:cNvPr id="16" name="Picture Placeholder 15">
            <a:extLst>
              <a:ext uri="{FF2B5EF4-FFF2-40B4-BE49-F238E27FC236}">
                <a16:creationId xmlns:a16="http://schemas.microsoft.com/office/drawing/2014/main" id="{4EB96A87-B4ED-4401-8364-E6A315E92D14}"/>
              </a:ext>
            </a:extLst>
          </p:cNvPr>
          <p:cNvSpPr>
            <a:spLocks noGrp="1"/>
          </p:cNvSpPr>
          <p:nvPr>
            <p:ph type="pic" sz="quarter" idx="11"/>
          </p:nvPr>
        </p:nvSpPr>
        <p:spPr>
          <a:xfrm>
            <a:off x="637359" y="1485900"/>
            <a:ext cx="5356485" cy="1943100"/>
          </a:xfrm>
          <a:custGeom>
            <a:avLst/>
            <a:gdLst>
              <a:gd name="connsiteX0" fmla="*/ 76897 w 5356485"/>
              <a:gd name="connsiteY0" fmla="*/ 0 h 1943100"/>
              <a:gd name="connsiteX1" fmla="*/ 5279588 w 5356485"/>
              <a:gd name="connsiteY1" fmla="*/ 0 h 1943100"/>
              <a:gd name="connsiteX2" fmla="*/ 5356485 w 5356485"/>
              <a:gd name="connsiteY2" fmla="*/ 76897 h 1943100"/>
              <a:gd name="connsiteX3" fmla="*/ 5356485 w 5356485"/>
              <a:gd name="connsiteY3" fmla="*/ 1943100 h 1943100"/>
              <a:gd name="connsiteX4" fmla="*/ 0 w 5356485"/>
              <a:gd name="connsiteY4" fmla="*/ 1943100 h 1943100"/>
              <a:gd name="connsiteX5" fmla="*/ 0 w 5356485"/>
              <a:gd name="connsiteY5" fmla="*/ 76897 h 1943100"/>
              <a:gd name="connsiteX6" fmla="*/ 76897 w 5356485"/>
              <a:gd name="connsiteY6"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6485" h="1943100">
                <a:moveTo>
                  <a:pt x="76897" y="0"/>
                </a:moveTo>
                <a:lnTo>
                  <a:pt x="5279588" y="0"/>
                </a:lnTo>
                <a:cubicBezTo>
                  <a:pt x="5322057" y="0"/>
                  <a:pt x="5356485" y="34428"/>
                  <a:pt x="5356485" y="76897"/>
                </a:cubicBezTo>
                <a:lnTo>
                  <a:pt x="5356485" y="1943100"/>
                </a:lnTo>
                <a:lnTo>
                  <a:pt x="0" y="1943100"/>
                </a:lnTo>
                <a:lnTo>
                  <a:pt x="0" y="76897"/>
                </a:lnTo>
                <a:cubicBezTo>
                  <a:pt x="0" y="34428"/>
                  <a:pt x="34428" y="0"/>
                  <a:pt x="76897" y="0"/>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428576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dirty="0"/>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dirty="0"/>
          </a:p>
        </p:txBody>
      </p:sp>
      <p:sp>
        <p:nvSpPr>
          <p:cNvPr id="9" name="Picture Placeholder 8">
            <a:extLst>
              <a:ext uri="{FF2B5EF4-FFF2-40B4-BE49-F238E27FC236}">
                <a16:creationId xmlns:a16="http://schemas.microsoft.com/office/drawing/2014/main" id="{A6FB10B9-C62F-43F3-9589-3F399DA15D3A}"/>
              </a:ext>
            </a:extLst>
          </p:cNvPr>
          <p:cNvSpPr>
            <a:spLocks noGrp="1"/>
          </p:cNvSpPr>
          <p:nvPr>
            <p:ph type="pic" sz="quarter" idx="10"/>
          </p:nvPr>
        </p:nvSpPr>
        <p:spPr>
          <a:xfrm>
            <a:off x="8379096" y="0"/>
            <a:ext cx="3812904" cy="6858000"/>
          </a:xfrm>
          <a:custGeom>
            <a:avLst/>
            <a:gdLst>
              <a:gd name="connsiteX0" fmla="*/ 0 w 3812904"/>
              <a:gd name="connsiteY0" fmla="*/ 0 h 6858000"/>
              <a:gd name="connsiteX1" fmla="*/ 3812904 w 3812904"/>
              <a:gd name="connsiteY1" fmla="*/ 0 h 6858000"/>
              <a:gd name="connsiteX2" fmla="*/ 3812904 w 3812904"/>
              <a:gd name="connsiteY2" fmla="*/ 6858000 h 6858000"/>
              <a:gd name="connsiteX3" fmla="*/ 0 w 381290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812904" h="6858000">
                <a:moveTo>
                  <a:pt x="0" y="0"/>
                </a:moveTo>
                <a:lnTo>
                  <a:pt x="3812904" y="0"/>
                </a:lnTo>
                <a:lnTo>
                  <a:pt x="3812904" y="6858000"/>
                </a:lnTo>
                <a:lnTo>
                  <a:pt x="0" y="6858000"/>
                </a:lnTo>
                <a:close/>
              </a:path>
            </a:pathLst>
          </a:custGeom>
        </p:spPr>
        <p:txBody>
          <a:bodyPr wrap="square">
            <a:noAutofit/>
          </a:bodyPr>
          <a:lstStyle/>
          <a:p>
            <a:endParaRPr lang="en-US" dirty="0"/>
          </a:p>
        </p:txBody>
      </p:sp>
    </p:spTree>
    <p:extLst>
      <p:ext uri="{BB962C8B-B14F-4D97-AF65-F5344CB8AC3E}">
        <p14:creationId xmlns:p14="http://schemas.microsoft.com/office/powerpoint/2010/main" val="263968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dirty="0"/>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dirty="0"/>
          </a:p>
        </p:txBody>
      </p:sp>
      <p:sp>
        <p:nvSpPr>
          <p:cNvPr id="6" name="Picture Placeholder 5">
            <a:extLst>
              <a:ext uri="{FF2B5EF4-FFF2-40B4-BE49-F238E27FC236}">
                <a16:creationId xmlns:a16="http://schemas.microsoft.com/office/drawing/2014/main" id="{959ACD40-C500-4E5D-84CF-479B875482EF}"/>
              </a:ext>
            </a:extLst>
          </p:cNvPr>
          <p:cNvSpPr>
            <a:spLocks noGrp="1"/>
          </p:cNvSpPr>
          <p:nvPr>
            <p:ph type="pic" sz="quarter" idx="10"/>
          </p:nvPr>
        </p:nvSpPr>
        <p:spPr>
          <a:xfrm>
            <a:off x="6153149" y="1276349"/>
            <a:ext cx="4305300" cy="4305300"/>
          </a:xfrm>
          <a:custGeom>
            <a:avLst/>
            <a:gdLst>
              <a:gd name="connsiteX0" fmla="*/ 2152650 w 4305300"/>
              <a:gd name="connsiteY0" fmla="*/ 0 h 4305300"/>
              <a:gd name="connsiteX1" fmla="*/ 4305300 w 4305300"/>
              <a:gd name="connsiteY1" fmla="*/ 2152650 h 4305300"/>
              <a:gd name="connsiteX2" fmla="*/ 2152650 w 4305300"/>
              <a:gd name="connsiteY2" fmla="*/ 4305300 h 4305300"/>
              <a:gd name="connsiteX3" fmla="*/ 0 w 4305300"/>
              <a:gd name="connsiteY3" fmla="*/ 2152650 h 4305300"/>
              <a:gd name="connsiteX4" fmla="*/ 2152650 w 4305300"/>
              <a:gd name="connsiteY4" fmla="*/ 0 h 430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300" h="4305300">
                <a:moveTo>
                  <a:pt x="2152650" y="0"/>
                </a:moveTo>
                <a:cubicBezTo>
                  <a:pt x="3341526" y="0"/>
                  <a:pt x="4305300" y="963774"/>
                  <a:pt x="4305300" y="2152650"/>
                </a:cubicBezTo>
                <a:cubicBezTo>
                  <a:pt x="4305300" y="3341526"/>
                  <a:pt x="3341526" y="4305300"/>
                  <a:pt x="2152650" y="4305300"/>
                </a:cubicBezTo>
                <a:cubicBezTo>
                  <a:pt x="963774" y="4305300"/>
                  <a:pt x="0" y="3341526"/>
                  <a:pt x="0" y="2152650"/>
                </a:cubicBezTo>
                <a:cubicBezTo>
                  <a:pt x="0" y="963774"/>
                  <a:pt x="963774" y="0"/>
                  <a:pt x="2152650" y="0"/>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237670849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BD6A">
            <a:alpha val="3000"/>
          </a:srgbClr>
        </a:solidFill>
        <a:effectLst/>
      </p:bgPr>
    </p:bg>
    <p:spTree>
      <p:nvGrpSpPr>
        <p:cNvPr id="1" name=""/>
        <p:cNvGrpSpPr/>
        <p:nvPr/>
      </p:nvGrpSpPr>
      <p:grpSpPr>
        <a:xfrm>
          <a:off x="0" y="0"/>
          <a:ext cx="0" cy="0"/>
          <a:chOff x="0" y="0"/>
          <a:chExt cx="0" cy="0"/>
        </a:xfrm>
      </p:grpSpPr>
      <p:sp>
        <p:nvSpPr>
          <p:cNvPr id="13" name="Footer Placeholder 12">
            <a:extLst>
              <a:ext uri="{FF2B5EF4-FFF2-40B4-BE49-F238E27FC236}">
                <a16:creationId xmlns:a16="http://schemas.microsoft.com/office/drawing/2014/main" id="{484178E8-46FC-4CA1-92CD-1826922E3F8D}"/>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dirty="0"/>
              <a:t>Confidential</a:t>
            </a:r>
          </a:p>
        </p:txBody>
      </p:sp>
      <p:sp>
        <p:nvSpPr>
          <p:cNvPr id="14" name="Slide Number Placeholder 13">
            <a:extLst>
              <a:ext uri="{FF2B5EF4-FFF2-40B4-BE49-F238E27FC236}">
                <a16:creationId xmlns:a16="http://schemas.microsoft.com/office/drawing/2014/main" id="{02CC3B3B-64BB-4552-92B5-8E4245D1EBB4}"/>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dirty="0"/>
          </a:p>
        </p:txBody>
      </p:sp>
    </p:spTree>
    <p:extLst>
      <p:ext uri="{BB962C8B-B14F-4D97-AF65-F5344CB8AC3E}">
        <p14:creationId xmlns:p14="http://schemas.microsoft.com/office/powerpoint/2010/main" val="3239532824"/>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7" r:id="rId3"/>
    <p:sldLayoutId id="2147483659" r:id="rId4"/>
    <p:sldLayoutId id="2147483656" r:id="rId5"/>
    <p:sldLayoutId id="2147483655" r:id="rId6"/>
    <p:sldLayoutId id="2147483654" r:id="rId7"/>
    <p:sldLayoutId id="2147483652" r:id="rId8"/>
    <p:sldLayoutId id="2147483653" r:id="rId9"/>
    <p:sldLayoutId id="2147483650" r:id="rId10"/>
    <p:sldLayoutId id="2147483651" r:id="rId11"/>
    <p:sldLayoutId id="2147483660" r:id="rId12"/>
    <p:sldLayoutId id="2147483688" r:id="rId13"/>
    <p:sldLayoutId id="2147483663" r:id="rId14"/>
    <p:sldLayoutId id="2147483664" r:id="rId15"/>
    <p:sldLayoutId id="2147483665" r:id="rId16"/>
    <p:sldLayoutId id="2147483666" r:id="rId17"/>
    <p:sldLayoutId id="2147483667" r:id="rId18"/>
    <p:sldLayoutId id="2147483668" r:id="rId19"/>
    <p:sldLayoutId id="2147483669" r:id="rId20"/>
    <p:sldLayoutId id="2147483671" r:id="rId21"/>
    <p:sldLayoutId id="2147483672" r:id="rId22"/>
    <p:sldLayoutId id="2147483673" r:id="rId23"/>
    <p:sldLayoutId id="2147483674" r:id="rId24"/>
    <p:sldLayoutId id="2147483675" r:id="rId25"/>
    <p:sldLayoutId id="2147483676" r:id="rId26"/>
    <p:sldLayoutId id="2147483678" r:id="rId27"/>
    <p:sldLayoutId id="2147483679" r:id="rId28"/>
    <p:sldLayoutId id="2147483680" r:id="rId29"/>
    <p:sldLayoutId id="2147483681" r:id="rId30"/>
    <p:sldLayoutId id="2147483682" r:id="rId31"/>
    <p:sldLayoutId id="2147483685" r:id="rId32"/>
    <p:sldLayoutId id="2147483689" r:id="rId3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orient="horz" pos="624">
          <p15:clr>
            <a:srgbClr val="F26B43"/>
          </p15:clr>
        </p15:guide>
        <p15:guide id="3" orient="horz" pos="4176">
          <p15:clr>
            <a:srgbClr val="F26B43"/>
          </p15:clr>
        </p15:guide>
        <p15:guide id="4" orient="horz" pos="4080">
          <p15:clr>
            <a:srgbClr val="F26B43"/>
          </p15:clr>
        </p15:guide>
        <p15:guide id="5" pos="384">
          <p15:clr>
            <a:srgbClr val="F26B43"/>
          </p15:clr>
        </p15:guide>
        <p15:guide id="6" pos="3840">
          <p15:clr>
            <a:srgbClr val="F26B43"/>
          </p15:clr>
        </p15:guide>
        <p15:guide id="7" pos="7296">
          <p15:clr>
            <a:srgbClr val="F26B43"/>
          </p15:clr>
        </p15:guide>
        <p15:guide id="8" orient="horz" pos="235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4.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5.xml"/><Relationship Id="rId6" Type="http://schemas.openxmlformats.org/officeDocument/2006/relationships/image" Target="../media/image2.png"/><Relationship Id="rId5" Type="http://schemas.openxmlformats.org/officeDocument/2006/relationships/image" Target="../media/image19.jpeg"/><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6.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7.xml"/><Relationship Id="rId5" Type="http://schemas.openxmlformats.org/officeDocument/2006/relationships/image" Target="../media/image2.pn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8.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9.xml"/><Relationship Id="rId5" Type="http://schemas.openxmlformats.org/officeDocument/2006/relationships/image" Target="../media/image2.pn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30.xml"/><Relationship Id="rId5" Type="http://schemas.openxmlformats.org/officeDocument/2006/relationships/image" Target="../media/image2.pn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5.jpeg"/><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oleObject" Target="../embeddings/oleObject1.bin"/><Relationship Id="rId1" Type="http://schemas.openxmlformats.org/officeDocument/2006/relationships/slideLayout" Target="../slideLayouts/slideLayout3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2.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688A0FF2-087A-42EA-BED4-4F2580708A1E}"/>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13207" b="13207"/>
          <a:stretch/>
        </p:blipFill>
        <p:spPr bwMode="auto">
          <a:xfrm>
            <a:off x="-1" y="0"/>
            <a:ext cx="12192000" cy="6858000"/>
          </a:xfrm>
        </p:spPr>
      </p:pic>
      <p:grpSp>
        <p:nvGrpSpPr>
          <p:cNvPr id="35843" name="Group 4">
            <a:extLst>
              <a:ext uri="{FF2B5EF4-FFF2-40B4-BE49-F238E27FC236}">
                <a16:creationId xmlns:a16="http://schemas.microsoft.com/office/drawing/2014/main" id="{EE4278E5-F806-49FB-A14A-4ECA417CAC24}"/>
              </a:ext>
            </a:extLst>
          </p:cNvPr>
          <p:cNvGrpSpPr>
            <a:grpSpLocks/>
          </p:cNvGrpSpPr>
          <p:nvPr/>
        </p:nvGrpSpPr>
        <p:grpSpPr bwMode="auto">
          <a:xfrm>
            <a:off x="0" y="0"/>
            <a:ext cx="12192000" cy="6858000"/>
            <a:chOff x="0" y="0"/>
            <a:chExt cx="12192000" cy="6858000"/>
          </a:xfrm>
        </p:grpSpPr>
        <p:sp>
          <p:nvSpPr>
            <p:cNvPr id="6" name="Rectangle 5">
              <a:extLst>
                <a:ext uri="{FF2B5EF4-FFF2-40B4-BE49-F238E27FC236}">
                  <a16:creationId xmlns:a16="http://schemas.microsoft.com/office/drawing/2014/main" id="{AB4FF700-A70F-4E16-9208-14EE24498886}"/>
                </a:ext>
              </a:extLst>
            </p:cNvPr>
            <p:cNvSpPr/>
            <p:nvPr/>
          </p:nvSpPr>
          <p:spPr>
            <a:xfrm>
              <a:off x="0" y="0"/>
              <a:ext cx="12192000" cy="6858000"/>
            </a:xfrm>
            <a:prstGeom prst="rect">
              <a:avLst/>
            </a:prstGeom>
            <a:solidFill>
              <a:schemeClr val="tx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mj-lt"/>
              </a:endParaRPr>
            </a:p>
          </p:txBody>
        </p:sp>
        <p:sp>
          <p:nvSpPr>
            <p:cNvPr id="7" name="Rectangle 6">
              <a:extLst>
                <a:ext uri="{FF2B5EF4-FFF2-40B4-BE49-F238E27FC236}">
                  <a16:creationId xmlns:a16="http://schemas.microsoft.com/office/drawing/2014/main" id="{AFACF204-849B-4EB5-8105-1A60B35B441D}"/>
                </a:ext>
              </a:extLst>
            </p:cNvPr>
            <p:cNvSpPr/>
            <p:nvPr/>
          </p:nvSpPr>
          <p:spPr>
            <a:xfrm>
              <a:off x="419100" y="381000"/>
              <a:ext cx="11353800" cy="6096000"/>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mj-lt"/>
              </a:endParaRPr>
            </a:p>
          </p:txBody>
        </p:sp>
      </p:grpSp>
      <p:sp>
        <p:nvSpPr>
          <p:cNvPr id="8" name="TextBox 7">
            <a:extLst>
              <a:ext uri="{FF2B5EF4-FFF2-40B4-BE49-F238E27FC236}">
                <a16:creationId xmlns:a16="http://schemas.microsoft.com/office/drawing/2014/main" id="{6FE982E8-B26E-4BAD-8B71-75983137289F}"/>
              </a:ext>
            </a:extLst>
          </p:cNvPr>
          <p:cNvSpPr txBox="1"/>
          <p:nvPr/>
        </p:nvSpPr>
        <p:spPr>
          <a:xfrm>
            <a:off x="2849216" y="3514919"/>
            <a:ext cx="6732933" cy="1107996"/>
          </a:xfrm>
          <a:prstGeom prst="rect">
            <a:avLst/>
          </a:prstGeom>
          <a:noFill/>
        </p:spPr>
        <p:txBody>
          <a:bodyPr wrap="square">
            <a:spAutoFit/>
          </a:bodyPr>
          <a:lstStyle/>
          <a:p>
            <a:pPr algn="ctr" eaLnBrk="1" fontAlgn="auto" hangingPunct="1">
              <a:spcBef>
                <a:spcPts val="0"/>
              </a:spcBef>
              <a:spcAft>
                <a:spcPts val="0"/>
              </a:spcAft>
              <a:defRPr/>
            </a:pPr>
            <a:r>
              <a:rPr lang="en-US" sz="6600" dirty="0">
                <a:solidFill>
                  <a:schemeClr val="accent5"/>
                </a:solidFill>
                <a:latin typeface="+mj-lt"/>
              </a:rPr>
              <a:t>Defense Lawyer</a:t>
            </a:r>
          </a:p>
        </p:txBody>
      </p:sp>
      <p:sp>
        <p:nvSpPr>
          <p:cNvPr id="35847" name="TextBox 29">
            <a:extLst>
              <a:ext uri="{FF2B5EF4-FFF2-40B4-BE49-F238E27FC236}">
                <a16:creationId xmlns:a16="http://schemas.microsoft.com/office/drawing/2014/main" id="{25C05FAA-7D36-492B-94CE-B2F545E481F2}"/>
              </a:ext>
            </a:extLst>
          </p:cNvPr>
          <p:cNvSpPr txBox="1">
            <a:spLocks noChangeArrowheads="1"/>
          </p:cNvSpPr>
          <p:nvPr/>
        </p:nvSpPr>
        <p:spPr bwMode="auto">
          <a:xfrm>
            <a:off x="2609850" y="4867275"/>
            <a:ext cx="69723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dirty="0">
                <a:solidFill>
                  <a:srgbClr val="CCAB5C"/>
                </a:solidFill>
                <a:latin typeface="+mj-lt"/>
              </a:rPr>
              <a:t>WE DEDICATED OURSELVES TO BEING MORE THAN LEGAL REPRESENTATIVES </a:t>
            </a:r>
          </a:p>
        </p:txBody>
      </p:sp>
      <p:cxnSp>
        <p:nvCxnSpPr>
          <p:cNvPr id="32" name="Straight Connector 31">
            <a:extLst>
              <a:ext uri="{FF2B5EF4-FFF2-40B4-BE49-F238E27FC236}">
                <a16:creationId xmlns:a16="http://schemas.microsoft.com/office/drawing/2014/main" id="{BDA6543A-1A2C-495F-9BDC-16941940F80A}"/>
              </a:ext>
            </a:extLst>
          </p:cNvPr>
          <p:cNvCxnSpPr>
            <a:cxnSpLocks/>
          </p:cNvCxnSpPr>
          <p:nvPr/>
        </p:nvCxnSpPr>
        <p:spPr>
          <a:xfrm>
            <a:off x="3771900" y="5915025"/>
            <a:ext cx="4648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DB2DBE58-0B29-4555-9EDF-4ED57AED0EA2}"/>
              </a:ext>
            </a:extLst>
          </p:cNvPr>
          <p:cNvPicPr>
            <a:picLocks noChangeAspect="1"/>
          </p:cNvPicPr>
          <p:nvPr/>
        </p:nvPicPr>
        <p:blipFill rotWithShape="1">
          <a:blip r:embed="rId3">
            <a:extLst>
              <a:ext uri="{28A0092B-C50C-407E-A947-70E740481C1C}">
                <a14:useLocalDpi xmlns:a14="http://schemas.microsoft.com/office/drawing/2010/main" val="0"/>
              </a:ext>
            </a:extLst>
          </a:blip>
          <a:srcRect l="14143" t="9825" r="23079" b="28787"/>
          <a:stretch/>
        </p:blipFill>
        <p:spPr>
          <a:xfrm>
            <a:off x="5676900" y="2580964"/>
            <a:ext cx="838200" cy="81965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2B81270-E152-4637-BE2D-FC9CFD5669DB}"/>
              </a:ext>
            </a:extLst>
          </p:cNvPr>
          <p:cNvSpPr/>
          <p:nvPr/>
        </p:nvSpPr>
        <p:spPr>
          <a:xfrm>
            <a:off x="0" y="2489200"/>
            <a:ext cx="1884363" cy="43688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3" name="Rectangle 22">
            <a:extLst>
              <a:ext uri="{FF2B5EF4-FFF2-40B4-BE49-F238E27FC236}">
                <a16:creationId xmlns:a16="http://schemas.microsoft.com/office/drawing/2014/main" id="{2E580E31-63EA-441C-8101-66A672365C3E}"/>
              </a:ext>
            </a:extLst>
          </p:cNvPr>
          <p:cNvSpPr/>
          <p:nvPr/>
        </p:nvSpPr>
        <p:spPr>
          <a:xfrm>
            <a:off x="1884363" y="2489200"/>
            <a:ext cx="9161462" cy="4368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 name="Shape 2616">
            <a:extLst>
              <a:ext uri="{FF2B5EF4-FFF2-40B4-BE49-F238E27FC236}">
                <a16:creationId xmlns:a16="http://schemas.microsoft.com/office/drawing/2014/main" id="{42F113D7-76DF-4DBB-A399-1FDFFBB33872}"/>
              </a:ext>
            </a:extLst>
          </p:cNvPr>
          <p:cNvSpPr/>
          <p:nvPr/>
        </p:nvSpPr>
        <p:spPr bwMode="auto">
          <a:xfrm>
            <a:off x="4008438" y="5237163"/>
            <a:ext cx="430212" cy="390525"/>
          </a:xfrm>
          <a:custGeom>
            <a:avLst/>
            <a:gdLst/>
            <a:ahLst/>
            <a:cxnLst>
              <a:cxn ang="0">
                <a:pos x="wd2" y="hd2"/>
              </a:cxn>
              <a:cxn ang="5400000">
                <a:pos x="wd2" y="hd2"/>
              </a:cxn>
              <a:cxn ang="10800000">
                <a:pos x="wd2" y="hd2"/>
              </a:cxn>
              <a:cxn ang="16200000">
                <a:pos x="wd2" y="hd2"/>
              </a:cxn>
            </a:cxnLst>
            <a:rect l="0" t="0" r="r" b="b"/>
            <a:pathLst>
              <a:path w="21600" h="21600" extrusionOk="0">
                <a:moveTo>
                  <a:pt x="1016" y="20520"/>
                </a:moveTo>
                <a:cubicBezTo>
                  <a:pt x="1258" y="18675"/>
                  <a:pt x="2752" y="17923"/>
                  <a:pt x="4191" y="17361"/>
                </a:cubicBezTo>
                <a:cubicBezTo>
                  <a:pt x="5156" y="17087"/>
                  <a:pt x="6884" y="15971"/>
                  <a:pt x="6884" y="13567"/>
                </a:cubicBezTo>
                <a:cubicBezTo>
                  <a:pt x="6884" y="11510"/>
                  <a:pt x="6113" y="10507"/>
                  <a:pt x="5698" y="9969"/>
                </a:cubicBezTo>
                <a:cubicBezTo>
                  <a:pt x="5646" y="9902"/>
                  <a:pt x="5599" y="9842"/>
                  <a:pt x="5562" y="9786"/>
                </a:cubicBezTo>
                <a:cubicBezTo>
                  <a:pt x="5550" y="9769"/>
                  <a:pt x="5538" y="9752"/>
                  <a:pt x="5526" y="9735"/>
                </a:cubicBezTo>
                <a:cubicBezTo>
                  <a:pt x="5491" y="9662"/>
                  <a:pt x="5297" y="9177"/>
                  <a:pt x="5553" y="8011"/>
                </a:cubicBezTo>
                <a:cubicBezTo>
                  <a:pt x="5604" y="7777"/>
                  <a:pt x="5583" y="7531"/>
                  <a:pt x="5493" y="7312"/>
                </a:cubicBezTo>
                <a:cubicBezTo>
                  <a:pt x="5249" y="6721"/>
                  <a:pt x="4603" y="5151"/>
                  <a:pt x="5035" y="3988"/>
                </a:cubicBezTo>
                <a:cubicBezTo>
                  <a:pt x="5619" y="2411"/>
                  <a:pt x="6140" y="2099"/>
                  <a:pt x="7085" y="1642"/>
                </a:cubicBezTo>
                <a:cubicBezTo>
                  <a:pt x="7132" y="1619"/>
                  <a:pt x="7177" y="1592"/>
                  <a:pt x="7220" y="1562"/>
                </a:cubicBezTo>
                <a:cubicBezTo>
                  <a:pt x="7458" y="1393"/>
                  <a:pt x="8233" y="1080"/>
                  <a:pt x="9029" y="1080"/>
                </a:cubicBezTo>
                <a:cubicBezTo>
                  <a:pt x="9467" y="1080"/>
                  <a:pt x="9840" y="1172"/>
                  <a:pt x="10137" y="1353"/>
                </a:cubicBezTo>
                <a:cubicBezTo>
                  <a:pt x="10491" y="1569"/>
                  <a:pt x="10825" y="1968"/>
                  <a:pt x="11308" y="3213"/>
                </a:cubicBezTo>
                <a:cubicBezTo>
                  <a:pt x="11991" y="4974"/>
                  <a:pt x="11820" y="6477"/>
                  <a:pt x="11347" y="7186"/>
                </a:cubicBezTo>
                <a:cubicBezTo>
                  <a:pt x="11175" y="7442"/>
                  <a:pt x="11116" y="7769"/>
                  <a:pt x="11184" y="8078"/>
                </a:cubicBezTo>
                <a:cubicBezTo>
                  <a:pt x="11422" y="9164"/>
                  <a:pt x="11247" y="9602"/>
                  <a:pt x="11210" y="9679"/>
                </a:cubicBezTo>
                <a:cubicBezTo>
                  <a:pt x="11181" y="9712"/>
                  <a:pt x="11153" y="9748"/>
                  <a:pt x="11129" y="9786"/>
                </a:cubicBezTo>
                <a:cubicBezTo>
                  <a:pt x="11091" y="9842"/>
                  <a:pt x="11044" y="9902"/>
                  <a:pt x="10992" y="9969"/>
                </a:cubicBezTo>
                <a:cubicBezTo>
                  <a:pt x="10578" y="10507"/>
                  <a:pt x="9806" y="11510"/>
                  <a:pt x="9806" y="13567"/>
                </a:cubicBezTo>
                <a:cubicBezTo>
                  <a:pt x="9806" y="15972"/>
                  <a:pt x="11535" y="17087"/>
                  <a:pt x="12500" y="17361"/>
                </a:cubicBezTo>
                <a:cubicBezTo>
                  <a:pt x="13925" y="17916"/>
                  <a:pt x="15432" y="18665"/>
                  <a:pt x="15675" y="20520"/>
                </a:cubicBezTo>
                <a:cubicBezTo>
                  <a:pt x="15675" y="20520"/>
                  <a:pt x="1016" y="20520"/>
                  <a:pt x="1016" y="20520"/>
                </a:cubicBezTo>
                <a:close/>
                <a:moveTo>
                  <a:pt x="12782" y="16326"/>
                </a:moveTo>
                <a:cubicBezTo>
                  <a:pt x="12782" y="16326"/>
                  <a:pt x="10788" y="15813"/>
                  <a:pt x="10788" y="13567"/>
                </a:cubicBezTo>
                <a:cubicBezTo>
                  <a:pt x="10788" y="11595"/>
                  <a:pt x="11607" y="10900"/>
                  <a:pt x="11923" y="10420"/>
                </a:cubicBezTo>
                <a:cubicBezTo>
                  <a:pt x="11923" y="10420"/>
                  <a:pt x="12573" y="9806"/>
                  <a:pt x="12138" y="7825"/>
                </a:cubicBezTo>
                <a:cubicBezTo>
                  <a:pt x="12863" y="6740"/>
                  <a:pt x="12999" y="4821"/>
                  <a:pt x="12211" y="2789"/>
                </a:cubicBezTo>
                <a:cubicBezTo>
                  <a:pt x="11716" y="1514"/>
                  <a:pt x="11279" y="815"/>
                  <a:pt x="10613" y="409"/>
                </a:cubicBezTo>
                <a:cubicBezTo>
                  <a:pt x="10124" y="111"/>
                  <a:pt x="9569" y="0"/>
                  <a:pt x="9029" y="0"/>
                </a:cubicBezTo>
                <a:cubicBezTo>
                  <a:pt x="8023" y="0"/>
                  <a:pt x="7070" y="384"/>
                  <a:pt x="6690" y="653"/>
                </a:cubicBezTo>
                <a:cubicBezTo>
                  <a:pt x="5576" y="1192"/>
                  <a:pt x="4828" y="1688"/>
                  <a:pt x="4126" y="3579"/>
                </a:cubicBezTo>
                <a:cubicBezTo>
                  <a:pt x="3556" y="5114"/>
                  <a:pt x="4241" y="6891"/>
                  <a:pt x="4598" y="7757"/>
                </a:cubicBezTo>
                <a:cubicBezTo>
                  <a:pt x="4163" y="9739"/>
                  <a:pt x="4767" y="10420"/>
                  <a:pt x="4767" y="10420"/>
                </a:cubicBezTo>
                <a:cubicBezTo>
                  <a:pt x="5083" y="10900"/>
                  <a:pt x="5903" y="11595"/>
                  <a:pt x="5903" y="13567"/>
                </a:cubicBezTo>
                <a:cubicBezTo>
                  <a:pt x="5903" y="15813"/>
                  <a:pt x="3909" y="16326"/>
                  <a:pt x="3909" y="16326"/>
                </a:cubicBezTo>
                <a:cubicBezTo>
                  <a:pt x="2642" y="16817"/>
                  <a:pt x="0" y="17821"/>
                  <a:pt x="0" y="21060"/>
                </a:cubicBezTo>
                <a:cubicBezTo>
                  <a:pt x="0" y="21060"/>
                  <a:pt x="0" y="21600"/>
                  <a:pt x="491" y="21600"/>
                </a:cubicBezTo>
                <a:lnTo>
                  <a:pt x="16200" y="21600"/>
                </a:lnTo>
                <a:cubicBezTo>
                  <a:pt x="16691" y="21600"/>
                  <a:pt x="16691" y="21060"/>
                  <a:pt x="16691" y="21060"/>
                </a:cubicBezTo>
                <a:cubicBezTo>
                  <a:pt x="16691" y="17821"/>
                  <a:pt x="14048" y="16817"/>
                  <a:pt x="12782" y="16326"/>
                </a:cubicBezTo>
                <a:moveTo>
                  <a:pt x="18035" y="15774"/>
                </a:moveTo>
                <a:cubicBezTo>
                  <a:pt x="18035" y="15774"/>
                  <a:pt x="16217" y="15312"/>
                  <a:pt x="16217" y="13291"/>
                </a:cubicBezTo>
                <a:cubicBezTo>
                  <a:pt x="16217" y="11515"/>
                  <a:pt x="17087" y="10890"/>
                  <a:pt x="17376" y="10458"/>
                </a:cubicBezTo>
                <a:cubicBezTo>
                  <a:pt x="17376" y="10458"/>
                  <a:pt x="17968" y="9906"/>
                  <a:pt x="17572" y="8122"/>
                </a:cubicBezTo>
                <a:cubicBezTo>
                  <a:pt x="18232" y="7146"/>
                  <a:pt x="18387" y="5419"/>
                  <a:pt x="17669" y="3590"/>
                </a:cubicBezTo>
                <a:cubicBezTo>
                  <a:pt x="17218" y="2442"/>
                  <a:pt x="16666" y="1814"/>
                  <a:pt x="16059" y="1449"/>
                </a:cubicBezTo>
                <a:cubicBezTo>
                  <a:pt x="15612" y="1180"/>
                  <a:pt x="15107" y="1081"/>
                  <a:pt x="14614" y="1081"/>
                </a:cubicBezTo>
                <a:cubicBezTo>
                  <a:pt x="13880" y="1081"/>
                  <a:pt x="13182" y="1301"/>
                  <a:pt x="12753" y="1514"/>
                </a:cubicBezTo>
                <a:cubicBezTo>
                  <a:pt x="12878" y="1781"/>
                  <a:pt x="12997" y="2064"/>
                  <a:pt x="13115" y="2366"/>
                </a:cubicBezTo>
                <a:cubicBezTo>
                  <a:pt x="13131" y="2409"/>
                  <a:pt x="13143" y="2453"/>
                  <a:pt x="13159" y="2496"/>
                </a:cubicBezTo>
                <a:cubicBezTo>
                  <a:pt x="13436" y="2360"/>
                  <a:pt x="13994" y="2160"/>
                  <a:pt x="14614" y="2160"/>
                </a:cubicBezTo>
                <a:cubicBezTo>
                  <a:pt x="15001" y="2160"/>
                  <a:pt x="15328" y="2239"/>
                  <a:pt x="15588" y="2396"/>
                </a:cubicBezTo>
                <a:cubicBezTo>
                  <a:pt x="15893" y="2579"/>
                  <a:pt x="16347" y="2947"/>
                  <a:pt x="16767" y="4019"/>
                </a:cubicBezTo>
                <a:cubicBezTo>
                  <a:pt x="17366" y="5541"/>
                  <a:pt x="17207" y="6853"/>
                  <a:pt x="16784" y="7478"/>
                </a:cubicBezTo>
                <a:cubicBezTo>
                  <a:pt x="16610" y="7736"/>
                  <a:pt x="16549" y="8067"/>
                  <a:pt x="16618" y="8379"/>
                </a:cubicBezTo>
                <a:cubicBezTo>
                  <a:pt x="16817" y="9273"/>
                  <a:pt x="16689" y="9648"/>
                  <a:pt x="16656" y="9723"/>
                </a:cubicBezTo>
                <a:cubicBezTo>
                  <a:pt x="16631" y="9754"/>
                  <a:pt x="16607" y="9786"/>
                  <a:pt x="16584" y="9820"/>
                </a:cubicBezTo>
                <a:cubicBezTo>
                  <a:pt x="16565" y="9848"/>
                  <a:pt x="16497" y="9929"/>
                  <a:pt x="16447" y="9988"/>
                </a:cubicBezTo>
                <a:cubicBezTo>
                  <a:pt x="16023" y="10488"/>
                  <a:pt x="15236" y="11419"/>
                  <a:pt x="15236" y="13291"/>
                </a:cubicBezTo>
                <a:cubicBezTo>
                  <a:pt x="15236" y="15520"/>
                  <a:pt x="16851" y="16555"/>
                  <a:pt x="17757" y="16810"/>
                </a:cubicBezTo>
                <a:cubicBezTo>
                  <a:pt x="19050" y="17307"/>
                  <a:pt x="20311" y="17926"/>
                  <a:pt x="20570" y="19440"/>
                </a:cubicBezTo>
                <a:lnTo>
                  <a:pt x="17464" y="19440"/>
                </a:lnTo>
                <a:cubicBezTo>
                  <a:pt x="17553" y="19773"/>
                  <a:pt x="17615" y="20132"/>
                  <a:pt x="17645" y="20520"/>
                </a:cubicBezTo>
                <a:lnTo>
                  <a:pt x="21152" y="20520"/>
                </a:lnTo>
                <a:cubicBezTo>
                  <a:pt x="21600" y="20520"/>
                  <a:pt x="21600" y="20034"/>
                  <a:pt x="21600" y="20034"/>
                </a:cubicBezTo>
                <a:cubicBezTo>
                  <a:pt x="21600" y="17119"/>
                  <a:pt x="19191" y="16215"/>
                  <a:pt x="18035" y="15774"/>
                </a:cubicBezTo>
              </a:path>
            </a:pathLst>
          </a:custGeom>
          <a:solidFill>
            <a:schemeClr val="accent5"/>
          </a:solidFill>
          <a:ln w="12700">
            <a:miter lim="400000"/>
          </a:ln>
        </p:spPr>
        <p:txBody>
          <a:bodyPr lIns="38090" tIns="38090" rIns="38090" bIns="38090" anchor="ctr"/>
          <a:lstStyle/>
          <a:p>
            <a:pPr defTabSz="457063"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solidFill>
                <a:schemeClr val="bg1"/>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1215" name="TextBox 4">
            <a:extLst>
              <a:ext uri="{FF2B5EF4-FFF2-40B4-BE49-F238E27FC236}">
                <a16:creationId xmlns:a16="http://schemas.microsoft.com/office/drawing/2014/main" id="{5642E676-C64C-4762-BEA8-C5C1E729CBE5}"/>
              </a:ext>
            </a:extLst>
          </p:cNvPr>
          <p:cNvSpPr txBox="1">
            <a:spLocks noChangeArrowheads="1"/>
          </p:cNvSpPr>
          <p:nvPr/>
        </p:nvSpPr>
        <p:spPr bwMode="auto">
          <a:xfrm>
            <a:off x="4699533" y="5148263"/>
            <a:ext cx="1512294" cy="307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d-ID" altLang="en-US" sz="1400" b="1">
                <a:solidFill>
                  <a:schemeClr val="bg1"/>
                </a:solidFill>
                <a:latin typeface="Poppins Medium" panose="00000600000000000000" pitchFamily="2" charset="0"/>
                <a:ea typeface="Roboto" panose="02000000000000000000" pitchFamily="2" charset="0"/>
                <a:cs typeface="Poppins Medium" panose="00000600000000000000" pitchFamily="2" charset="0"/>
              </a:rPr>
              <a:t>Case</a:t>
            </a:r>
            <a:r>
              <a:rPr lang="en-ID" altLang="en-US" sz="1400" b="1" dirty="0">
                <a:solidFill>
                  <a:schemeClr val="bg1"/>
                </a:solidFill>
                <a:latin typeface="Poppins Medium" panose="00000600000000000000" pitchFamily="2" charset="0"/>
                <a:ea typeface="Roboto" panose="02000000000000000000" pitchFamily="2" charset="0"/>
                <a:cs typeface="Poppins Medium" panose="00000600000000000000" pitchFamily="2" charset="0"/>
              </a:rPr>
              <a:t> Service</a:t>
            </a:r>
            <a:endParaRPr lang="en-US" altLang="en-US" sz="1400" b="1" dirty="0">
              <a:solidFill>
                <a:schemeClr val="bg1"/>
              </a:solidFill>
              <a:latin typeface="Poppins Medium" panose="00000600000000000000" pitchFamily="2" charset="0"/>
              <a:ea typeface="Roboto" panose="02000000000000000000" pitchFamily="2" charset="0"/>
              <a:cs typeface="Poppins Medium" panose="00000600000000000000" pitchFamily="2" charset="0"/>
            </a:endParaRPr>
          </a:p>
        </p:txBody>
      </p:sp>
      <p:sp>
        <p:nvSpPr>
          <p:cNvPr id="51216" name="Rectangle 5">
            <a:extLst>
              <a:ext uri="{FF2B5EF4-FFF2-40B4-BE49-F238E27FC236}">
                <a16:creationId xmlns:a16="http://schemas.microsoft.com/office/drawing/2014/main" id="{F912B6EA-D4E3-4C80-8DF8-6FBF24F2E141}"/>
              </a:ext>
            </a:extLst>
          </p:cNvPr>
          <p:cNvSpPr>
            <a:spLocks noChangeArrowheads="1"/>
          </p:cNvSpPr>
          <p:nvPr/>
        </p:nvSpPr>
        <p:spPr bwMode="auto">
          <a:xfrm>
            <a:off x="4699533" y="5473433"/>
            <a:ext cx="2355317" cy="528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1000" dirty="0">
                <a:solidFill>
                  <a:schemeClr val="bg1"/>
                </a:solidFill>
                <a:latin typeface="+mj-lt"/>
                <a:cs typeface="Open Sans" panose="020B0606030504020204" pitchFamily="34" charset="0"/>
              </a:rPr>
              <a:t>A wonderful serenity has taken possession of my entire soul,</a:t>
            </a:r>
          </a:p>
        </p:txBody>
      </p:sp>
      <p:sp>
        <p:nvSpPr>
          <p:cNvPr id="8" name="Shape 2553">
            <a:extLst>
              <a:ext uri="{FF2B5EF4-FFF2-40B4-BE49-F238E27FC236}">
                <a16:creationId xmlns:a16="http://schemas.microsoft.com/office/drawing/2014/main" id="{127500FB-6881-4562-8F94-8610999E1198}"/>
              </a:ext>
            </a:extLst>
          </p:cNvPr>
          <p:cNvSpPr/>
          <p:nvPr/>
        </p:nvSpPr>
        <p:spPr bwMode="auto">
          <a:xfrm>
            <a:off x="7639050" y="5237163"/>
            <a:ext cx="430213" cy="392112"/>
          </a:xfrm>
          <a:custGeom>
            <a:avLst/>
            <a:gdLst/>
            <a:ahLst/>
            <a:cxnLst>
              <a:cxn ang="0">
                <a:pos x="wd2" y="hd2"/>
              </a:cxn>
              <a:cxn ang="5400000">
                <a:pos x="wd2" y="hd2"/>
              </a:cxn>
              <a:cxn ang="10800000">
                <a:pos x="wd2" y="hd2"/>
              </a:cxn>
              <a:cxn ang="16200000">
                <a:pos x="wd2" y="hd2"/>
              </a:cxn>
            </a:cxnLst>
            <a:rect l="0" t="0" r="r" b="b"/>
            <a:pathLst>
              <a:path w="21600" h="21600" extrusionOk="0">
                <a:moveTo>
                  <a:pt x="15709" y="8100"/>
                </a:moveTo>
                <a:cubicBezTo>
                  <a:pt x="14896" y="8100"/>
                  <a:pt x="14236" y="8826"/>
                  <a:pt x="14236" y="9720"/>
                </a:cubicBezTo>
                <a:cubicBezTo>
                  <a:pt x="14236" y="10615"/>
                  <a:pt x="14896" y="11340"/>
                  <a:pt x="15709" y="11340"/>
                </a:cubicBezTo>
                <a:cubicBezTo>
                  <a:pt x="16522" y="11340"/>
                  <a:pt x="17182" y="10615"/>
                  <a:pt x="17182" y="9720"/>
                </a:cubicBezTo>
                <a:cubicBezTo>
                  <a:pt x="17182" y="8826"/>
                  <a:pt x="16522" y="8100"/>
                  <a:pt x="15709" y="8100"/>
                </a:cubicBezTo>
                <a:moveTo>
                  <a:pt x="10800" y="18360"/>
                </a:moveTo>
                <a:cubicBezTo>
                  <a:pt x="9864" y="18360"/>
                  <a:pt x="8922" y="18237"/>
                  <a:pt x="7998" y="17995"/>
                </a:cubicBezTo>
                <a:cubicBezTo>
                  <a:pt x="7923" y="17975"/>
                  <a:pt x="7846" y="17965"/>
                  <a:pt x="7770" y="17965"/>
                </a:cubicBezTo>
                <a:cubicBezTo>
                  <a:pt x="7646" y="17965"/>
                  <a:pt x="7522" y="17991"/>
                  <a:pt x="7406" y="18043"/>
                </a:cubicBezTo>
                <a:lnTo>
                  <a:pt x="3352" y="19826"/>
                </a:lnTo>
                <a:lnTo>
                  <a:pt x="4013" y="16735"/>
                </a:lnTo>
                <a:cubicBezTo>
                  <a:pt x="4098" y="16339"/>
                  <a:pt x="3972" y="15924"/>
                  <a:pt x="3689" y="15662"/>
                </a:cubicBezTo>
                <a:cubicBezTo>
                  <a:pt x="1944" y="14045"/>
                  <a:pt x="982" y="11934"/>
                  <a:pt x="982" y="9720"/>
                </a:cubicBezTo>
                <a:cubicBezTo>
                  <a:pt x="982" y="4956"/>
                  <a:pt x="5387" y="1080"/>
                  <a:pt x="10800" y="1080"/>
                </a:cubicBezTo>
                <a:cubicBezTo>
                  <a:pt x="16214" y="1080"/>
                  <a:pt x="20618" y="4956"/>
                  <a:pt x="20618" y="9720"/>
                </a:cubicBezTo>
                <a:cubicBezTo>
                  <a:pt x="20618" y="14484"/>
                  <a:pt x="16214" y="18360"/>
                  <a:pt x="10800" y="18360"/>
                </a:cubicBezTo>
                <a:moveTo>
                  <a:pt x="10800" y="0"/>
                </a:moveTo>
                <a:cubicBezTo>
                  <a:pt x="4835" y="0"/>
                  <a:pt x="0" y="4352"/>
                  <a:pt x="0" y="9720"/>
                </a:cubicBezTo>
                <a:cubicBezTo>
                  <a:pt x="0" y="12353"/>
                  <a:pt x="1168" y="14738"/>
                  <a:pt x="3057" y="16488"/>
                </a:cubicBezTo>
                <a:lnTo>
                  <a:pt x="1964" y="21600"/>
                </a:lnTo>
                <a:lnTo>
                  <a:pt x="7770" y="19046"/>
                </a:lnTo>
                <a:cubicBezTo>
                  <a:pt x="8732" y="19298"/>
                  <a:pt x="9747" y="19440"/>
                  <a:pt x="10800" y="19440"/>
                </a:cubicBezTo>
                <a:cubicBezTo>
                  <a:pt x="16765" y="19440"/>
                  <a:pt x="21600" y="15089"/>
                  <a:pt x="21600" y="9720"/>
                </a:cubicBezTo>
                <a:cubicBezTo>
                  <a:pt x="21600" y="4352"/>
                  <a:pt x="16765" y="0"/>
                  <a:pt x="10800" y="0"/>
                </a:cubicBezTo>
                <a:moveTo>
                  <a:pt x="10800" y="8100"/>
                </a:moveTo>
                <a:cubicBezTo>
                  <a:pt x="9987" y="8100"/>
                  <a:pt x="9327" y="8826"/>
                  <a:pt x="9327" y="9720"/>
                </a:cubicBezTo>
                <a:cubicBezTo>
                  <a:pt x="9327" y="10615"/>
                  <a:pt x="9987" y="11340"/>
                  <a:pt x="10800" y="11340"/>
                </a:cubicBezTo>
                <a:cubicBezTo>
                  <a:pt x="11613" y="11340"/>
                  <a:pt x="12273" y="10615"/>
                  <a:pt x="12273" y="9720"/>
                </a:cubicBezTo>
                <a:cubicBezTo>
                  <a:pt x="12273" y="8826"/>
                  <a:pt x="11613" y="8100"/>
                  <a:pt x="10800" y="8100"/>
                </a:cubicBezTo>
                <a:moveTo>
                  <a:pt x="5891" y="8100"/>
                </a:moveTo>
                <a:cubicBezTo>
                  <a:pt x="5078" y="8100"/>
                  <a:pt x="4418" y="8826"/>
                  <a:pt x="4418" y="9720"/>
                </a:cubicBezTo>
                <a:cubicBezTo>
                  <a:pt x="4418" y="10615"/>
                  <a:pt x="5078" y="11340"/>
                  <a:pt x="5891" y="11340"/>
                </a:cubicBezTo>
                <a:cubicBezTo>
                  <a:pt x="6704" y="11340"/>
                  <a:pt x="7364" y="10615"/>
                  <a:pt x="7364" y="9720"/>
                </a:cubicBezTo>
                <a:cubicBezTo>
                  <a:pt x="7364" y="8826"/>
                  <a:pt x="6704" y="8100"/>
                  <a:pt x="5891" y="8100"/>
                </a:cubicBezTo>
              </a:path>
            </a:pathLst>
          </a:custGeom>
          <a:solidFill>
            <a:schemeClr val="accent5"/>
          </a:solidFill>
          <a:ln w="12700">
            <a:miter lim="400000"/>
          </a:ln>
        </p:spPr>
        <p:txBody>
          <a:bodyPr lIns="38090" tIns="38090" rIns="38090" bIns="38090" anchor="ctr"/>
          <a:lstStyle/>
          <a:p>
            <a:pPr defTabSz="457063"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solidFill>
                <a:schemeClr val="bg1"/>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51212" name="TextBox 8">
            <a:extLst>
              <a:ext uri="{FF2B5EF4-FFF2-40B4-BE49-F238E27FC236}">
                <a16:creationId xmlns:a16="http://schemas.microsoft.com/office/drawing/2014/main" id="{C8B53535-6589-479D-8B5A-294D86B967C0}"/>
              </a:ext>
            </a:extLst>
          </p:cNvPr>
          <p:cNvSpPr txBox="1">
            <a:spLocks noChangeArrowheads="1"/>
          </p:cNvSpPr>
          <p:nvPr/>
        </p:nvSpPr>
        <p:spPr bwMode="auto">
          <a:xfrm>
            <a:off x="8330144" y="5148263"/>
            <a:ext cx="1512295" cy="307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d-ID" altLang="en-US" sz="1400" b="1" dirty="0">
                <a:solidFill>
                  <a:schemeClr val="bg1"/>
                </a:solidFill>
                <a:latin typeface="Poppins Medium" panose="00000600000000000000" pitchFamily="2" charset="0"/>
                <a:ea typeface="Roboto" panose="02000000000000000000" pitchFamily="2" charset="0"/>
                <a:cs typeface="Poppins Medium" panose="00000600000000000000" pitchFamily="2" charset="0"/>
              </a:rPr>
              <a:t>Case</a:t>
            </a:r>
            <a:r>
              <a:rPr lang="en-ID" altLang="en-US" sz="1400" b="1" dirty="0">
                <a:solidFill>
                  <a:schemeClr val="bg1"/>
                </a:solidFill>
                <a:latin typeface="Poppins Medium" panose="00000600000000000000" pitchFamily="2" charset="0"/>
                <a:ea typeface="Roboto" panose="02000000000000000000" pitchFamily="2" charset="0"/>
                <a:cs typeface="Poppins Medium" panose="00000600000000000000" pitchFamily="2" charset="0"/>
              </a:rPr>
              <a:t> Service</a:t>
            </a:r>
            <a:endParaRPr lang="en-US" altLang="en-US" sz="1400" b="1" dirty="0">
              <a:solidFill>
                <a:schemeClr val="bg1"/>
              </a:solidFill>
              <a:latin typeface="Poppins Medium" panose="00000600000000000000" pitchFamily="2" charset="0"/>
              <a:ea typeface="Roboto" panose="02000000000000000000" pitchFamily="2" charset="0"/>
              <a:cs typeface="Poppins Medium" panose="00000600000000000000" pitchFamily="2" charset="0"/>
            </a:endParaRPr>
          </a:p>
        </p:txBody>
      </p:sp>
      <p:sp>
        <p:nvSpPr>
          <p:cNvPr id="51213" name="Rectangle 9">
            <a:extLst>
              <a:ext uri="{FF2B5EF4-FFF2-40B4-BE49-F238E27FC236}">
                <a16:creationId xmlns:a16="http://schemas.microsoft.com/office/drawing/2014/main" id="{D3C4DE70-5854-400C-9ADD-E03DB6AB59D6}"/>
              </a:ext>
            </a:extLst>
          </p:cNvPr>
          <p:cNvSpPr>
            <a:spLocks noChangeArrowheads="1"/>
          </p:cNvSpPr>
          <p:nvPr/>
        </p:nvSpPr>
        <p:spPr bwMode="auto">
          <a:xfrm>
            <a:off x="8330144" y="5473433"/>
            <a:ext cx="2355319" cy="528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1000" dirty="0">
                <a:solidFill>
                  <a:schemeClr val="bg1"/>
                </a:solidFill>
                <a:latin typeface="+mj-lt"/>
                <a:cs typeface="Open Sans" panose="020B0606030504020204" pitchFamily="34" charset="0"/>
              </a:rPr>
              <a:t>A wonderful serenity has taken possession of my entire soul,</a:t>
            </a:r>
          </a:p>
        </p:txBody>
      </p:sp>
      <p:sp>
        <p:nvSpPr>
          <p:cNvPr id="18" name="TextBox 17">
            <a:extLst>
              <a:ext uri="{FF2B5EF4-FFF2-40B4-BE49-F238E27FC236}">
                <a16:creationId xmlns:a16="http://schemas.microsoft.com/office/drawing/2014/main" id="{C0CAB5BB-1406-45EA-B02C-55FB1037493C}"/>
              </a:ext>
            </a:extLst>
          </p:cNvPr>
          <p:cNvSpPr txBox="1"/>
          <p:nvPr/>
        </p:nvSpPr>
        <p:spPr>
          <a:xfrm>
            <a:off x="3956050" y="3429000"/>
            <a:ext cx="3562350" cy="1077218"/>
          </a:xfrm>
          <a:prstGeom prst="rect">
            <a:avLst/>
          </a:prstGeom>
          <a:noFill/>
        </p:spPr>
        <p:txBody>
          <a:bodyPr wrap="square">
            <a:spAutoFit/>
          </a:bodyPr>
          <a:lstStyle/>
          <a:p>
            <a:pPr eaLnBrk="1" fontAlgn="auto" hangingPunct="1">
              <a:spcBef>
                <a:spcPts val="0"/>
              </a:spcBef>
              <a:spcAft>
                <a:spcPts val="0"/>
              </a:spcAft>
              <a:defRPr/>
            </a:pPr>
            <a:r>
              <a:rPr lang="en-US" sz="3200" b="1" dirty="0">
                <a:solidFill>
                  <a:schemeClr val="bg1"/>
                </a:solidFill>
                <a:latin typeface="Poppins Medium" panose="00000600000000000000" pitchFamily="2" charset="0"/>
                <a:cs typeface="Poppins Medium" panose="00000600000000000000" pitchFamily="2" charset="0"/>
              </a:rPr>
              <a:t>A</a:t>
            </a:r>
            <a:r>
              <a:rPr lang="id-ID" sz="3200" b="1" dirty="0">
                <a:solidFill>
                  <a:schemeClr val="bg1"/>
                </a:solidFill>
                <a:latin typeface="Poppins Medium" panose="00000600000000000000" pitchFamily="2" charset="0"/>
                <a:cs typeface="Poppins Medium" panose="00000600000000000000" pitchFamily="2" charset="0"/>
              </a:rPr>
              <a:t>bout Our </a:t>
            </a:r>
            <a:endParaRPr lang="en-US" sz="3200" b="1" dirty="0">
              <a:solidFill>
                <a:schemeClr val="bg1"/>
              </a:solidFill>
              <a:latin typeface="Poppins Medium" panose="00000600000000000000" pitchFamily="2" charset="0"/>
              <a:cs typeface="Poppins Medium" panose="00000600000000000000" pitchFamily="2" charset="0"/>
            </a:endParaRPr>
          </a:p>
          <a:p>
            <a:pPr eaLnBrk="1" fontAlgn="auto" hangingPunct="1">
              <a:spcBef>
                <a:spcPts val="0"/>
              </a:spcBef>
              <a:spcAft>
                <a:spcPts val="0"/>
              </a:spcAft>
              <a:defRPr/>
            </a:pPr>
            <a:r>
              <a:rPr lang="id-ID" sz="3200" b="1" i="1" dirty="0">
                <a:solidFill>
                  <a:schemeClr val="accent5"/>
                </a:solidFill>
                <a:latin typeface="Poppins Medium" panose="00000600000000000000" pitchFamily="2" charset="0"/>
                <a:cs typeface="Poppins Medium" panose="00000600000000000000" pitchFamily="2" charset="0"/>
              </a:rPr>
              <a:t>Law Point</a:t>
            </a:r>
          </a:p>
        </p:txBody>
      </p:sp>
      <p:sp>
        <p:nvSpPr>
          <p:cNvPr id="19" name="Rectangle 18">
            <a:extLst>
              <a:ext uri="{FF2B5EF4-FFF2-40B4-BE49-F238E27FC236}">
                <a16:creationId xmlns:a16="http://schemas.microsoft.com/office/drawing/2014/main" id="{54AC9BA0-387D-48E1-8B8B-E6F2192C8345}"/>
              </a:ext>
            </a:extLst>
          </p:cNvPr>
          <p:cNvSpPr/>
          <p:nvPr/>
        </p:nvSpPr>
        <p:spPr>
          <a:xfrm>
            <a:off x="3956050" y="2709863"/>
            <a:ext cx="4054475" cy="298450"/>
          </a:xfrm>
          <a:prstGeom prst="rect">
            <a:avLst/>
          </a:prstGeom>
        </p:spPr>
        <p:txBody>
          <a:bodyPr>
            <a:spAutoFit/>
          </a:bodyPr>
          <a:lstStyle/>
          <a:p>
            <a:pPr eaLnBrk="1" fontAlgn="auto" hangingPunct="1">
              <a:lnSpc>
                <a:spcPct val="150000"/>
              </a:lnSpc>
              <a:spcBef>
                <a:spcPts val="0"/>
              </a:spcBef>
              <a:spcAft>
                <a:spcPts val="0"/>
              </a:spcAft>
              <a:defRPr/>
            </a:pPr>
            <a:r>
              <a:rPr lang="en-US" sz="1000" dirty="0">
                <a:solidFill>
                  <a:schemeClr val="accent5"/>
                </a:solidFill>
                <a:latin typeface="+mj-lt"/>
                <a:ea typeface="Open Sans" panose="020B0606030504020204" pitchFamily="34" charset="0"/>
                <a:cs typeface="Open Sans" panose="020B0606030504020204" pitchFamily="34" charset="0"/>
              </a:rPr>
              <a:t>A wonderful serenity has taken possession of my entire soul, </a:t>
            </a:r>
          </a:p>
        </p:txBody>
      </p:sp>
      <p:sp>
        <p:nvSpPr>
          <p:cNvPr id="20" name="Rectangle 19">
            <a:extLst>
              <a:ext uri="{FF2B5EF4-FFF2-40B4-BE49-F238E27FC236}">
                <a16:creationId xmlns:a16="http://schemas.microsoft.com/office/drawing/2014/main" id="{888B92CC-8788-4D5C-BBAA-39EB3C3D30EA}"/>
              </a:ext>
            </a:extLst>
          </p:cNvPr>
          <p:cNvSpPr/>
          <p:nvPr/>
        </p:nvSpPr>
        <p:spPr>
          <a:xfrm>
            <a:off x="541190" y="934769"/>
            <a:ext cx="11041210" cy="760208"/>
          </a:xfrm>
          <a:prstGeom prst="rect">
            <a:avLst/>
          </a:prstGeom>
        </p:spPr>
        <p:txBody>
          <a:bodyPr wrap="square">
            <a:spAutoFit/>
          </a:bodyPr>
          <a:lstStyle/>
          <a:p>
            <a:pPr algn="ctr" eaLnBrk="1" fontAlgn="auto" hangingPunct="1">
              <a:lnSpc>
                <a:spcPct val="150000"/>
              </a:lnSpc>
              <a:spcBef>
                <a:spcPts val="0"/>
              </a:spcBef>
              <a:spcAft>
                <a:spcPts val="0"/>
              </a:spcAft>
              <a:defRPr/>
            </a:pPr>
            <a:r>
              <a:rPr lang="en-US" sz="1000" dirty="0">
                <a:solidFill>
                  <a:schemeClr val="tx1">
                    <a:lumMod val="50000"/>
                    <a:lumOff val="50000"/>
                  </a:schemeClr>
                </a:solidFill>
                <a:latin typeface="+mj-lt"/>
                <a:ea typeface="Open Sans" panose="020B0606030504020204" pitchFamily="34" charset="0"/>
                <a:cs typeface="Open Sans" panose="020B0606030504020204" pitchFamily="34" charset="0"/>
              </a:rPr>
              <a:t>Lorem ipsum dolor sit amet, consectetur adipiscing elit. Morbi augue urna, convallis et urna auctor, pretium imperdiet turpis. Praesent ante nisi, hendrerit at purus a, auctor accumsan magna.</a:t>
            </a:r>
            <a:r>
              <a:rPr lang="en-US" sz="1000" b="0" i="0" dirty="0">
                <a:solidFill>
                  <a:schemeClr val="tx1">
                    <a:lumMod val="50000"/>
                    <a:lumOff val="50000"/>
                  </a:schemeClr>
                </a:solidFill>
                <a:effectLst/>
                <a:latin typeface="+mj-lt"/>
              </a:rPr>
              <a:t> Phasellus vel dapibus nulla. Fusce vel sollicitudin libero. Curabitur rutrum orci magna, nec auctor orci consectetur nec. In accumsan justo sed dui gravida, non lacinia massa pulvinar.</a:t>
            </a:r>
            <a:endParaRPr lang="en-US" sz="1000" dirty="0">
              <a:solidFill>
                <a:schemeClr val="tx1">
                  <a:lumMod val="50000"/>
                  <a:lumOff val="50000"/>
                </a:schemeClr>
              </a:solidFill>
              <a:latin typeface="+mj-lt"/>
              <a:ea typeface="Open Sans" panose="020B0606030504020204" pitchFamily="34" charset="0"/>
              <a:cs typeface="Open Sans" panose="020B0606030504020204" pitchFamily="34" charset="0"/>
            </a:endParaRPr>
          </a:p>
        </p:txBody>
      </p:sp>
      <p:pic>
        <p:nvPicPr>
          <p:cNvPr id="5" name="Picture Placeholder 4">
            <a:extLst>
              <a:ext uri="{FF2B5EF4-FFF2-40B4-BE49-F238E27FC236}">
                <a16:creationId xmlns:a16="http://schemas.microsoft.com/office/drawing/2014/main" id="{B57FD75C-C117-4B51-BCA9-5F77E6D997A4}"/>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5934" r="15934"/>
          <a:stretch>
            <a:fillRect/>
          </a:stretch>
        </p:blipFill>
        <p:spPr/>
      </p:pic>
      <p:pic>
        <p:nvPicPr>
          <p:cNvPr id="17" name="Picture 16">
            <a:extLst>
              <a:ext uri="{FF2B5EF4-FFF2-40B4-BE49-F238E27FC236}">
                <a16:creationId xmlns:a16="http://schemas.microsoft.com/office/drawing/2014/main" id="{BD39DD1C-52BE-4A3B-8016-AF4EE288D9EF}"/>
              </a:ext>
            </a:extLst>
          </p:cNvPr>
          <p:cNvPicPr>
            <a:picLocks noChangeAspect="1"/>
          </p:cNvPicPr>
          <p:nvPr/>
        </p:nvPicPr>
        <p:blipFill rotWithShape="1">
          <a:blip r:embed="rId3">
            <a:extLst>
              <a:ext uri="{28A0092B-C50C-407E-A947-70E740481C1C}">
                <a14:useLocalDpi xmlns:a14="http://schemas.microsoft.com/office/drawing/2010/main" val="0"/>
              </a:ext>
            </a:extLst>
          </a:blip>
          <a:srcRect l="14143" t="9825" r="23079" b="28787"/>
          <a:stretch/>
        </p:blipFill>
        <p:spPr>
          <a:xfrm>
            <a:off x="11024232" y="457201"/>
            <a:ext cx="545468" cy="5334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290D37D-D50D-46CD-B887-CEF99492D7B5}"/>
              </a:ext>
            </a:extLst>
          </p:cNvPr>
          <p:cNvSpPr/>
          <p:nvPr/>
        </p:nvSpPr>
        <p:spPr>
          <a:xfrm>
            <a:off x="7924800" y="2148840"/>
            <a:ext cx="4267200" cy="23923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nvGrpSpPr>
          <p:cNvPr id="12" name="Group 11">
            <a:extLst>
              <a:ext uri="{FF2B5EF4-FFF2-40B4-BE49-F238E27FC236}">
                <a16:creationId xmlns:a16="http://schemas.microsoft.com/office/drawing/2014/main" id="{3CED4A46-08D5-441B-B7A4-8B570328C13E}"/>
              </a:ext>
            </a:extLst>
          </p:cNvPr>
          <p:cNvGrpSpPr/>
          <p:nvPr/>
        </p:nvGrpSpPr>
        <p:grpSpPr>
          <a:xfrm>
            <a:off x="728663" y="5165725"/>
            <a:ext cx="3044825" cy="854075"/>
            <a:chOff x="728663" y="5165725"/>
            <a:chExt cx="3044825" cy="854075"/>
          </a:xfrm>
        </p:grpSpPr>
        <p:sp>
          <p:nvSpPr>
            <p:cNvPr id="5" name="Shape 2616">
              <a:extLst>
                <a:ext uri="{FF2B5EF4-FFF2-40B4-BE49-F238E27FC236}">
                  <a16:creationId xmlns:a16="http://schemas.microsoft.com/office/drawing/2014/main" id="{F81C0E44-9322-4BDA-99FB-F3100E0E8220}"/>
                </a:ext>
              </a:extLst>
            </p:cNvPr>
            <p:cNvSpPr/>
            <p:nvPr/>
          </p:nvSpPr>
          <p:spPr bwMode="auto">
            <a:xfrm>
              <a:off x="728663" y="5254625"/>
              <a:ext cx="430212" cy="390525"/>
            </a:xfrm>
            <a:custGeom>
              <a:avLst/>
              <a:gdLst/>
              <a:ahLst/>
              <a:cxnLst>
                <a:cxn ang="0">
                  <a:pos x="wd2" y="hd2"/>
                </a:cxn>
                <a:cxn ang="5400000">
                  <a:pos x="wd2" y="hd2"/>
                </a:cxn>
                <a:cxn ang="10800000">
                  <a:pos x="wd2" y="hd2"/>
                </a:cxn>
                <a:cxn ang="16200000">
                  <a:pos x="wd2" y="hd2"/>
                </a:cxn>
              </a:cxnLst>
              <a:rect l="0" t="0" r="r" b="b"/>
              <a:pathLst>
                <a:path w="21600" h="21600" extrusionOk="0">
                  <a:moveTo>
                    <a:pt x="1016" y="20520"/>
                  </a:moveTo>
                  <a:cubicBezTo>
                    <a:pt x="1258" y="18675"/>
                    <a:pt x="2752" y="17923"/>
                    <a:pt x="4191" y="17361"/>
                  </a:cubicBezTo>
                  <a:cubicBezTo>
                    <a:pt x="5156" y="17087"/>
                    <a:pt x="6884" y="15971"/>
                    <a:pt x="6884" y="13567"/>
                  </a:cubicBezTo>
                  <a:cubicBezTo>
                    <a:pt x="6884" y="11510"/>
                    <a:pt x="6113" y="10507"/>
                    <a:pt x="5698" y="9969"/>
                  </a:cubicBezTo>
                  <a:cubicBezTo>
                    <a:pt x="5646" y="9902"/>
                    <a:pt x="5599" y="9842"/>
                    <a:pt x="5562" y="9786"/>
                  </a:cubicBezTo>
                  <a:cubicBezTo>
                    <a:pt x="5550" y="9769"/>
                    <a:pt x="5538" y="9752"/>
                    <a:pt x="5526" y="9735"/>
                  </a:cubicBezTo>
                  <a:cubicBezTo>
                    <a:pt x="5491" y="9662"/>
                    <a:pt x="5297" y="9177"/>
                    <a:pt x="5553" y="8011"/>
                  </a:cubicBezTo>
                  <a:cubicBezTo>
                    <a:pt x="5604" y="7777"/>
                    <a:pt x="5583" y="7531"/>
                    <a:pt x="5493" y="7312"/>
                  </a:cubicBezTo>
                  <a:cubicBezTo>
                    <a:pt x="5249" y="6721"/>
                    <a:pt x="4603" y="5151"/>
                    <a:pt x="5035" y="3988"/>
                  </a:cubicBezTo>
                  <a:cubicBezTo>
                    <a:pt x="5619" y="2411"/>
                    <a:pt x="6140" y="2099"/>
                    <a:pt x="7085" y="1642"/>
                  </a:cubicBezTo>
                  <a:cubicBezTo>
                    <a:pt x="7132" y="1619"/>
                    <a:pt x="7177" y="1592"/>
                    <a:pt x="7220" y="1562"/>
                  </a:cubicBezTo>
                  <a:cubicBezTo>
                    <a:pt x="7458" y="1393"/>
                    <a:pt x="8233" y="1080"/>
                    <a:pt x="9029" y="1080"/>
                  </a:cubicBezTo>
                  <a:cubicBezTo>
                    <a:pt x="9467" y="1080"/>
                    <a:pt x="9840" y="1172"/>
                    <a:pt x="10137" y="1353"/>
                  </a:cubicBezTo>
                  <a:cubicBezTo>
                    <a:pt x="10491" y="1569"/>
                    <a:pt x="10825" y="1968"/>
                    <a:pt x="11308" y="3213"/>
                  </a:cubicBezTo>
                  <a:cubicBezTo>
                    <a:pt x="11991" y="4974"/>
                    <a:pt x="11820" y="6477"/>
                    <a:pt x="11347" y="7186"/>
                  </a:cubicBezTo>
                  <a:cubicBezTo>
                    <a:pt x="11175" y="7442"/>
                    <a:pt x="11116" y="7769"/>
                    <a:pt x="11184" y="8078"/>
                  </a:cubicBezTo>
                  <a:cubicBezTo>
                    <a:pt x="11422" y="9164"/>
                    <a:pt x="11247" y="9602"/>
                    <a:pt x="11210" y="9679"/>
                  </a:cubicBezTo>
                  <a:cubicBezTo>
                    <a:pt x="11181" y="9712"/>
                    <a:pt x="11153" y="9748"/>
                    <a:pt x="11129" y="9786"/>
                  </a:cubicBezTo>
                  <a:cubicBezTo>
                    <a:pt x="11091" y="9842"/>
                    <a:pt x="11044" y="9902"/>
                    <a:pt x="10992" y="9969"/>
                  </a:cubicBezTo>
                  <a:cubicBezTo>
                    <a:pt x="10578" y="10507"/>
                    <a:pt x="9806" y="11510"/>
                    <a:pt x="9806" y="13567"/>
                  </a:cubicBezTo>
                  <a:cubicBezTo>
                    <a:pt x="9806" y="15972"/>
                    <a:pt x="11535" y="17087"/>
                    <a:pt x="12500" y="17361"/>
                  </a:cubicBezTo>
                  <a:cubicBezTo>
                    <a:pt x="13925" y="17916"/>
                    <a:pt x="15432" y="18665"/>
                    <a:pt x="15675" y="20520"/>
                  </a:cubicBezTo>
                  <a:cubicBezTo>
                    <a:pt x="15675" y="20520"/>
                    <a:pt x="1016" y="20520"/>
                    <a:pt x="1016" y="20520"/>
                  </a:cubicBezTo>
                  <a:close/>
                  <a:moveTo>
                    <a:pt x="12782" y="16326"/>
                  </a:moveTo>
                  <a:cubicBezTo>
                    <a:pt x="12782" y="16326"/>
                    <a:pt x="10788" y="15813"/>
                    <a:pt x="10788" y="13567"/>
                  </a:cubicBezTo>
                  <a:cubicBezTo>
                    <a:pt x="10788" y="11595"/>
                    <a:pt x="11607" y="10900"/>
                    <a:pt x="11923" y="10420"/>
                  </a:cubicBezTo>
                  <a:cubicBezTo>
                    <a:pt x="11923" y="10420"/>
                    <a:pt x="12573" y="9806"/>
                    <a:pt x="12138" y="7825"/>
                  </a:cubicBezTo>
                  <a:cubicBezTo>
                    <a:pt x="12863" y="6740"/>
                    <a:pt x="12999" y="4821"/>
                    <a:pt x="12211" y="2789"/>
                  </a:cubicBezTo>
                  <a:cubicBezTo>
                    <a:pt x="11716" y="1514"/>
                    <a:pt x="11279" y="815"/>
                    <a:pt x="10613" y="409"/>
                  </a:cubicBezTo>
                  <a:cubicBezTo>
                    <a:pt x="10124" y="111"/>
                    <a:pt x="9569" y="0"/>
                    <a:pt x="9029" y="0"/>
                  </a:cubicBezTo>
                  <a:cubicBezTo>
                    <a:pt x="8023" y="0"/>
                    <a:pt x="7070" y="384"/>
                    <a:pt x="6690" y="653"/>
                  </a:cubicBezTo>
                  <a:cubicBezTo>
                    <a:pt x="5576" y="1192"/>
                    <a:pt x="4828" y="1688"/>
                    <a:pt x="4126" y="3579"/>
                  </a:cubicBezTo>
                  <a:cubicBezTo>
                    <a:pt x="3556" y="5114"/>
                    <a:pt x="4241" y="6891"/>
                    <a:pt x="4598" y="7757"/>
                  </a:cubicBezTo>
                  <a:cubicBezTo>
                    <a:pt x="4163" y="9739"/>
                    <a:pt x="4767" y="10420"/>
                    <a:pt x="4767" y="10420"/>
                  </a:cubicBezTo>
                  <a:cubicBezTo>
                    <a:pt x="5083" y="10900"/>
                    <a:pt x="5903" y="11595"/>
                    <a:pt x="5903" y="13567"/>
                  </a:cubicBezTo>
                  <a:cubicBezTo>
                    <a:pt x="5903" y="15813"/>
                    <a:pt x="3909" y="16326"/>
                    <a:pt x="3909" y="16326"/>
                  </a:cubicBezTo>
                  <a:cubicBezTo>
                    <a:pt x="2642" y="16817"/>
                    <a:pt x="0" y="17821"/>
                    <a:pt x="0" y="21060"/>
                  </a:cubicBezTo>
                  <a:cubicBezTo>
                    <a:pt x="0" y="21060"/>
                    <a:pt x="0" y="21600"/>
                    <a:pt x="491" y="21600"/>
                  </a:cubicBezTo>
                  <a:lnTo>
                    <a:pt x="16200" y="21600"/>
                  </a:lnTo>
                  <a:cubicBezTo>
                    <a:pt x="16691" y="21600"/>
                    <a:pt x="16691" y="21060"/>
                    <a:pt x="16691" y="21060"/>
                  </a:cubicBezTo>
                  <a:cubicBezTo>
                    <a:pt x="16691" y="17821"/>
                    <a:pt x="14048" y="16817"/>
                    <a:pt x="12782" y="16326"/>
                  </a:cubicBezTo>
                  <a:moveTo>
                    <a:pt x="18035" y="15774"/>
                  </a:moveTo>
                  <a:cubicBezTo>
                    <a:pt x="18035" y="15774"/>
                    <a:pt x="16217" y="15312"/>
                    <a:pt x="16217" y="13291"/>
                  </a:cubicBezTo>
                  <a:cubicBezTo>
                    <a:pt x="16217" y="11515"/>
                    <a:pt x="17087" y="10890"/>
                    <a:pt x="17376" y="10458"/>
                  </a:cubicBezTo>
                  <a:cubicBezTo>
                    <a:pt x="17376" y="10458"/>
                    <a:pt x="17968" y="9906"/>
                    <a:pt x="17572" y="8122"/>
                  </a:cubicBezTo>
                  <a:cubicBezTo>
                    <a:pt x="18232" y="7146"/>
                    <a:pt x="18387" y="5419"/>
                    <a:pt x="17669" y="3590"/>
                  </a:cubicBezTo>
                  <a:cubicBezTo>
                    <a:pt x="17218" y="2442"/>
                    <a:pt x="16666" y="1814"/>
                    <a:pt x="16059" y="1449"/>
                  </a:cubicBezTo>
                  <a:cubicBezTo>
                    <a:pt x="15612" y="1180"/>
                    <a:pt x="15107" y="1081"/>
                    <a:pt x="14614" y="1081"/>
                  </a:cubicBezTo>
                  <a:cubicBezTo>
                    <a:pt x="13880" y="1081"/>
                    <a:pt x="13182" y="1301"/>
                    <a:pt x="12753" y="1514"/>
                  </a:cubicBezTo>
                  <a:cubicBezTo>
                    <a:pt x="12878" y="1781"/>
                    <a:pt x="12997" y="2064"/>
                    <a:pt x="13115" y="2366"/>
                  </a:cubicBezTo>
                  <a:cubicBezTo>
                    <a:pt x="13131" y="2409"/>
                    <a:pt x="13143" y="2453"/>
                    <a:pt x="13159" y="2496"/>
                  </a:cubicBezTo>
                  <a:cubicBezTo>
                    <a:pt x="13436" y="2360"/>
                    <a:pt x="13994" y="2160"/>
                    <a:pt x="14614" y="2160"/>
                  </a:cubicBezTo>
                  <a:cubicBezTo>
                    <a:pt x="15001" y="2160"/>
                    <a:pt x="15328" y="2239"/>
                    <a:pt x="15588" y="2396"/>
                  </a:cubicBezTo>
                  <a:cubicBezTo>
                    <a:pt x="15893" y="2579"/>
                    <a:pt x="16347" y="2947"/>
                    <a:pt x="16767" y="4019"/>
                  </a:cubicBezTo>
                  <a:cubicBezTo>
                    <a:pt x="17366" y="5541"/>
                    <a:pt x="17207" y="6853"/>
                    <a:pt x="16784" y="7478"/>
                  </a:cubicBezTo>
                  <a:cubicBezTo>
                    <a:pt x="16610" y="7736"/>
                    <a:pt x="16549" y="8067"/>
                    <a:pt x="16618" y="8379"/>
                  </a:cubicBezTo>
                  <a:cubicBezTo>
                    <a:pt x="16817" y="9273"/>
                    <a:pt x="16689" y="9648"/>
                    <a:pt x="16656" y="9723"/>
                  </a:cubicBezTo>
                  <a:cubicBezTo>
                    <a:pt x="16631" y="9754"/>
                    <a:pt x="16607" y="9786"/>
                    <a:pt x="16584" y="9820"/>
                  </a:cubicBezTo>
                  <a:cubicBezTo>
                    <a:pt x="16565" y="9848"/>
                    <a:pt x="16497" y="9929"/>
                    <a:pt x="16447" y="9988"/>
                  </a:cubicBezTo>
                  <a:cubicBezTo>
                    <a:pt x="16023" y="10488"/>
                    <a:pt x="15236" y="11419"/>
                    <a:pt x="15236" y="13291"/>
                  </a:cubicBezTo>
                  <a:cubicBezTo>
                    <a:pt x="15236" y="15520"/>
                    <a:pt x="16851" y="16555"/>
                    <a:pt x="17757" y="16810"/>
                  </a:cubicBezTo>
                  <a:cubicBezTo>
                    <a:pt x="19050" y="17307"/>
                    <a:pt x="20311" y="17926"/>
                    <a:pt x="20570" y="19440"/>
                  </a:cubicBezTo>
                  <a:lnTo>
                    <a:pt x="17464" y="19440"/>
                  </a:lnTo>
                  <a:cubicBezTo>
                    <a:pt x="17553" y="19773"/>
                    <a:pt x="17615" y="20132"/>
                    <a:pt x="17645" y="20520"/>
                  </a:cubicBezTo>
                  <a:lnTo>
                    <a:pt x="21152" y="20520"/>
                  </a:lnTo>
                  <a:cubicBezTo>
                    <a:pt x="21600" y="20520"/>
                    <a:pt x="21600" y="20034"/>
                    <a:pt x="21600" y="20034"/>
                  </a:cubicBezTo>
                  <a:cubicBezTo>
                    <a:pt x="21600" y="17119"/>
                    <a:pt x="19191" y="16215"/>
                    <a:pt x="18035" y="15774"/>
                  </a:cubicBezTo>
                </a:path>
              </a:pathLst>
            </a:custGeom>
            <a:solidFill>
              <a:schemeClr val="accent1"/>
            </a:solidFill>
            <a:ln w="12700">
              <a:miter lim="400000"/>
            </a:ln>
          </p:spPr>
          <p:txBody>
            <a:bodyPr lIns="38090" tIns="38090" rIns="38090" bIns="38090" anchor="ctr"/>
            <a:lstStyle/>
            <a:p>
              <a:pPr defTabSz="457063"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solidFill>
                  <a:schemeClr val="tx1">
                    <a:lumMod val="85000"/>
                    <a:lumOff val="15000"/>
                  </a:schemeClr>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6" name="TextBox 5">
              <a:extLst>
                <a:ext uri="{FF2B5EF4-FFF2-40B4-BE49-F238E27FC236}">
                  <a16:creationId xmlns:a16="http://schemas.microsoft.com/office/drawing/2014/main" id="{3CB72B18-718E-43D1-AAE8-1CEEBAE959E0}"/>
                </a:ext>
              </a:extLst>
            </p:cNvPr>
            <p:cNvSpPr txBox="1"/>
            <p:nvPr/>
          </p:nvSpPr>
          <p:spPr bwMode="auto">
            <a:xfrm>
              <a:off x="1419225" y="5165725"/>
              <a:ext cx="1511300" cy="338138"/>
            </a:xfrm>
            <a:prstGeom prst="rect">
              <a:avLst/>
            </a:prstGeom>
            <a:noFill/>
          </p:spPr>
          <p:txBody>
            <a:bodyPr>
              <a:spAutoFit/>
            </a:bodyPr>
            <a:lstStyle/>
            <a:p>
              <a:pPr eaLnBrk="1" fontAlgn="auto" hangingPunct="1">
                <a:spcBef>
                  <a:spcPts val="0"/>
                </a:spcBef>
                <a:spcAft>
                  <a:spcPts val="0"/>
                </a:spcAft>
                <a:defRPr/>
              </a:pPr>
              <a:r>
                <a:rPr lang="id-ID" sz="1600" b="1" dirty="0">
                  <a:solidFill>
                    <a:schemeClr val="accent5"/>
                  </a:solidFill>
                  <a:latin typeface="Poppins Medium" panose="00000600000000000000" pitchFamily="2" charset="0"/>
                  <a:ea typeface="Roboto" panose="02000000000000000000" pitchFamily="2" charset="0"/>
                  <a:cs typeface="Poppins Medium" panose="00000600000000000000" pitchFamily="2" charset="0"/>
                </a:rPr>
                <a:t>Case</a:t>
              </a:r>
              <a:r>
                <a:rPr lang="en-ID" sz="1600" b="1" dirty="0">
                  <a:solidFill>
                    <a:schemeClr val="accent5"/>
                  </a:solidFill>
                  <a:latin typeface="Poppins Medium" panose="00000600000000000000" pitchFamily="2" charset="0"/>
                  <a:ea typeface="Roboto" panose="02000000000000000000" pitchFamily="2" charset="0"/>
                  <a:cs typeface="Poppins Medium" panose="00000600000000000000" pitchFamily="2" charset="0"/>
                </a:rPr>
                <a:t> Service</a:t>
              </a:r>
              <a:endParaRPr lang="en-US" sz="1600" b="1" dirty="0">
                <a:solidFill>
                  <a:schemeClr val="accent5"/>
                </a:solidFill>
                <a:latin typeface="Poppins Medium" panose="00000600000000000000" pitchFamily="2" charset="0"/>
                <a:ea typeface="Roboto" panose="02000000000000000000" pitchFamily="2" charset="0"/>
                <a:cs typeface="Poppins Medium" panose="00000600000000000000" pitchFamily="2" charset="0"/>
              </a:endParaRPr>
            </a:p>
          </p:txBody>
        </p:sp>
        <p:sp>
          <p:nvSpPr>
            <p:cNvPr id="7" name="Rectangle 6">
              <a:extLst>
                <a:ext uri="{FF2B5EF4-FFF2-40B4-BE49-F238E27FC236}">
                  <a16:creationId xmlns:a16="http://schemas.microsoft.com/office/drawing/2014/main" id="{51D33160-993F-40C7-90EB-6191024E14CB}"/>
                </a:ext>
              </a:extLst>
            </p:cNvPr>
            <p:cNvSpPr/>
            <p:nvPr/>
          </p:nvSpPr>
          <p:spPr bwMode="auto">
            <a:xfrm>
              <a:off x="1419225" y="5491163"/>
              <a:ext cx="2354263" cy="528637"/>
            </a:xfrm>
            <a:prstGeom prst="rect">
              <a:avLst/>
            </a:prstGeom>
          </p:spPr>
          <p:txBody>
            <a:bodyPr>
              <a:spAutoFit/>
            </a:bodyPr>
            <a:lstStyle/>
            <a:p>
              <a:pPr eaLnBrk="1" fontAlgn="auto" hangingPunct="1">
                <a:lnSpc>
                  <a:spcPct val="150000"/>
                </a:lnSpc>
                <a:spcBef>
                  <a:spcPts val="0"/>
                </a:spcBef>
                <a:spcAft>
                  <a:spcPts val="0"/>
                </a:spcAft>
                <a:defRPr/>
              </a:pPr>
              <a:r>
                <a:rPr lang="en-US" sz="1000" dirty="0">
                  <a:solidFill>
                    <a:schemeClr val="tx1">
                      <a:lumMod val="50000"/>
                      <a:lumOff val="50000"/>
                    </a:schemeClr>
                  </a:solidFill>
                  <a:latin typeface="+mj-lt"/>
                  <a:ea typeface="Open Sans" panose="020B0606030504020204" pitchFamily="34" charset="0"/>
                  <a:cs typeface="Open Sans" panose="020B0606030504020204" pitchFamily="34" charset="0"/>
                </a:rPr>
                <a:t>A wonderful serenity has taken possession of my entire soul,</a:t>
              </a:r>
              <a:endParaRPr lang="en-US" sz="1000" dirty="0">
                <a:solidFill>
                  <a:schemeClr val="tx1">
                    <a:lumMod val="75000"/>
                    <a:lumOff val="25000"/>
                  </a:schemeClr>
                </a:solidFill>
                <a:latin typeface="+mj-lt"/>
                <a:ea typeface="Open Sans" panose="020B0606030504020204" pitchFamily="34" charset="0"/>
                <a:cs typeface="Open Sans" panose="020B0606030504020204" pitchFamily="34" charset="0"/>
              </a:endParaRPr>
            </a:p>
          </p:txBody>
        </p:sp>
      </p:grpSp>
      <p:grpSp>
        <p:nvGrpSpPr>
          <p:cNvPr id="16" name="Group 15">
            <a:extLst>
              <a:ext uri="{FF2B5EF4-FFF2-40B4-BE49-F238E27FC236}">
                <a16:creationId xmlns:a16="http://schemas.microsoft.com/office/drawing/2014/main" id="{54F36837-2E32-4CA6-A5B6-F202FF8F9CF5}"/>
              </a:ext>
            </a:extLst>
          </p:cNvPr>
          <p:cNvGrpSpPr/>
          <p:nvPr/>
        </p:nvGrpSpPr>
        <p:grpSpPr>
          <a:xfrm>
            <a:off x="4589463" y="5165725"/>
            <a:ext cx="3046412" cy="854075"/>
            <a:chOff x="4589463" y="5165725"/>
            <a:chExt cx="3046412" cy="854075"/>
          </a:xfrm>
        </p:grpSpPr>
        <p:sp>
          <p:nvSpPr>
            <p:cNvPr id="9" name="Shape 2553">
              <a:extLst>
                <a:ext uri="{FF2B5EF4-FFF2-40B4-BE49-F238E27FC236}">
                  <a16:creationId xmlns:a16="http://schemas.microsoft.com/office/drawing/2014/main" id="{7D1F0947-E9B1-4C35-B6A8-D02EB51DF226}"/>
                </a:ext>
              </a:extLst>
            </p:cNvPr>
            <p:cNvSpPr/>
            <p:nvPr/>
          </p:nvSpPr>
          <p:spPr bwMode="auto">
            <a:xfrm>
              <a:off x="4589463" y="5254625"/>
              <a:ext cx="430212" cy="392113"/>
            </a:xfrm>
            <a:custGeom>
              <a:avLst/>
              <a:gdLst/>
              <a:ahLst/>
              <a:cxnLst>
                <a:cxn ang="0">
                  <a:pos x="wd2" y="hd2"/>
                </a:cxn>
                <a:cxn ang="5400000">
                  <a:pos x="wd2" y="hd2"/>
                </a:cxn>
                <a:cxn ang="10800000">
                  <a:pos x="wd2" y="hd2"/>
                </a:cxn>
                <a:cxn ang="16200000">
                  <a:pos x="wd2" y="hd2"/>
                </a:cxn>
              </a:cxnLst>
              <a:rect l="0" t="0" r="r" b="b"/>
              <a:pathLst>
                <a:path w="21600" h="21600" extrusionOk="0">
                  <a:moveTo>
                    <a:pt x="15709" y="8100"/>
                  </a:moveTo>
                  <a:cubicBezTo>
                    <a:pt x="14896" y="8100"/>
                    <a:pt x="14236" y="8826"/>
                    <a:pt x="14236" y="9720"/>
                  </a:cubicBezTo>
                  <a:cubicBezTo>
                    <a:pt x="14236" y="10615"/>
                    <a:pt x="14896" y="11340"/>
                    <a:pt x="15709" y="11340"/>
                  </a:cubicBezTo>
                  <a:cubicBezTo>
                    <a:pt x="16522" y="11340"/>
                    <a:pt x="17182" y="10615"/>
                    <a:pt x="17182" y="9720"/>
                  </a:cubicBezTo>
                  <a:cubicBezTo>
                    <a:pt x="17182" y="8826"/>
                    <a:pt x="16522" y="8100"/>
                    <a:pt x="15709" y="8100"/>
                  </a:cubicBezTo>
                  <a:moveTo>
                    <a:pt x="10800" y="18360"/>
                  </a:moveTo>
                  <a:cubicBezTo>
                    <a:pt x="9864" y="18360"/>
                    <a:pt x="8922" y="18237"/>
                    <a:pt x="7998" y="17995"/>
                  </a:cubicBezTo>
                  <a:cubicBezTo>
                    <a:pt x="7923" y="17975"/>
                    <a:pt x="7846" y="17965"/>
                    <a:pt x="7770" y="17965"/>
                  </a:cubicBezTo>
                  <a:cubicBezTo>
                    <a:pt x="7646" y="17965"/>
                    <a:pt x="7522" y="17991"/>
                    <a:pt x="7406" y="18043"/>
                  </a:cubicBezTo>
                  <a:lnTo>
                    <a:pt x="3352" y="19826"/>
                  </a:lnTo>
                  <a:lnTo>
                    <a:pt x="4013" y="16735"/>
                  </a:lnTo>
                  <a:cubicBezTo>
                    <a:pt x="4098" y="16339"/>
                    <a:pt x="3972" y="15924"/>
                    <a:pt x="3689" y="15662"/>
                  </a:cubicBezTo>
                  <a:cubicBezTo>
                    <a:pt x="1944" y="14045"/>
                    <a:pt x="982" y="11934"/>
                    <a:pt x="982" y="9720"/>
                  </a:cubicBezTo>
                  <a:cubicBezTo>
                    <a:pt x="982" y="4956"/>
                    <a:pt x="5387" y="1080"/>
                    <a:pt x="10800" y="1080"/>
                  </a:cubicBezTo>
                  <a:cubicBezTo>
                    <a:pt x="16214" y="1080"/>
                    <a:pt x="20618" y="4956"/>
                    <a:pt x="20618" y="9720"/>
                  </a:cubicBezTo>
                  <a:cubicBezTo>
                    <a:pt x="20618" y="14484"/>
                    <a:pt x="16214" y="18360"/>
                    <a:pt x="10800" y="18360"/>
                  </a:cubicBezTo>
                  <a:moveTo>
                    <a:pt x="10800" y="0"/>
                  </a:moveTo>
                  <a:cubicBezTo>
                    <a:pt x="4835" y="0"/>
                    <a:pt x="0" y="4352"/>
                    <a:pt x="0" y="9720"/>
                  </a:cubicBezTo>
                  <a:cubicBezTo>
                    <a:pt x="0" y="12353"/>
                    <a:pt x="1168" y="14738"/>
                    <a:pt x="3057" y="16488"/>
                  </a:cubicBezTo>
                  <a:lnTo>
                    <a:pt x="1964" y="21600"/>
                  </a:lnTo>
                  <a:lnTo>
                    <a:pt x="7770" y="19046"/>
                  </a:lnTo>
                  <a:cubicBezTo>
                    <a:pt x="8732" y="19298"/>
                    <a:pt x="9747" y="19440"/>
                    <a:pt x="10800" y="19440"/>
                  </a:cubicBezTo>
                  <a:cubicBezTo>
                    <a:pt x="16765" y="19440"/>
                    <a:pt x="21600" y="15089"/>
                    <a:pt x="21600" y="9720"/>
                  </a:cubicBezTo>
                  <a:cubicBezTo>
                    <a:pt x="21600" y="4352"/>
                    <a:pt x="16765" y="0"/>
                    <a:pt x="10800" y="0"/>
                  </a:cubicBezTo>
                  <a:moveTo>
                    <a:pt x="10800" y="8100"/>
                  </a:moveTo>
                  <a:cubicBezTo>
                    <a:pt x="9987" y="8100"/>
                    <a:pt x="9327" y="8826"/>
                    <a:pt x="9327" y="9720"/>
                  </a:cubicBezTo>
                  <a:cubicBezTo>
                    <a:pt x="9327" y="10615"/>
                    <a:pt x="9987" y="11340"/>
                    <a:pt x="10800" y="11340"/>
                  </a:cubicBezTo>
                  <a:cubicBezTo>
                    <a:pt x="11613" y="11340"/>
                    <a:pt x="12273" y="10615"/>
                    <a:pt x="12273" y="9720"/>
                  </a:cubicBezTo>
                  <a:cubicBezTo>
                    <a:pt x="12273" y="8826"/>
                    <a:pt x="11613" y="8100"/>
                    <a:pt x="10800" y="8100"/>
                  </a:cubicBezTo>
                  <a:moveTo>
                    <a:pt x="5891" y="8100"/>
                  </a:moveTo>
                  <a:cubicBezTo>
                    <a:pt x="5078" y="8100"/>
                    <a:pt x="4418" y="8826"/>
                    <a:pt x="4418" y="9720"/>
                  </a:cubicBezTo>
                  <a:cubicBezTo>
                    <a:pt x="4418" y="10615"/>
                    <a:pt x="5078" y="11340"/>
                    <a:pt x="5891" y="11340"/>
                  </a:cubicBezTo>
                  <a:cubicBezTo>
                    <a:pt x="6704" y="11340"/>
                    <a:pt x="7364" y="10615"/>
                    <a:pt x="7364" y="9720"/>
                  </a:cubicBezTo>
                  <a:cubicBezTo>
                    <a:pt x="7364" y="8826"/>
                    <a:pt x="6704" y="8100"/>
                    <a:pt x="5891" y="8100"/>
                  </a:cubicBezTo>
                </a:path>
              </a:pathLst>
            </a:custGeom>
            <a:solidFill>
              <a:schemeClr val="accent1"/>
            </a:solidFill>
            <a:ln w="12700">
              <a:miter lim="400000"/>
            </a:ln>
          </p:spPr>
          <p:txBody>
            <a:bodyPr lIns="38090" tIns="38090" rIns="38090" bIns="38090" anchor="ctr"/>
            <a:lstStyle/>
            <a:p>
              <a:pPr defTabSz="457063"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solidFill>
                  <a:schemeClr val="tx1">
                    <a:lumMod val="85000"/>
                    <a:lumOff val="15000"/>
                  </a:schemeClr>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 name="TextBox 9">
              <a:extLst>
                <a:ext uri="{FF2B5EF4-FFF2-40B4-BE49-F238E27FC236}">
                  <a16:creationId xmlns:a16="http://schemas.microsoft.com/office/drawing/2014/main" id="{E4E6F0D5-798D-4A1D-AAD8-914965B302B1}"/>
                </a:ext>
              </a:extLst>
            </p:cNvPr>
            <p:cNvSpPr txBox="1"/>
            <p:nvPr/>
          </p:nvSpPr>
          <p:spPr bwMode="auto">
            <a:xfrm>
              <a:off x="5280025" y="5165725"/>
              <a:ext cx="1512888" cy="338138"/>
            </a:xfrm>
            <a:prstGeom prst="rect">
              <a:avLst/>
            </a:prstGeom>
            <a:noFill/>
          </p:spPr>
          <p:txBody>
            <a:bodyPr>
              <a:spAutoFit/>
            </a:bodyPr>
            <a:lstStyle/>
            <a:p>
              <a:pPr eaLnBrk="1" fontAlgn="auto" hangingPunct="1">
                <a:spcBef>
                  <a:spcPts val="0"/>
                </a:spcBef>
                <a:spcAft>
                  <a:spcPts val="0"/>
                </a:spcAft>
                <a:defRPr/>
              </a:pPr>
              <a:r>
                <a:rPr lang="id-ID" sz="1600" b="1" dirty="0">
                  <a:solidFill>
                    <a:schemeClr val="accent5"/>
                  </a:solidFill>
                  <a:latin typeface="Poppins Medium" panose="00000600000000000000" pitchFamily="2" charset="0"/>
                  <a:ea typeface="Roboto" panose="02000000000000000000" pitchFamily="2" charset="0"/>
                  <a:cs typeface="Poppins Medium" panose="00000600000000000000" pitchFamily="2" charset="0"/>
                </a:rPr>
                <a:t>Case</a:t>
              </a:r>
              <a:r>
                <a:rPr lang="en-ID" sz="1600" b="1" dirty="0">
                  <a:solidFill>
                    <a:schemeClr val="accent5"/>
                  </a:solidFill>
                  <a:latin typeface="Poppins Medium" panose="00000600000000000000" pitchFamily="2" charset="0"/>
                  <a:ea typeface="Roboto" panose="02000000000000000000" pitchFamily="2" charset="0"/>
                  <a:cs typeface="Poppins Medium" panose="00000600000000000000" pitchFamily="2" charset="0"/>
                </a:rPr>
                <a:t> Service</a:t>
              </a:r>
              <a:endParaRPr lang="en-US" sz="1600" b="1" dirty="0">
                <a:solidFill>
                  <a:schemeClr val="accent5"/>
                </a:solidFill>
                <a:latin typeface="Poppins Medium" panose="00000600000000000000" pitchFamily="2" charset="0"/>
                <a:ea typeface="Roboto" panose="02000000000000000000" pitchFamily="2" charset="0"/>
                <a:cs typeface="Poppins Medium" panose="00000600000000000000" pitchFamily="2" charset="0"/>
              </a:endParaRPr>
            </a:p>
          </p:txBody>
        </p:sp>
        <p:sp>
          <p:nvSpPr>
            <p:cNvPr id="11" name="Rectangle 10">
              <a:extLst>
                <a:ext uri="{FF2B5EF4-FFF2-40B4-BE49-F238E27FC236}">
                  <a16:creationId xmlns:a16="http://schemas.microsoft.com/office/drawing/2014/main" id="{4DBDD25C-35A8-4E96-8E8D-2CA3CE26E684}"/>
                </a:ext>
              </a:extLst>
            </p:cNvPr>
            <p:cNvSpPr/>
            <p:nvPr/>
          </p:nvSpPr>
          <p:spPr bwMode="auto">
            <a:xfrm>
              <a:off x="5280025" y="5491163"/>
              <a:ext cx="2355850" cy="528637"/>
            </a:xfrm>
            <a:prstGeom prst="rect">
              <a:avLst/>
            </a:prstGeom>
          </p:spPr>
          <p:txBody>
            <a:bodyPr>
              <a:spAutoFit/>
            </a:bodyPr>
            <a:lstStyle/>
            <a:p>
              <a:pPr eaLnBrk="1" fontAlgn="auto" hangingPunct="1">
                <a:lnSpc>
                  <a:spcPct val="150000"/>
                </a:lnSpc>
                <a:spcBef>
                  <a:spcPts val="0"/>
                </a:spcBef>
                <a:spcAft>
                  <a:spcPts val="0"/>
                </a:spcAft>
                <a:defRPr/>
              </a:pPr>
              <a:r>
                <a:rPr lang="en-US" sz="1000" dirty="0">
                  <a:solidFill>
                    <a:schemeClr val="tx1">
                      <a:lumMod val="50000"/>
                      <a:lumOff val="50000"/>
                    </a:schemeClr>
                  </a:solidFill>
                  <a:latin typeface="+mj-lt"/>
                  <a:ea typeface="Open Sans" panose="020B0606030504020204" pitchFamily="34" charset="0"/>
                  <a:cs typeface="Open Sans" panose="020B0606030504020204" pitchFamily="34" charset="0"/>
                </a:rPr>
                <a:t>A wonderful serenity has taken possession of my entire soul,</a:t>
              </a:r>
              <a:endParaRPr lang="en-US" sz="1000" dirty="0">
                <a:solidFill>
                  <a:schemeClr val="tx1">
                    <a:lumMod val="75000"/>
                    <a:lumOff val="25000"/>
                  </a:schemeClr>
                </a:solidFill>
                <a:latin typeface="+mj-lt"/>
                <a:ea typeface="Open Sans" panose="020B0606030504020204" pitchFamily="34" charset="0"/>
                <a:cs typeface="Open Sans" panose="020B0606030504020204" pitchFamily="34" charset="0"/>
              </a:endParaRPr>
            </a:p>
          </p:txBody>
        </p:sp>
      </p:grpSp>
      <p:grpSp>
        <p:nvGrpSpPr>
          <p:cNvPr id="17" name="Group 16">
            <a:extLst>
              <a:ext uri="{FF2B5EF4-FFF2-40B4-BE49-F238E27FC236}">
                <a16:creationId xmlns:a16="http://schemas.microsoft.com/office/drawing/2014/main" id="{F59692DE-8467-4BF4-A23A-8C1FA271FD83}"/>
              </a:ext>
            </a:extLst>
          </p:cNvPr>
          <p:cNvGrpSpPr/>
          <p:nvPr/>
        </p:nvGrpSpPr>
        <p:grpSpPr>
          <a:xfrm>
            <a:off x="8451850" y="5165725"/>
            <a:ext cx="3025775" cy="854075"/>
            <a:chOff x="8451850" y="5165725"/>
            <a:chExt cx="3025775" cy="854075"/>
          </a:xfrm>
        </p:grpSpPr>
        <p:sp>
          <p:nvSpPr>
            <p:cNvPr id="13" name="Shape 2584">
              <a:extLst>
                <a:ext uri="{FF2B5EF4-FFF2-40B4-BE49-F238E27FC236}">
                  <a16:creationId xmlns:a16="http://schemas.microsoft.com/office/drawing/2014/main" id="{4293A980-9968-436F-9250-6B36025A3EB6}"/>
                </a:ext>
              </a:extLst>
            </p:cNvPr>
            <p:cNvSpPr/>
            <p:nvPr/>
          </p:nvSpPr>
          <p:spPr bwMode="auto">
            <a:xfrm>
              <a:off x="8451850" y="5254625"/>
              <a:ext cx="392113" cy="390525"/>
            </a:xfrm>
            <a:custGeom>
              <a:avLst/>
              <a:gdLst/>
              <a:ahLst/>
              <a:cxnLst>
                <a:cxn ang="0">
                  <a:pos x="wd2" y="hd2"/>
                </a:cxn>
                <a:cxn ang="5400000">
                  <a:pos x="wd2" y="hd2"/>
                </a:cxn>
                <a:cxn ang="10800000">
                  <a:pos x="wd2" y="hd2"/>
                </a:cxn>
                <a:cxn ang="16200000">
                  <a:pos x="wd2" y="hd2"/>
                </a:cxn>
              </a:cxnLst>
              <a:rect l="0" t="0" r="r" b="b"/>
              <a:pathLst>
                <a:path w="21600" h="21600" extrusionOk="0">
                  <a:moveTo>
                    <a:pt x="10309" y="17673"/>
                  </a:moveTo>
                  <a:cubicBezTo>
                    <a:pt x="10445" y="17673"/>
                    <a:pt x="10567" y="17618"/>
                    <a:pt x="10656" y="17529"/>
                  </a:cubicBezTo>
                  <a:lnTo>
                    <a:pt x="12620" y="15565"/>
                  </a:lnTo>
                  <a:cubicBezTo>
                    <a:pt x="12709" y="15477"/>
                    <a:pt x="12764" y="15354"/>
                    <a:pt x="12764" y="15218"/>
                  </a:cubicBezTo>
                  <a:cubicBezTo>
                    <a:pt x="12764" y="14947"/>
                    <a:pt x="12544" y="14728"/>
                    <a:pt x="12273" y="14728"/>
                  </a:cubicBezTo>
                  <a:cubicBezTo>
                    <a:pt x="12137" y="14728"/>
                    <a:pt x="12014" y="14782"/>
                    <a:pt x="11926" y="14871"/>
                  </a:cubicBezTo>
                  <a:lnTo>
                    <a:pt x="9962" y="16835"/>
                  </a:lnTo>
                  <a:cubicBezTo>
                    <a:pt x="9873" y="16924"/>
                    <a:pt x="9818" y="17046"/>
                    <a:pt x="9818" y="17183"/>
                  </a:cubicBezTo>
                  <a:cubicBezTo>
                    <a:pt x="9818" y="17453"/>
                    <a:pt x="10038" y="17673"/>
                    <a:pt x="10309" y="17673"/>
                  </a:cubicBezTo>
                  <a:moveTo>
                    <a:pt x="10309" y="20415"/>
                  </a:moveTo>
                  <a:lnTo>
                    <a:pt x="982" y="11088"/>
                  </a:lnTo>
                  <a:lnTo>
                    <a:pt x="982" y="4418"/>
                  </a:lnTo>
                  <a:cubicBezTo>
                    <a:pt x="982" y="4147"/>
                    <a:pt x="1201" y="3927"/>
                    <a:pt x="1473" y="3927"/>
                  </a:cubicBezTo>
                  <a:lnTo>
                    <a:pt x="8142" y="3927"/>
                  </a:lnTo>
                  <a:lnTo>
                    <a:pt x="17469" y="13255"/>
                  </a:lnTo>
                  <a:cubicBezTo>
                    <a:pt x="17469" y="13255"/>
                    <a:pt x="10309" y="20415"/>
                    <a:pt x="10309" y="20415"/>
                  </a:cubicBezTo>
                  <a:close/>
                  <a:moveTo>
                    <a:pt x="8693" y="3090"/>
                  </a:moveTo>
                  <a:cubicBezTo>
                    <a:pt x="8604" y="3001"/>
                    <a:pt x="8481" y="2945"/>
                    <a:pt x="8345" y="2945"/>
                  </a:cubicBezTo>
                  <a:lnTo>
                    <a:pt x="1473" y="2945"/>
                  </a:lnTo>
                  <a:cubicBezTo>
                    <a:pt x="660" y="2945"/>
                    <a:pt x="0" y="3605"/>
                    <a:pt x="0" y="4418"/>
                  </a:cubicBezTo>
                  <a:lnTo>
                    <a:pt x="0" y="11291"/>
                  </a:lnTo>
                  <a:cubicBezTo>
                    <a:pt x="0" y="11427"/>
                    <a:pt x="55" y="11549"/>
                    <a:pt x="144" y="11638"/>
                  </a:cubicBezTo>
                  <a:lnTo>
                    <a:pt x="9962" y="21456"/>
                  </a:lnTo>
                  <a:cubicBezTo>
                    <a:pt x="10051" y="21546"/>
                    <a:pt x="10174" y="21600"/>
                    <a:pt x="10309" y="21600"/>
                  </a:cubicBezTo>
                  <a:cubicBezTo>
                    <a:pt x="10445" y="21600"/>
                    <a:pt x="10567" y="21546"/>
                    <a:pt x="10656" y="21456"/>
                  </a:cubicBezTo>
                  <a:lnTo>
                    <a:pt x="18511" y="13602"/>
                  </a:lnTo>
                  <a:cubicBezTo>
                    <a:pt x="18600" y="13513"/>
                    <a:pt x="18655" y="13390"/>
                    <a:pt x="18655" y="13255"/>
                  </a:cubicBezTo>
                  <a:cubicBezTo>
                    <a:pt x="18655" y="13119"/>
                    <a:pt x="18599" y="12997"/>
                    <a:pt x="18511" y="12908"/>
                  </a:cubicBezTo>
                  <a:cubicBezTo>
                    <a:pt x="18511" y="12908"/>
                    <a:pt x="8693" y="3090"/>
                    <a:pt x="8693" y="3090"/>
                  </a:cubicBezTo>
                  <a:close/>
                  <a:moveTo>
                    <a:pt x="7855" y="15218"/>
                  </a:moveTo>
                  <a:cubicBezTo>
                    <a:pt x="7855" y="15490"/>
                    <a:pt x="8074" y="15709"/>
                    <a:pt x="8345" y="15709"/>
                  </a:cubicBezTo>
                  <a:cubicBezTo>
                    <a:pt x="8481" y="15709"/>
                    <a:pt x="8604" y="15655"/>
                    <a:pt x="8693" y="15565"/>
                  </a:cubicBezTo>
                  <a:lnTo>
                    <a:pt x="9183" y="15074"/>
                  </a:lnTo>
                  <a:cubicBezTo>
                    <a:pt x="9273" y="14986"/>
                    <a:pt x="9327" y="14863"/>
                    <a:pt x="9327" y="14728"/>
                  </a:cubicBezTo>
                  <a:cubicBezTo>
                    <a:pt x="9327" y="14456"/>
                    <a:pt x="9108" y="14236"/>
                    <a:pt x="8836" y="14236"/>
                  </a:cubicBezTo>
                  <a:cubicBezTo>
                    <a:pt x="8701" y="14236"/>
                    <a:pt x="8578" y="14291"/>
                    <a:pt x="8489" y="14381"/>
                  </a:cubicBezTo>
                  <a:lnTo>
                    <a:pt x="7998" y="14871"/>
                  </a:lnTo>
                  <a:cubicBezTo>
                    <a:pt x="7910" y="14961"/>
                    <a:pt x="7855" y="15083"/>
                    <a:pt x="7855" y="15218"/>
                  </a:cubicBezTo>
                  <a:moveTo>
                    <a:pt x="21456" y="9962"/>
                  </a:moveTo>
                  <a:lnTo>
                    <a:pt x="11638" y="144"/>
                  </a:lnTo>
                  <a:cubicBezTo>
                    <a:pt x="11549" y="55"/>
                    <a:pt x="11427" y="0"/>
                    <a:pt x="11291" y="0"/>
                  </a:cubicBezTo>
                  <a:lnTo>
                    <a:pt x="4418" y="0"/>
                  </a:lnTo>
                  <a:cubicBezTo>
                    <a:pt x="3605" y="0"/>
                    <a:pt x="2945" y="660"/>
                    <a:pt x="2945" y="1473"/>
                  </a:cubicBezTo>
                  <a:cubicBezTo>
                    <a:pt x="2945" y="1744"/>
                    <a:pt x="3165" y="1964"/>
                    <a:pt x="3436" y="1964"/>
                  </a:cubicBezTo>
                  <a:cubicBezTo>
                    <a:pt x="3708" y="1964"/>
                    <a:pt x="3927" y="1744"/>
                    <a:pt x="3927" y="1473"/>
                  </a:cubicBezTo>
                  <a:cubicBezTo>
                    <a:pt x="3927" y="1202"/>
                    <a:pt x="4147" y="982"/>
                    <a:pt x="4418" y="982"/>
                  </a:cubicBezTo>
                  <a:lnTo>
                    <a:pt x="11088" y="982"/>
                  </a:lnTo>
                  <a:lnTo>
                    <a:pt x="20415" y="10310"/>
                  </a:lnTo>
                  <a:lnTo>
                    <a:pt x="19289" y="11435"/>
                  </a:lnTo>
                  <a:cubicBezTo>
                    <a:pt x="19201" y="11524"/>
                    <a:pt x="19145" y="11646"/>
                    <a:pt x="19145" y="11782"/>
                  </a:cubicBezTo>
                  <a:cubicBezTo>
                    <a:pt x="19145" y="12053"/>
                    <a:pt x="19366" y="12273"/>
                    <a:pt x="19636" y="12273"/>
                  </a:cubicBezTo>
                  <a:cubicBezTo>
                    <a:pt x="19772" y="12273"/>
                    <a:pt x="19895" y="12218"/>
                    <a:pt x="19983" y="12129"/>
                  </a:cubicBezTo>
                  <a:lnTo>
                    <a:pt x="21456" y="10656"/>
                  </a:lnTo>
                  <a:cubicBezTo>
                    <a:pt x="21545" y="10567"/>
                    <a:pt x="21600" y="10445"/>
                    <a:pt x="21600" y="10310"/>
                  </a:cubicBezTo>
                  <a:cubicBezTo>
                    <a:pt x="21600" y="10174"/>
                    <a:pt x="21545" y="10051"/>
                    <a:pt x="21456" y="9962"/>
                  </a:cubicBezTo>
                  <a:moveTo>
                    <a:pt x="10309" y="13745"/>
                  </a:moveTo>
                  <a:cubicBezTo>
                    <a:pt x="10445" y="13745"/>
                    <a:pt x="10567" y="13691"/>
                    <a:pt x="10656" y="13602"/>
                  </a:cubicBezTo>
                  <a:lnTo>
                    <a:pt x="11638" y="12620"/>
                  </a:lnTo>
                  <a:cubicBezTo>
                    <a:pt x="11727" y="12531"/>
                    <a:pt x="11782" y="12408"/>
                    <a:pt x="11782" y="12273"/>
                  </a:cubicBezTo>
                  <a:cubicBezTo>
                    <a:pt x="11782" y="12002"/>
                    <a:pt x="11562" y="11782"/>
                    <a:pt x="11291" y="11782"/>
                  </a:cubicBezTo>
                  <a:cubicBezTo>
                    <a:pt x="11156" y="11782"/>
                    <a:pt x="11033" y="11837"/>
                    <a:pt x="10944" y="11926"/>
                  </a:cubicBezTo>
                  <a:lnTo>
                    <a:pt x="9962" y="12908"/>
                  </a:lnTo>
                  <a:cubicBezTo>
                    <a:pt x="9873" y="12997"/>
                    <a:pt x="9818" y="13119"/>
                    <a:pt x="9818" y="13255"/>
                  </a:cubicBezTo>
                  <a:cubicBezTo>
                    <a:pt x="9818" y="13526"/>
                    <a:pt x="10038" y="13745"/>
                    <a:pt x="10309" y="13745"/>
                  </a:cubicBezTo>
                  <a:moveTo>
                    <a:pt x="4418" y="7855"/>
                  </a:moveTo>
                  <a:cubicBezTo>
                    <a:pt x="4147" y="7855"/>
                    <a:pt x="3927" y="7635"/>
                    <a:pt x="3927" y="7364"/>
                  </a:cubicBezTo>
                  <a:cubicBezTo>
                    <a:pt x="3927" y="7093"/>
                    <a:pt x="4147" y="6873"/>
                    <a:pt x="4418" y="6873"/>
                  </a:cubicBezTo>
                  <a:cubicBezTo>
                    <a:pt x="4690" y="6873"/>
                    <a:pt x="4909" y="7093"/>
                    <a:pt x="4909" y="7364"/>
                  </a:cubicBezTo>
                  <a:cubicBezTo>
                    <a:pt x="4909" y="7635"/>
                    <a:pt x="4690" y="7855"/>
                    <a:pt x="4418" y="7855"/>
                  </a:cubicBezTo>
                  <a:moveTo>
                    <a:pt x="4418" y="5891"/>
                  </a:moveTo>
                  <a:cubicBezTo>
                    <a:pt x="3605" y="5891"/>
                    <a:pt x="2945" y="6551"/>
                    <a:pt x="2945" y="7364"/>
                  </a:cubicBezTo>
                  <a:cubicBezTo>
                    <a:pt x="2945" y="8177"/>
                    <a:pt x="3605" y="8837"/>
                    <a:pt x="4418" y="8837"/>
                  </a:cubicBezTo>
                  <a:cubicBezTo>
                    <a:pt x="5232" y="8837"/>
                    <a:pt x="5891" y="8177"/>
                    <a:pt x="5891" y="7364"/>
                  </a:cubicBezTo>
                  <a:cubicBezTo>
                    <a:pt x="5891" y="6551"/>
                    <a:pt x="5232" y="5891"/>
                    <a:pt x="4418" y="5891"/>
                  </a:cubicBezTo>
                </a:path>
              </a:pathLst>
            </a:custGeom>
            <a:solidFill>
              <a:schemeClr val="accent1"/>
            </a:solidFill>
            <a:ln w="12700">
              <a:miter lim="400000"/>
            </a:ln>
          </p:spPr>
          <p:txBody>
            <a:bodyPr lIns="38090" tIns="38090" rIns="38090" bIns="38090" anchor="ctr"/>
            <a:lstStyle/>
            <a:p>
              <a:pPr defTabSz="457063"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solidFill>
                  <a:schemeClr val="tx1">
                    <a:lumMod val="85000"/>
                    <a:lumOff val="15000"/>
                  </a:schemeClr>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4" name="TextBox 13">
              <a:extLst>
                <a:ext uri="{FF2B5EF4-FFF2-40B4-BE49-F238E27FC236}">
                  <a16:creationId xmlns:a16="http://schemas.microsoft.com/office/drawing/2014/main" id="{9F880814-11D6-4277-BE22-B7ED7E01F6C5}"/>
                </a:ext>
              </a:extLst>
            </p:cNvPr>
            <p:cNvSpPr txBox="1"/>
            <p:nvPr/>
          </p:nvSpPr>
          <p:spPr bwMode="auto">
            <a:xfrm>
              <a:off x="9123363" y="5165725"/>
              <a:ext cx="1511300" cy="338138"/>
            </a:xfrm>
            <a:prstGeom prst="rect">
              <a:avLst/>
            </a:prstGeom>
            <a:noFill/>
          </p:spPr>
          <p:txBody>
            <a:bodyPr>
              <a:spAutoFit/>
            </a:bodyPr>
            <a:lstStyle/>
            <a:p>
              <a:pPr eaLnBrk="1" fontAlgn="auto" hangingPunct="1">
                <a:spcBef>
                  <a:spcPts val="0"/>
                </a:spcBef>
                <a:spcAft>
                  <a:spcPts val="0"/>
                </a:spcAft>
                <a:defRPr/>
              </a:pPr>
              <a:r>
                <a:rPr lang="id-ID" sz="1600" b="1" dirty="0">
                  <a:solidFill>
                    <a:schemeClr val="accent5"/>
                  </a:solidFill>
                  <a:latin typeface="Poppins Medium" panose="00000600000000000000" pitchFamily="2" charset="0"/>
                  <a:ea typeface="Roboto" panose="02000000000000000000" pitchFamily="2" charset="0"/>
                  <a:cs typeface="Poppins Medium" panose="00000600000000000000" pitchFamily="2" charset="0"/>
                </a:rPr>
                <a:t>Case</a:t>
              </a:r>
              <a:r>
                <a:rPr lang="en-ID" sz="1600" b="1" dirty="0">
                  <a:solidFill>
                    <a:schemeClr val="accent5"/>
                  </a:solidFill>
                  <a:latin typeface="Poppins Medium" panose="00000600000000000000" pitchFamily="2" charset="0"/>
                  <a:ea typeface="Roboto" panose="02000000000000000000" pitchFamily="2" charset="0"/>
                  <a:cs typeface="Poppins Medium" panose="00000600000000000000" pitchFamily="2" charset="0"/>
                </a:rPr>
                <a:t> Service</a:t>
              </a:r>
              <a:endParaRPr lang="en-US" sz="1600" b="1" dirty="0">
                <a:solidFill>
                  <a:schemeClr val="accent5"/>
                </a:solidFill>
                <a:latin typeface="Poppins Medium" panose="00000600000000000000" pitchFamily="2" charset="0"/>
                <a:ea typeface="Roboto" panose="02000000000000000000" pitchFamily="2" charset="0"/>
                <a:cs typeface="Poppins Medium" panose="00000600000000000000" pitchFamily="2" charset="0"/>
              </a:endParaRPr>
            </a:p>
          </p:txBody>
        </p:sp>
        <p:sp>
          <p:nvSpPr>
            <p:cNvPr id="15" name="Rectangle 14">
              <a:extLst>
                <a:ext uri="{FF2B5EF4-FFF2-40B4-BE49-F238E27FC236}">
                  <a16:creationId xmlns:a16="http://schemas.microsoft.com/office/drawing/2014/main" id="{F55359FC-2AAB-4A24-9112-BCA08D2F539B}"/>
                </a:ext>
              </a:extLst>
            </p:cNvPr>
            <p:cNvSpPr/>
            <p:nvPr/>
          </p:nvSpPr>
          <p:spPr bwMode="auto">
            <a:xfrm>
              <a:off x="9123363" y="5491163"/>
              <a:ext cx="2354262" cy="528637"/>
            </a:xfrm>
            <a:prstGeom prst="rect">
              <a:avLst/>
            </a:prstGeom>
          </p:spPr>
          <p:txBody>
            <a:bodyPr>
              <a:spAutoFit/>
            </a:bodyPr>
            <a:lstStyle/>
            <a:p>
              <a:pPr eaLnBrk="1" fontAlgn="auto" hangingPunct="1">
                <a:lnSpc>
                  <a:spcPct val="150000"/>
                </a:lnSpc>
                <a:spcBef>
                  <a:spcPts val="0"/>
                </a:spcBef>
                <a:spcAft>
                  <a:spcPts val="0"/>
                </a:spcAft>
                <a:defRPr/>
              </a:pPr>
              <a:r>
                <a:rPr lang="en-US" sz="1000" dirty="0">
                  <a:solidFill>
                    <a:schemeClr val="tx1">
                      <a:lumMod val="50000"/>
                      <a:lumOff val="50000"/>
                    </a:schemeClr>
                  </a:solidFill>
                  <a:latin typeface="+mj-lt"/>
                  <a:ea typeface="Open Sans" panose="020B0606030504020204" pitchFamily="34" charset="0"/>
                  <a:cs typeface="Open Sans" panose="020B0606030504020204" pitchFamily="34" charset="0"/>
                </a:rPr>
                <a:t>A wonderful serenity has taken possession of my entire soul,</a:t>
              </a:r>
              <a:endParaRPr lang="en-US" sz="1000" dirty="0">
                <a:solidFill>
                  <a:schemeClr val="tx1">
                    <a:lumMod val="75000"/>
                    <a:lumOff val="25000"/>
                  </a:schemeClr>
                </a:solidFill>
                <a:latin typeface="+mj-lt"/>
                <a:ea typeface="Open Sans" panose="020B0606030504020204" pitchFamily="34" charset="0"/>
                <a:cs typeface="Open Sans" panose="020B0606030504020204" pitchFamily="34" charset="0"/>
              </a:endParaRPr>
            </a:p>
          </p:txBody>
        </p:sp>
      </p:grpSp>
      <p:sp>
        <p:nvSpPr>
          <p:cNvPr id="18" name="Rectangle 17">
            <a:extLst>
              <a:ext uri="{FF2B5EF4-FFF2-40B4-BE49-F238E27FC236}">
                <a16:creationId xmlns:a16="http://schemas.microsoft.com/office/drawing/2014/main" id="{EAE915E2-1F8F-4494-9318-112EAEC8E6BC}"/>
              </a:ext>
            </a:extLst>
          </p:cNvPr>
          <p:cNvSpPr/>
          <p:nvPr/>
        </p:nvSpPr>
        <p:spPr>
          <a:xfrm>
            <a:off x="7924800" y="2457609"/>
            <a:ext cx="4267200" cy="1774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2233" name="TextBox 21">
            <a:extLst>
              <a:ext uri="{FF2B5EF4-FFF2-40B4-BE49-F238E27FC236}">
                <a16:creationId xmlns:a16="http://schemas.microsoft.com/office/drawing/2014/main" id="{795E3334-649C-49A6-A006-65F926A4C943}"/>
              </a:ext>
            </a:extLst>
          </p:cNvPr>
          <p:cNvSpPr txBox="1">
            <a:spLocks noChangeArrowheads="1"/>
          </p:cNvSpPr>
          <p:nvPr/>
        </p:nvSpPr>
        <p:spPr bwMode="auto">
          <a:xfrm>
            <a:off x="8489950" y="2806412"/>
            <a:ext cx="30924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200" b="1" dirty="0">
                <a:solidFill>
                  <a:schemeClr val="bg1"/>
                </a:solidFill>
                <a:latin typeface="+mj-lt"/>
                <a:cs typeface="Poppins SemiBold" panose="00000700000000000000" pitchFamily="2" charset="0"/>
              </a:rPr>
              <a:t>A</a:t>
            </a:r>
            <a:r>
              <a:rPr lang="id-ID" altLang="en-US" sz="3200" b="1" dirty="0">
                <a:solidFill>
                  <a:schemeClr val="bg1"/>
                </a:solidFill>
                <a:latin typeface="+mj-lt"/>
                <a:cs typeface="Poppins SemiBold" panose="00000700000000000000" pitchFamily="2" charset="0"/>
              </a:rPr>
              <a:t>bout Our </a:t>
            </a:r>
            <a:r>
              <a:rPr lang="id-ID" altLang="en-US" sz="3200" b="1" i="1" dirty="0">
                <a:solidFill>
                  <a:srgbClr val="5B9BD5"/>
                </a:solidFill>
                <a:latin typeface="+mj-lt"/>
                <a:cs typeface="Poppins SemiBold" panose="00000700000000000000" pitchFamily="2" charset="0"/>
              </a:rPr>
              <a:t>Law Point</a:t>
            </a:r>
          </a:p>
        </p:txBody>
      </p:sp>
      <p:sp>
        <p:nvSpPr>
          <p:cNvPr id="23" name="Rectangle 22">
            <a:extLst>
              <a:ext uri="{FF2B5EF4-FFF2-40B4-BE49-F238E27FC236}">
                <a16:creationId xmlns:a16="http://schemas.microsoft.com/office/drawing/2014/main" id="{1DA15668-FB4D-4810-89B8-2AAE1673A85E}"/>
              </a:ext>
            </a:extLst>
          </p:cNvPr>
          <p:cNvSpPr/>
          <p:nvPr/>
        </p:nvSpPr>
        <p:spPr>
          <a:xfrm>
            <a:off x="982663" y="954178"/>
            <a:ext cx="10355261" cy="991041"/>
          </a:xfrm>
          <a:prstGeom prst="rect">
            <a:avLst/>
          </a:prstGeom>
        </p:spPr>
        <p:txBody>
          <a:bodyPr wrap="square">
            <a:spAutoFit/>
          </a:bodyPr>
          <a:lstStyle/>
          <a:p>
            <a:pPr algn="ctr" eaLnBrk="1" fontAlgn="auto" hangingPunct="1">
              <a:lnSpc>
                <a:spcPct val="150000"/>
              </a:lnSpc>
              <a:spcBef>
                <a:spcPts val="0"/>
              </a:spcBef>
              <a:spcAft>
                <a:spcPts val="0"/>
              </a:spcAft>
              <a:defRPr/>
            </a:pPr>
            <a:r>
              <a:rPr lang="en-US" sz="1000" dirty="0">
                <a:solidFill>
                  <a:schemeClr val="tx1">
                    <a:lumMod val="50000"/>
                    <a:lumOff val="50000"/>
                  </a:schemeClr>
                </a:solidFill>
                <a:latin typeface="+mj-lt"/>
                <a:ea typeface="Open Sans" panose="020B0606030504020204" pitchFamily="34" charset="0"/>
                <a:cs typeface="Open Sans" panose="020B0606030504020204" pitchFamily="34" charset="0"/>
              </a:rPr>
              <a:t>Lorem ipsum dolor sit amet, consectetur adipiscing elit. Morbi augue urna, convallis et urna auctor, pretium imperdiet turpis. Praesent ante nisi, hendrerit at purus a, auctor accumsan magna. Phasellus vel dapibus nulla. Fusce vel sollicitudin libero. Curabitur rutrum orci magna, nec auctor orci consectetur nec. In accumsan justo sed dui gravida, non lacinia massa pulvinar. Donec pellentesque viverra felis. Etiam vulputate justo vel massa lobortis fringilla. Quisque tempor erat sit amet pretium feugiat. Aenean tempor, orci quis ornare finibus, odio est interdum est, hendrerit dapibus lectus nil ut nisi. </a:t>
            </a:r>
          </a:p>
        </p:txBody>
      </p:sp>
      <p:pic>
        <p:nvPicPr>
          <p:cNvPr id="8" name="Picture Placeholder 7">
            <a:extLst>
              <a:ext uri="{FF2B5EF4-FFF2-40B4-BE49-F238E27FC236}">
                <a16:creationId xmlns:a16="http://schemas.microsoft.com/office/drawing/2014/main" id="{198250E5-6684-4B6D-9B01-79E32E4D331B}"/>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27360" b="27360"/>
          <a:stretch>
            <a:fillRect/>
          </a:stretch>
        </p:blipFill>
        <p:spPr>
          <a:xfrm>
            <a:off x="0" y="2149475"/>
            <a:ext cx="7924800" cy="2392363"/>
          </a:xfrm>
        </p:spPr>
      </p:pic>
      <p:pic>
        <p:nvPicPr>
          <p:cNvPr id="24" name="Picture 23">
            <a:extLst>
              <a:ext uri="{FF2B5EF4-FFF2-40B4-BE49-F238E27FC236}">
                <a16:creationId xmlns:a16="http://schemas.microsoft.com/office/drawing/2014/main" id="{AD51A226-FA79-4CC1-B2EC-848672DD6DC2}"/>
              </a:ext>
            </a:extLst>
          </p:cNvPr>
          <p:cNvPicPr>
            <a:picLocks noChangeAspect="1"/>
          </p:cNvPicPr>
          <p:nvPr/>
        </p:nvPicPr>
        <p:blipFill rotWithShape="1">
          <a:blip r:embed="rId3">
            <a:extLst>
              <a:ext uri="{28A0092B-C50C-407E-A947-70E740481C1C}">
                <a14:useLocalDpi xmlns:a14="http://schemas.microsoft.com/office/drawing/2010/main" val="0"/>
              </a:ext>
            </a:extLst>
          </a:blip>
          <a:srcRect l="14143" t="9825" r="23079" b="28787"/>
          <a:stretch/>
        </p:blipFill>
        <p:spPr>
          <a:xfrm>
            <a:off x="11024232" y="457201"/>
            <a:ext cx="545468" cy="5334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6CE98F9-1EB4-4D29-A418-C2C885C097C7}"/>
              </a:ext>
            </a:extLst>
          </p:cNvPr>
          <p:cNvSpPr/>
          <p:nvPr/>
        </p:nvSpPr>
        <p:spPr>
          <a:xfrm>
            <a:off x="5291138" y="3521075"/>
            <a:ext cx="6900862" cy="33369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TextBox 5">
            <a:extLst>
              <a:ext uri="{FF2B5EF4-FFF2-40B4-BE49-F238E27FC236}">
                <a16:creationId xmlns:a16="http://schemas.microsoft.com/office/drawing/2014/main" id="{161652FC-F83C-4BB5-A934-8D3C4900DEE1}"/>
              </a:ext>
            </a:extLst>
          </p:cNvPr>
          <p:cNvSpPr txBox="1"/>
          <p:nvPr/>
        </p:nvSpPr>
        <p:spPr bwMode="auto">
          <a:xfrm>
            <a:off x="6729413" y="4972050"/>
            <a:ext cx="1511300" cy="338138"/>
          </a:xfrm>
          <a:prstGeom prst="rect">
            <a:avLst/>
          </a:prstGeom>
          <a:noFill/>
        </p:spPr>
        <p:txBody>
          <a:bodyPr>
            <a:spAutoFit/>
          </a:bodyPr>
          <a:lstStyle/>
          <a:p>
            <a:pPr algn="ctr" eaLnBrk="1" fontAlgn="auto" hangingPunct="1">
              <a:spcBef>
                <a:spcPts val="0"/>
              </a:spcBef>
              <a:spcAft>
                <a:spcPts val="0"/>
              </a:spcAft>
              <a:defRPr/>
            </a:pPr>
            <a:r>
              <a:rPr lang="id-ID" sz="1600" b="1" dirty="0">
                <a:solidFill>
                  <a:schemeClr val="accent5"/>
                </a:solidFill>
                <a:latin typeface="Poppins Medium" panose="00000600000000000000" pitchFamily="2" charset="0"/>
                <a:ea typeface="Roboto" panose="02000000000000000000" pitchFamily="2" charset="0"/>
                <a:cs typeface="Poppins Medium" panose="00000600000000000000" pitchFamily="2" charset="0"/>
              </a:rPr>
              <a:t>Case Service</a:t>
            </a:r>
            <a:endParaRPr lang="en-US" sz="1600" b="1" dirty="0">
              <a:solidFill>
                <a:schemeClr val="accent5"/>
              </a:solidFill>
              <a:latin typeface="Poppins Medium" panose="00000600000000000000" pitchFamily="2" charset="0"/>
              <a:ea typeface="Roboto" panose="02000000000000000000" pitchFamily="2" charset="0"/>
              <a:cs typeface="Poppins Medium" panose="00000600000000000000" pitchFamily="2" charset="0"/>
            </a:endParaRPr>
          </a:p>
        </p:txBody>
      </p:sp>
      <p:sp>
        <p:nvSpPr>
          <p:cNvPr id="7" name="Rectangle 6">
            <a:extLst>
              <a:ext uri="{FF2B5EF4-FFF2-40B4-BE49-F238E27FC236}">
                <a16:creationId xmlns:a16="http://schemas.microsoft.com/office/drawing/2014/main" id="{36A40DA6-C86C-4F5C-9AE1-586C12A70596}"/>
              </a:ext>
            </a:extLst>
          </p:cNvPr>
          <p:cNvSpPr/>
          <p:nvPr/>
        </p:nvSpPr>
        <p:spPr bwMode="auto">
          <a:xfrm>
            <a:off x="6389688" y="5353050"/>
            <a:ext cx="2190750" cy="990600"/>
          </a:xfrm>
          <a:prstGeom prst="rect">
            <a:avLst/>
          </a:prstGeom>
        </p:spPr>
        <p:txBody>
          <a:bodyPr wrap="square">
            <a:spAutoFit/>
          </a:bodyPr>
          <a:lstStyle/>
          <a:p>
            <a:pPr algn="ctr" eaLnBrk="1" fontAlgn="auto" hangingPunct="1">
              <a:lnSpc>
                <a:spcPct val="150000"/>
              </a:lnSpc>
              <a:spcBef>
                <a:spcPts val="0"/>
              </a:spcBef>
              <a:spcAft>
                <a:spcPts val="0"/>
              </a:spcAft>
              <a:defRPr/>
            </a:pPr>
            <a:r>
              <a:rPr lang="en-US" sz="1000" dirty="0">
                <a:solidFill>
                  <a:schemeClr val="bg1"/>
                </a:solidFill>
                <a:latin typeface="+mj-lt"/>
                <a:ea typeface="Open Sans" panose="020B0606030504020204" pitchFamily="34" charset="0"/>
                <a:cs typeface="Open Sans" panose="020B0606030504020204" pitchFamily="34" charset="0"/>
              </a:rPr>
              <a:t>A wonderful serenity has taken possession of my entire soul, like these sweet mornings of spring which I enjoy</a:t>
            </a:r>
            <a:endParaRPr lang="en-US" sz="1000" dirty="0">
              <a:solidFill>
                <a:schemeClr val="tx1">
                  <a:lumMod val="75000"/>
                  <a:lumOff val="25000"/>
                </a:schemeClr>
              </a:solidFill>
              <a:latin typeface="+mj-lt"/>
              <a:ea typeface="Open Sans" panose="020B0606030504020204" pitchFamily="34" charset="0"/>
              <a:cs typeface="Open Sans" panose="020B0606030504020204" pitchFamily="34" charset="0"/>
            </a:endParaRPr>
          </a:p>
        </p:txBody>
      </p:sp>
      <p:sp>
        <p:nvSpPr>
          <p:cNvPr id="5" name="Shape 2616">
            <a:extLst>
              <a:ext uri="{FF2B5EF4-FFF2-40B4-BE49-F238E27FC236}">
                <a16:creationId xmlns:a16="http://schemas.microsoft.com/office/drawing/2014/main" id="{544856B6-6286-4B1E-8956-218B3D70D8EE}"/>
              </a:ext>
            </a:extLst>
          </p:cNvPr>
          <p:cNvSpPr/>
          <p:nvPr/>
        </p:nvSpPr>
        <p:spPr bwMode="auto">
          <a:xfrm>
            <a:off x="7135813" y="4117975"/>
            <a:ext cx="608012" cy="552450"/>
          </a:xfrm>
          <a:custGeom>
            <a:avLst/>
            <a:gdLst/>
            <a:ahLst/>
            <a:cxnLst>
              <a:cxn ang="0">
                <a:pos x="wd2" y="hd2"/>
              </a:cxn>
              <a:cxn ang="5400000">
                <a:pos x="wd2" y="hd2"/>
              </a:cxn>
              <a:cxn ang="10800000">
                <a:pos x="wd2" y="hd2"/>
              </a:cxn>
              <a:cxn ang="16200000">
                <a:pos x="wd2" y="hd2"/>
              </a:cxn>
            </a:cxnLst>
            <a:rect l="0" t="0" r="r" b="b"/>
            <a:pathLst>
              <a:path w="21600" h="21600" extrusionOk="0">
                <a:moveTo>
                  <a:pt x="1016" y="20520"/>
                </a:moveTo>
                <a:cubicBezTo>
                  <a:pt x="1258" y="18675"/>
                  <a:pt x="2752" y="17923"/>
                  <a:pt x="4191" y="17361"/>
                </a:cubicBezTo>
                <a:cubicBezTo>
                  <a:pt x="5156" y="17087"/>
                  <a:pt x="6884" y="15971"/>
                  <a:pt x="6884" y="13567"/>
                </a:cubicBezTo>
                <a:cubicBezTo>
                  <a:pt x="6884" y="11510"/>
                  <a:pt x="6113" y="10507"/>
                  <a:pt x="5698" y="9969"/>
                </a:cubicBezTo>
                <a:cubicBezTo>
                  <a:pt x="5646" y="9902"/>
                  <a:pt x="5599" y="9842"/>
                  <a:pt x="5562" y="9786"/>
                </a:cubicBezTo>
                <a:cubicBezTo>
                  <a:pt x="5550" y="9769"/>
                  <a:pt x="5538" y="9752"/>
                  <a:pt x="5526" y="9735"/>
                </a:cubicBezTo>
                <a:cubicBezTo>
                  <a:pt x="5491" y="9662"/>
                  <a:pt x="5297" y="9177"/>
                  <a:pt x="5553" y="8011"/>
                </a:cubicBezTo>
                <a:cubicBezTo>
                  <a:pt x="5604" y="7777"/>
                  <a:pt x="5583" y="7531"/>
                  <a:pt x="5493" y="7312"/>
                </a:cubicBezTo>
                <a:cubicBezTo>
                  <a:pt x="5249" y="6721"/>
                  <a:pt x="4603" y="5151"/>
                  <a:pt x="5035" y="3988"/>
                </a:cubicBezTo>
                <a:cubicBezTo>
                  <a:pt x="5619" y="2411"/>
                  <a:pt x="6140" y="2099"/>
                  <a:pt x="7085" y="1642"/>
                </a:cubicBezTo>
                <a:cubicBezTo>
                  <a:pt x="7132" y="1619"/>
                  <a:pt x="7177" y="1592"/>
                  <a:pt x="7220" y="1562"/>
                </a:cubicBezTo>
                <a:cubicBezTo>
                  <a:pt x="7458" y="1393"/>
                  <a:pt x="8233" y="1080"/>
                  <a:pt x="9029" y="1080"/>
                </a:cubicBezTo>
                <a:cubicBezTo>
                  <a:pt x="9467" y="1080"/>
                  <a:pt x="9840" y="1172"/>
                  <a:pt x="10137" y="1353"/>
                </a:cubicBezTo>
                <a:cubicBezTo>
                  <a:pt x="10491" y="1569"/>
                  <a:pt x="10825" y="1968"/>
                  <a:pt x="11308" y="3213"/>
                </a:cubicBezTo>
                <a:cubicBezTo>
                  <a:pt x="11991" y="4974"/>
                  <a:pt x="11820" y="6477"/>
                  <a:pt x="11347" y="7186"/>
                </a:cubicBezTo>
                <a:cubicBezTo>
                  <a:pt x="11175" y="7442"/>
                  <a:pt x="11116" y="7769"/>
                  <a:pt x="11184" y="8078"/>
                </a:cubicBezTo>
                <a:cubicBezTo>
                  <a:pt x="11422" y="9164"/>
                  <a:pt x="11247" y="9602"/>
                  <a:pt x="11210" y="9679"/>
                </a:cubicBezTo>
                <a:cubicBezTo>
                  <a:pt x="11181" y="9712"/>
                  <a:pt x="11153" y="9748"/>
                  <a:pt x="11129" y="9786"/>
                </a:cubicBezTo>
                <a:cubicBezTo>
                  <a:pt x="11091" y="9842"/>
                  <a:pt x="11044" y="9902"/>
                  <a:pt x="10992" y="9969"/>
                </a:cubicBezTo>
                <a:cubicBezTo>
                  <a:pt x="10578" y="10507"/>
                  <a:pt x="9806" y="11510"/>
                  <a:pt x="9806" y="13567"/>
                </a:cubicBezTo>
                <a:cubicBezTo>
                  <a:pt x="9806" y="15972"/>
                  <a:pt x="11535" y="17087"/>
                  <a:pt x="12500" y="17361"/>
                </a:cubicBezTo>
                <a:cubicBezTo>
                  <a:pt x="13925" y="17916"/>
                  <a:pt x="15432" y="18665"/>
                  <a:pt x="15675" y="20520"/>
                </a:cubicBezTo>
                <a:cubicBezTo>
                  <a:pt x="15675" y="20520"/>
                  <a:pt x="1016" y="20520"/>
                  <a:pt x="1016" y="20520"/>
                </a:cubicBezTo>
                <a:close/>
                <a:moveTo>
                  <a:pt x="12782" y="16326"/>
                </a:moveTo>
                <a:cubicBezTo>
                  <a:pt x="12782" y="16326"/>
                  <a:pt x="10788" y="15813"/>
                  <a:pt x="10788" y="13567"/>
                </a:cubicBezTo>
                <a:cubicBezTo>
                  <a:pt x="10788" y="11595"/>
                  <a:pt x="11607" y="10900"/>
                  <a:pt x="11923" y="10420"/>
                </a:cubicBezTo>
                <a:cubicBezTo>
                  <a:pt x="11923" y="10420"/>
                  <a:pt x="12573" y="9806"/>
                  <a:pt x="12138" y="7825"/>
                </a:cubicBezTo>
                <a:cubicBezTo>
                  <a:pt x="12863" y="6740"/>
                  <a:pt x="12999" y="4821"/>
                  <a:pt x="12211" y="2789"/>
                </a:cubicBezTo>
                <a:cubicBezTo>
                  <a:pt x="11716" y="1514"/>
                  <a:pt x="11279" y="815"/>
                  <a:pt x="10613" y="409"/>
                </a:cubicBezTo>
                <a:cubicBezTo>
                  <a:pt x="10124" y="111"/>
                  <a:pt x="9569" y="0"/>
                  <a:pt x="9029" y="0"/>
                </a:cubicBezTo>
                <a:cubicBezTo>
                  <a:pt x="8023" y="0"/>
                  <a:pt x="7070" y="384"/>
                  <a:pt x="6690" y="653"/>
                </a:cubicBezTo>
                <a:cubicBezTo>
                  <a:pt x="5576" y="1192"/>
                  <a:pt x="4828" y="1688"/>
                  <a:pt x="4126" y="3579"/>
                </a:cubicBezTo>
                <a:cubicBezTo>
                  <a:pt x="3556" y="5114"/>
                  <a:pt x="4241" y="6891"/>
                  <a:pt x="4598" y="7757"/>
                </a:cubicBezTo>
                <a:cubicBezTo>
                  <a:pt x="4163" y="9739"/>
                  <a:pt x="4767" y="10420"/>
                  <a:pt x="4767" y="10420"/>
                </a:cubicBezTo>
                <a:cubicBezTo>
                  <a:pt x="5083" y="10900"/>
                  <a:pt x="5903" y="11595"/>
                  <a:pt x="5903" y="13567"/>
                </a:cubicBezTo>
                <a:cubicBezTo>
                  <a:pt x="5903" y="15813"/>
                  <a:pt x="3909" y="16326"/>
                  <a:pt x="3909" y="16326"/>
                </a:cubicBezTo>
                <a:cubicBezTo>
                  <a:pt x="2642" y="16817"/>
                  <a:pt x="0" y="17821"/>
                  <a:pt x="0" y="21060"/>
                </a:cubicBezTo>
                <a:cubicBezTo>
                  <a:pt x="0" y="21060"/>
                  <a:pt x="0" y="21600"/>
                  <a:pt x="491" y="21600"/>
                </a:cubicBezTo>
                <a:lnTo>
                  <a:pt x="16200" y="21600"/>
                </a:lnTo>
                <a:cubicBezTo>
                  <a:pt x="16691" y="21600"/>
                  <a:pt x="16691" y="21060"/>
                  <a:pt x="16691" y="21060"/>
                </a:cubicBezTo>
                <a:cubicBezTo>
                  <a:pt x="16691" y="17821"/>
                  <a:pt x="14048" y="16817"/>
                  <a:pt x="12782" y="16326"/>
                </a:cubicBezTo>
                <a:moveTo>
                  <a:pt x="18035" y="15774"/>
                </a:moveTo>
                <a:cubicBezTo>
                  <a:pt x="18035" y="15774"/>
                  <a:pt x="16217" y="15312"/>
                  <a:pt x="16217" y="13291"/>
                </a:cubicBezTo>
                <a:cubicBezTo>
                  <a:pt x="16217" y="11515"/>
                  <a:pt x="17087" y="10890"/>
                  <a:pt x="17376" y="10458"/>
                </a:cubicBezTo>
                <a:cubicBezTo>
                  <a:pt x="17376" y="10458"/>
                  <a:pt x="17968" y="9906"/>
                  <a:pt x="17572" y="8122"/>
                </a:cubicBezTo>
                <a:cubicBezTo>
                  <a:pt x="18232" y="7146"/>
                  <a:pt x="18387" y="5419"/>
                  <a:pt x="17669" y="3590"/>
                </a:cubicBezTo>
                <a:cubicBezTo>
                  <a:pt x="17218" y="2442"/>
                  <a:pt x="16666" y="1814"/>
                  <a:pt x="16059" y="1449"/>
                </a:cubicBezTo>
                <a:cubicBezTo>
                  <a:pt x="15612" y="1180"/>
                  <a:pt x="15107" y="1081"/>
                  <a:pt x="14614" y="1081"/>
                </a:cubicBezTo>
                <a:cubicBezTo>
                  <a:pt x="13880" y="1081"/>
                  <a:pt x="13182" y="1301"/>
                  <a:pt x="12753" y="1514"/>
                </a:cubicBezTo>
                <a:cubicBezTo>
                  <a:pt x="12878" y="1781"/>
                  <a:pt x="12997" y="2064"/>
                  <a:pt x="13115" y="2366"/>
                </a:cubicBezTo>
                <a:cubicBezTo>
                  <a:pt x="13131" y="2409"/>
                  <a:pt x="13143" y="2453"/>
                  <a:pt x="13159" y="2496"/>
                </a:cubicBezTo>
                <a:cubicBezTo>
                  <a:pt x="13436" y="2360"/>
                  <a:pt x="13994" y="2160"/>
                  <a:pt x="14614" y="2160"/>
                </a:cubicBezTo>
                <a:cubicBezTo>
                  <a:pt x="15001" y="2160"/>
                  <a:pt x="15328" y="2239"/>
                  <a:pt x="15588" y="2396"/>
                </a:cubicBezTo>
                <a:cubicBezTo>
                  <a:pt x="15893" y="2579"/>
                  <a:pt x="16347" y="2947"/>
                  <a:pt x="16767" y="4019"/>
                </a:cubicBezTo>
                <a:cubicBezTo>
                  <a:pt x="17366" y="5541"/>
                  <a:pt x="17207" y="6853"/>
                  <a:pt x="16784" y="7478"/>
                </a:cubicBezTo>
                <a:cubicBezTo>
                  <a:pt x="16610" y="7736"/>
                  <a:pt x="16549" y="8067"/>
                  <a:pt x="16618" y="8379"/>
                </a:cubicBezTo>
                <a:cubicBezTo>
                  <a:pt x="16817" y="9273"/>
                  <a:pt x="16689" y="9648"/>
                  <a:pt x="16656" y="9723"/>
                </a:cubicBezTo>
                <a:cubicBezTo>
                  <a:pt x="16631" y="9754"/>
                  <a:pt x="16607" y="9786"/>
                  <a:pt x="16584" y="9820"/>
                </a:cubicBezTo>
                <a:cubicBezTo>
                  <a:pt x="16565" y="9848"/>
                  <a:pt x="16497" y="9929"/>
                  <a:pt x="16447" y="9988"/>
                </a:cubicBezTo>
                <a:cubicBezTo>
                  <a:pt x="16023" y="10488"/>
                  <a:pt x="15236" y="11419"/>
                  <a:pt x="15236" y="13291"/>
                </a:cubicBezTo>
                <a:cubicBezTo>
                  <a:pt x="15236" y="15520"/>
                  <a:pt x="16851" y="16555"/>
                  <a:pt x="17757" y="16810"/>
                </a:cubicBezTo>
                <a:cubicBezTo>
                  <a:pt x="19050" y="17307"/>
                  <a:pt x="20311" y="17926"/>
                  <a:pt x="20570" y="19440"/>
                </a:cubicBezTo>
                <a:lnTo>
                  <a:pt x="17464" y="19440"/>
                </a:lnTo>
                <a:cubicBezTo>
                  <a:pt x="17553" y="19773"/>
                  <a:pt x="17615" y="20132"/>
                  <a:pt x="17645" y="20520"/>
                </a:cubicBezTo>
                <a:lnTo>
                  <a:pt x="21152" y="20520"/>
                </a:lnTo>
                <a:cubicBezTo>
                  <a:pt x="21600" y="20520"/>
                  <a:pt x="21600" y="20034"/>
                  <a:pt x="21600" y="20034"/>
                </a:cubicBezTo>
                <a:cubicBezTo>
                  <a:pt x="21600" y="17119"/>
                  <a:pt x="19191" y="16215"/>
                  <a:pt x="18035" y="15774"/>
                </a:cubicBezTo>
              </a:path>
            </a:pathLst>
          </a:custGeom>
          <a:solidFill>
            <a:schemeClr val="accent5"/>
          </a:solidFill>
          <a:ln w="12700">
            <a:miter lim="400000"/>
          </a:ln>
        </p:spPr>
        <p:txBody>
          <a:bodyPr lIns="38090" tIns="38090" rIns="38090" bIns="38090" anchor="ctr"/>
          <a:lstStyle/>
          <a:p>
            <a:pPr defTabSz="457063"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solidFill>
                <a:schemeClr val="accent5"/>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 name="TextBox 10">
            <a:extLst>
              <a:ext uri="{FF2B5EF4-FFF2-40B4-BE49-F238E27FC236}">
                <a16:creationId xmlns:a16="http://schemas.microsoft.com/office/drawing/2014/main" id="{1C0D2D83-9B8F-4238-A996-E45EDFFCFF2A}"/>
              </a:ext>
            </a:extLst>
          </p:cNvPr>
          <p:cNvSpPr txBox="1"/>
          <p:nvPr/>
        </p:nvSpPr>
        <p:spPr bwMode="auto">
          <a:xfrm>
            <a:off x="9486900" y="4972050"/>
            <a:ext cx="1511300" cy="338138"/>
          </a:xfrm>
          <a:prstGeom prst="rect">
            <a:avLst/>
          </a:prstGeom>
          <a:noFill/>
        </p:spPr>
        <p:txBody>
          <a:bodyPr>
            <a:spAutoFit/>
          </a:bodyPr>
          <a:lstStyle/>
          <a:p>
            <a:pPr algn="ctr" eaLnBrk="1" fontAlgn="auto" hangingPunct="1">
              <a:spcBef>
                <a:spcPts val="0"/>
              </a:spcBef>
              <a:spcAft>
                <a:spcPts val="0"/>
              </a:spcAft>
              <a:defRPr/>
            </a:pPr>
            <a:r>
              <a:rPr lang="id-ID" sz="1600" b="1" dirty="0">
                <a:solidFill>
                  <a:schemeClr val="accent5"/>
                </a:solidFill>
                <a:latin typeface="Poppins Medium" panose="00000600000000000000" pitchFamily="2" charset="0"/>
                <a:ea typeface="Roboto" panose="02000000000000000000" pitchFamily="2" charset="0"/>
                <a:cs typeface="Poppins Medium" panose="00000600000000000000" pitchFamily="2" charset="0"/>
              </a:rPr>
              <a:t>Case Service</a:t>
            </a:r>
            <a:endParaRPr lang="en-US" sz="1600" b="1" dirty="0">
              <a:solidFill>
                <a:schemeClr val="accent5"/>
              </a:solidFill>
              <a:latin typeface="Poppins Medium" panose="00000600000000000000" pitchFamily="2" charset="0"/>
              <a:ea typeface="Roboto" panose="02000000000000000000" pitchFamily="2" charset="0"/>
              <a:cs typeface="Poppins Medium" panose="00000600000000000000" pitchFamily="2" charset="0"/>
            </a:endParaRPr>
          </a:p>
        </p:txBody>
      </p:sp>
      <p:sp>
        <p:nvSpPr>
          <p:cNvPr id="12" name="Rectangle 11">
            <a:extLst>
              <a:ext uri="{FF2B5EF4-FFF2-40B4-BE49-F238E27FC236}">
                <a16:creationId xmlns:a16="http://schemas.microsoft.com/office/drawing/2014/main" id="{176F2846-0586-4DE1-9116-D555742BC2C9}"/>
              </a:ext>
            </a:extLst>
          </p:cNvPr>
          <p:cNvSpPr/>
          <p:nvPr/>
        </p:nvSpPr>
        <p:spPr bwMode="auto">
          <a:xfrm>
            <a:off x="9147175" y="5353050"/>
            <a:ext cx="2190750" cy="990600"/>
          </a:xfrm>
          <a:prstGeom prst="rect">
            <a:avLst/>
          </a:prstGeom>
        </p:spPr>
        <p:txBody>
          <a:bodyPr wrap="square">
            <a:spAutoFit/>
          </a:bodyPr>
          <a:lstStyle/>
          <a:p>
            <a:pPr algn="ctr" eaLnBrk="1" fontAlgn="auto" hangingPunct="1">
              <a:lnSpc>
                <a:spcPct val="150000"/>
              </a:lnSpc>
              <a:spcBef>
                <a:spcPts val="0"/>
              </a:spcBef>
              <a:spcAft>
                <a:spcPts val="0"/>
              </a:spcAft>
              <a:defRPr/>
            </a:pPr>
            <a:r>
              <a:rPr lang="en-US" sz="1000" dirty="0">
                <a:solidFill>
                  <a:schemeClr val="bg1"/>
                </a:solidFill>
                <a:latin typeface="+mj-lt"/>
                <a:ea typeface="Open Sans" panose="020B0606030504020204" pitchFamily="34" charset="0"/>
                <a:cs typeface="Open Sans" panose="020B0606030504020204" pitchFamily="34" charset="0"/>
              </a:rPr>
              <a:t>A wonderful serenity has taken possession of my entire soul, like these sweet mornings of spring which I enjoy</a:t>
            </a:r>
            <a:endParaRPr lang="en-US" sz="1000" dirty="0">
              <a:solidFill>
                <a:schemeClr val="tx1">
                  <a:lumMod val="75000"/>
                  <a:lumOff val="25000"/>
                </a:schemeClr>
              </a:solidFill>
              <a:latin typeface="+mj-lt"/>
              <a:ea typeface="Open Sans" panose="020B0606030504020204" pitchFamily="34" charset="0"/>
              <a:cs typeface="Open Sans" panose="020B0606030504020204" pitchFamily="34" charset="0"/>
            </a:endParaRPr>
          </a:p>
        </p:txBody>
      </p:sp>
      <p:sp>
        <p:nvSpPr>
          <p:cNvPr id="10" name="Shape 2553">
            <a:extLst>
              <a:ext uri="{FF2B5EF4-FFF2-40B4-BE49-F238E27FC236}">
                <a16:creationId xmlns:a16="http://schemas.microsoft.com/office/drawing/2014/main" id="{CE96CB97-D885-4894-81C2-726A1849DF52}"/>
              </a:ext>
            </a:extLst>
          </p:cNvPr>
          <p:cNvSpPr/>
          <p:nvPr/>
        </p:nvSpPr>
        <p:spPr bwMode="auto">
          <a:xfrm>
            <a:off x="9944100" y="4103688"/>
            <a:ext cx="606425" cy="552450"/>
          </a:xfrm>
          <a:custGeom>
            <a:avLst/>
            <a:gdLst/>
            <a:ahLst/>
            <a:cxnLst>
              <a:cxn ang="0">
                <a:pos x="wd2" y="hd2"/>
              </a:cxn>
              <a:cxn ang="5400000">
                <a:pos x="wd2" y="hd2"/>
              </a:cxn>
              <a:cxn ang="10800000">
                <a:pos x="wd2" y="hd2"/>
              </a:cxn>
              <a:cxn ang="16200000">
                <a:pos x="wd2" y="hd2"/>
              </a:cxn>
            </a:cxnLst>
            <a:rect l="0" t="0" r="r" b="b"/>
            <a:pathLst>
              <a:path w="21600" h="21600" extrusionOk="0">
                <a:moveTo>
                  <a:pt x="15709" y="8100"/>
                </a:moveTo>
                <a:cubicBezTo>
                  <a:pt x="14896" y="8100"/>
                  <a:pt x="14236" y="8826"/>
                  <a:pt x="14236" y="9720"/>
                </a:cubicBezTo>
                <a:cubicBezTo>
                  <a:pt x="14236" y="10615"/>
                  <a:pt x="14896" y="11340"/>
                  <a:pt x="15709" y="11340"/>
                </a:cubicBezTo>
                <a:cubicBezTo>
                  <a:pt x="16522" y="11340"/>
                  <a:pt x="17182" y="10615"/>
                  <a:pt x="17182" y="9720"/>
                </a:cubicBezTo>
                <a:cubicBezTo>
                  <a:pt x="17182" y="8826"/>
                  <a:pt x="16522" y="8100"/>
                  <a:pt x="15709" y="8100"/>
                </a:cubicBezTo>
                <a:moveTo>
                  <a:pt x="10800" y="18360"/>
                </a:moveTo>
                <a:cubicBezTo>
                  <a:pt x="9864" y="18360"/>
                  <a:pt x="8922" y="18237"/>
                  <a:pt x="7998" y="17995"/>
                </a:cubicBezTo>
                <a:cubicBezTo>
                  <a:pt x="7923" y="17975"/>
                  <a:pt x="7846" y="17965"/>
                  <a:pt x="7770" y="17965"/>
                </a:cubicBezTo>
                <a:cubicBezTo>
                  <a:pt x="7646" y="17965"/>
                  <a:pt x="7522" y="17991"/>
                  <a:pt x="7406" y="18043"/>
                </a:cubicBezTo>
                <a:lnTo>
                  <a:pt x="3352" y="19826"/>
                </a:lnTo>
                <a:lnTo>
                  <a:pt x="4013" y="16735"/>
                </a:lnTo>
                <a:cubicBezTo>
                  <a:pt x="4098" y="16339"/>
                  <a:pt x="3972" y="15924"/>
                  <a:pt x="3689" y="15662"/>
                </a:cubicBezTo>
                <a:cubicBezTo>
                  <a:pt x="1944" y="14045"/>
                  <a:pt x="982" y="11934"/>
                  <a:pt x="982" y="9720"/>
                </a:cubicBezTo>
                <a:cubicBezTo>
                  <a:pt x="982" y="4956"/>
                  <a:pt x="5387" y="1080"/>
                  <a:pt x="10800" y="1080"/>
                </a:cubicBezTo>
                <a:cubicBezTo>
                  <a:pt x="16214" y="1080"/>
                  <a:pt x="20618" y="4956"/>
                  <a:pt x="20618" y="9720"/>
                </a:cubicBezTo>
                <a:cubicBezTo>
                  <a:pt x="20618" y="14484"/>
                  <a:pt x="16214" y="18360"/>
                  <a:pt x="10800" y="18360"/>
                </a:cubicBezTo>
                <a:moveTo>
                  <a:pt x="10800" y="0"/>
                </a:moveTo>
                <a:cubicBezTo>
                  <a:pt x="4835" y="0"/>
                  <a:pt x="0" y="4352"/>
                  <a:pt x="0" y="9720"/>
                </a:cubicBezTo>
                <a:cubicBezTo>
                  <a:pt x="0" y="12353"/>
                  <a:pt x="1168" y="14738"/>
                  <a:pt x="3057" y="16488"/>
                </a:cubicBezTo>
                <a:lnTo>
                  <a:pt x="1964" y="21600"/>
                </a:lnTo>
                <a:lnTo>
                  <a:pt x="7770" y="19046"/>
                </a:lnTo>
                <a:cubicBezTo>
                  <a:pt x="8732" y="19298"/>
                  <a:pt x="9747" y="19440"/>
                  <a:pt x="10800" y="19440"/>
                </a:cubicBezTo>
                <a:cubicBezTo>
                  <a:pt x="16765" y="19440"/>
                  <a:pt x="21600" y="15089"/>
                  <a:pt x="21600" y="9720"/>
                </a:cubicBezTo>
                <a:cubicBezTo>
                  <a:pt x="21600" y="4352"/>
                  <a:pt x="16765" y="0"/>
                  <a:pt x="10800" y="0"/>
                </a:cubicBezTo>
                <a:moveTo>
                  <a:pt x="10800" y="8100"/>
                </a:moveTo>
                <a:cubicBezTo>
                  <a:pt x="9987" y="8100"/>
                  <a:pt x="9327" y="8826"/>
                  <a:pt x="9327" y="9720"/>
                </a:cubicBezTo>
                <a:cubicBezTo>
                  <a:pt x="9327" y="10615"/>
                  <a:pt x="9987" y="11340"/>
                  <a:pt x="10800" y="11340"/>
                </a:cubicBezTo>
                <a:cubicBezTo>
                  <a:pt x="11613" y="11340"/>
                  <a:pt x="12273" y="10615"/>
                  <a:pt x="12273" y="9720"/>
                </a:cubicBezTo>
                <a:cubicBezTo>
                  <a:pt x="12273" y="8826"/>
                  <a:pt x="11613" y="8100"/>
                  <a:pt x="10800" y="8100"/>
                </a:cubicBezTo>
                <a:moveTo>
                  <a:pt x="5891" y="8100"/>
                </a:moveTo>
                <a:cubicBezTo>
                  <a:pt x="5078" y="8100"/>
                  <a:pt x="4418" y="8826"/>
                  <a:pt x="4418" y="9720"/>
                </a:cubicBezTo>
                <a:cubicBezTo>
                  <a:pt x="4418" y="10615"/>
                  <a:pt x="5078" y="11340"/>
                  <a:pt x="5891" y="11340"/>
                </a:cubicBezTo>
                <a:cubicBezTo>
                  <a:pt x="6704" y="11340"/>
                  <a:pt x="7364" y="10615"/>
                  <a:pt x="7364" y="9720"/>
                </a:cubicBezTo>
                <a:cubicBezTo>
                  <a:pt x="7364" y="8826"/>
                  <a:pt x="6704" y="8100"/>
                  <a:pt x="5891" y="8100"/>
                </a:cubicBezTo>
              </a:path>
            </a:pathLst>
          </a:custGeom>
          <a:solidFill>
            <a:schemeClr val="accent5"/>
          </a:solidFill>
          <a:ln w="12700">
            <a:miter lim="400000"/>
          </a:ln>
        </p:spPr>
        <p:txBody>
          <a:bodyPr lIns="38090" tIns="38090" rIns="38090" bIns="38090" anchor="ctr"/>
          <a:lstStyle/>
          <a:p>
            <a:pPr defTabSz="457063"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8" name="Rectangle 17">
            <a:extLst>
              <a:ext uri="{FF2B5EF4-FFF2-40B4-BE49-F238E27FC236}">
                <a16:creationId xmlns:a16="http://schemas.microsoft.com/office/drawing/2014/main" id="{17DC2FC1-0EB5-41DE-B20F-0A8CA6B13381}"/>
              </a:ext>
            </a:extLst>
          </p:cNvPr>
          <p:cNvSpPr/>
          <p:nvPr/>
        </p:nvSpPr>
        <p:spPr>
          <a:xfrm>
            <a:off x="800100" y="1203112"/>
            <a:ext cx="10537825" cy="1452705"/>
          </a:xfrm>
          <a:prstGeom prst="rect">
            <a:avLst/>
          </a:prstGeom>
        </p:spPr>
        <p:txBody>
          <a:bodyPr wrap="square">
            <a:spAutoFit/>
          </a:bodyPr>
          <a:lstStyle/>
          <a:p>
            <a:pPr algn="ctr" eaLnBrk="1" fontAlgn="auto" hangingPunct="1">
              <a:lnSpc>
                <a:spcPct val="150000"/>
              </a:lnSpc>
              <a:spcBef>
                <a:spcPts val="0"/>
              </a:spcBef>
              <a:spcAft>
                <a:spcPts val="0"/>
              </a:spcAft>
              <a:defRPr/>
            </a:pPr>
            <a:r>
              <a:rPr lang="en-US" sz="1000" dirty="0">
                <a:solidFill>
                  <a:schemeClr val="tx1">
                    <a:lumMod val="50000"/>
                    <a:lumOff val="50000"/>
                  </a:schemeClr>
                </a:solidFill>
                <a:latin typeface="+mj-lt"/>
                <a:ea typeface="Open Sans" panose="020B0606030504020204" pitchFamily="34" charset="0"/>
                <a:cs typeface="Open Sans" panose="020B0606030504020204" pitchFamily="34" charset="0"/>
              </a:rPr>
              <a:t>Lorem ipsum dolor sit amet, consectetur adipiscing elit. Morbi augue urna, convallis et urna auctor, pretium imperdiet turpis. Praesent ante nisi, hendrerit at purus a, auctor accumsan magna. Phasellus vel dapibus nulla. Fusce vel sollicitudin libero. Curabitur rutrum orci magna, nec auctor orci consectetur nec. In accumsan justo sed dui gravida, non lacinia massa pulvinar. Donec pellentesque viverra felis. Etiam vulputate justo vel massa lobortis fringilla. Quisque tempor erat sit amet pretium feugiat. Aenean tempor, orci quis ornare finibus, odio est interdum est, hendrerit dapibus lectus nil ut nisi. Sed vel arcu quis diam gravida fringilla non nec massa. Suspendisse neque elit, rhoncus mattis sollicitudin id, blandit ac nulla. Sed congue nisi non accumsan sollicitudin. Ut massa ante, scelerisque at tempor nec, bibendum ac nisl.</a:t>
            </a:r>
          </a:p>
        </p:txBody>
      </p:sp>
      <p:sp>
        <p:nvSpPr>
          <p:cNvPr id="19" name="Rectangle 18">
            <a:extLst>
              <a:ext uri="{FF2B5EF4-FFF2-40B4-BE49-F238E27FC236}">
                <a16:creationId xmlns:a16="http://schemas.microsoft.com/office/drawing/2014/main" id="{6BEC71BD-7BD0-4D3B-A092-02B57F29B18E}"/>
              </a:ext>
            </a:extLst>
          </p:cNvPr>
          <p:cNvSpPr/>
          <p:nvPr/>
        </p:nvSpPr>
        <p:spPr>
          <a:xfrm>
            <a:off x="0" y="3368675"/>
            <a:ext cx="12192000" cy="152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2" name="Rectangle 21">
            <a:extLst>
              <a:ext uri="{FF2B5EF4-FFF2-40B4-BE49-F238E27FC236}">
                <a16:creationId xmlns:a16="http://schemas.microsoft.com/office/drawing/2014/main" id="{E86F794D-226F-4146-B704-372671A833FD}"/>
              </a:ext>
            </a:extLst>
          </p:cNvPr>
          <p:cNvSpPr/>
          <p:nvPr/>
        </p:nvSpPr>
        <p:spPr>
          <a:xfrm>
            <a:off x="2155825" y="406400"/>
            <a:ext cx="7880350" cy="584775"/>
          </a:xfrm>
          <a:prstGeom prst="rect">
            <a:avLst/>
          </a:prstGeom>
        </p:spPr>
        <p:txBody>
          <a:bodyPr>
            <a:spAutoFit/>
          </a:bodyPr>
          <a:lstStyle/>
          <a:p>
            <a:pPr algn="ctr" eaLnBrk="1" fontAlgn="auto" hangingPunct="1">
              <a:spcBef>
                <a:spcPts val="0"/>
              </a:spcBef>
              <a:spcAft>
                <a:spcPts val="0"/>
              </a:spcAft>
              <a:defRPr/>
            </a:pPr>
            <a:r>
              <a:rPr lang="id-ID" sz="3200" b="1" dirty="0">
                <a:solidFill>
                  <a:schemeClr val="tx1">
                    <a:lumMod val="85000"/>
                    <a:lumOff val="15000"/>
                  </a:schemeClr>
                </a:solidFill>
                <a:latin typeface="Poppins Medium" panose="00000600000000000000" pitchFamily="2" charset="0"/>
                <a:ea typeface="Roboto" panose="02000000000000000000" pitchFamily="2" charset="0"/>
                <a:cs typeface="Poppins Medium" panose="00000600000000000000" pitchFamily="2" charset="0"/>
              </a:rPr>
              <a:t>About Our </a:t>
            </a:r>
            <a:r>
              <a:rPr lang="id-ID" sz="3200" b="1" i="1" dirty="0">
                <a:solidFill>
                  <a:schemeClr val="accent5"/>
                </a:solidFill>
                <a:latin typeface="Poppins Medium" panose="00000600000000000000" pitchFamily="2" charset="0"/>
                <a:ea typeface="Roboto" panose="02000000000000000000" pitchFamily="2" charset="0"/>
                <a:cs typeface="Poppins Medium" panose="00000600000000000000" pitchFamily="2" charset="0"/>
              </a:rPr>
              <a:t>Law Point</a:t>
            </a:r>
          </a:p>
        </p:txBody>
      </p:sp>
      <p:pic>
        <p:nvPicPr>
          <p:cNvPr id="4" name="Picture Placeholder 3">
            <a:extLst>
              <a:ext uri="{FF2B5EF4-FFF2-40B4-BE49-F238E27FC236}">
                <a16:creationId xmlns:a16="http://schemas.microsoft.com/office/drawing/2014/main" id="{98B6B26D-7C21-459E-976C-2BA20ADA4C0A}"/>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3640" b="3640"/>
          <a:stretch>
            <a:fillRect/>
          </a:stretch>
        </p:blipFill>
        <p:spPr/>
      </p:pic>
      <p:pic>
        <p:nvPicPr>
          <p:cNvPr id="23" name="Picture 22">
            <a:extLst>
              <a:ext uri="{FF2B5EF4-FFF2-40B4-BE49-F238E27FC236}">
                <a16:creationId xmlns:a16="http://schemas.microsoft.com/office/drawing/2014/main" id="{DD9CDD69-8A09-4005-8BB6-86A51B8EBC6B}"/>
              </a:ext>
            </a:extLst>
          </p:cNvPr>
          <p:cNvPicPr>
            <a:picLocks noChangeAspect="1"/>
          </p:cNvPicPr>
          <p:nvPr/>
        </p:nvPicPr>
        <p:blipFill rotWithShape="1">
          <a:blip r:embed="rId3">
            <a:extLst>
              <a:ext uri="{28A0092B-C50C-407E-A947-70E740481C1C}">
                <a14:useLocalDpi xmlns:a14="http://schemas.microsoft.com/office/drawing/2010/main" val="0"/>
              </a:ext>
            </a:extLst>
          </a:blip>
          <a:srcRect l="14143" t="9825" r="23079" b="28787"/>
          <a:stretch/>
        </p:blipFill>
        <p:spPr>
          <a:xfrm>
            <a:off x="11024232" y="457201"/>
            <a:ext cx="545468" cy="5334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1A41863-21BE-482C-9F6E-D7C4816C835D}"/>
              </a:ext>
            </a:extLst>
          </p:cNvPr>
          <p:cNvSpPr/>
          <p:nvPr/>
        </p:nvSpPr>
        <p:spPr>
          <a:xfrm>
            <a:off x="8483600" y="112396"/>
            <a:ext cx="37084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nvGrpSpPr>
          <p:cNvPr id="12" name="Group 11">
            <a:extLst>
              <a:ext uri="{FF2B5EF4-FFF2-40B4-BE49-F238E27FC236}">
                <a16:creationId xmlns:a16="http://schemas.microsoft.com/office/drawing/2014/main" id="{EAA2088D-CA9E-4670-B97C-94605FB0281A}"/>
              </a:ext>
            </a:extLst>
          </p:cNvPr>
          <p:cNvGrpSpPr/>
          <p:nvPr/>
        </p:nvGrpSpPr>
        <p:grpSpPr>
          <a:xfrm>
            <a:off x="9299575" y="1030611"/>
            <a:ext cx="2190750" cy="1861814"/>
            <a:chOff x="9299575" y="1030611"/>
            <a:chExt cx="2190750" cy="1861814"/>
          </a:xfrm>
        </p:grpSpPr>
        <p:grpSp>
          <p:nvGrpSpPr>
            <p:cNvPr id="54286" name="Group 3">
              <a:extLst>
                <a:ext uri="{FF2B5EF4-FFF2-40B4-BE49-F238E27FC236}">
                  <a16:creationId xmlns:a16="http://schemas.microsoft.com/office/drawing/2014/main" id="{C25B289D-69AD-473A-95A0-57EA41EA17AB}"/>
                </a:ext>
              </a:extLst>
            </p:cNvPr>
            <p:cNvGrpSpPr>
              <a:grpSpLocks/>
            </p:cNvGrpSpPr>
            <p:nvPr/>
          </p:nvGrpSpPr>
          <p:grpSpPr bwMode="auto">
            <a:xfrm>
              <a:off x="9299575" y="1520774"/>
              <a:ext cx="2190750" cy="1371651"/>
              <a:chOff x="692559" y="4176143"/>
              <a:chExt cx="2190781" cy="1371391"/>
            </a:xfrm>
          </p:grpSpPr>
          <p:sp>
            <p:nvSpPr>
              <p:cNvPr id="6" name="TextBox 5">
                <a:extLst>
                  <a:ext uri="{FF2B5EF4-FFF2-40B4-BE49-F238E27FC236}">
                    <a16:creationId xmlns:a16="http://schemas.microsoft.com/office/drawing/2014/main" id="{B70068CC-A2AE-4161-951E-1278E87BB86C}"/>
                  </a:ext>
                </a:extLst>
              </p:cNvPr>
              <p:cNvSpPr txBox="1"/>
              <p:nvPr/>
            </p:nvSpPr>
            <p:spPr>
              <a:xfrm>
                <a:off x="1032289" y="4176194"/>
                <a:ext cx="1511321" cy="338074"/>
              </a:xfrm>
              <a:prstGeom prst="rect">
                <a:avLst/>
              </a:prstGeom>
              <a:noFill/>
            </p:spPr>
            <p:txBody>
              <a:bodyPr>
                <a:spAutoFit/>
              </a:bodyPr>
              <a:lstStyle/>
              <a:p>
                <a:pPr algn="ctr" eaLnBrk="1" fontAlgn="auto" hangingPunct="1">
                  <a:spcBef>
                    <a:spcPts val="0"/>
                  </a:spcBef>
                  <a:spcAft>
                    <a:spcPts val="0"/>
                  </a:spcAft>
                  <a:defRPr/>
                </a:pPr>
                <a:r>
                  <a:rPr lang="id-ID" sz="1600" b="1" dirty="0">
                    <a:solidFill>
                      <a:schemeClr val="accent5"/>
                    </a:solidFill>
                    <a:latin typeface="Playfair Display" panose="00000500000000000000" pitchFamily="2" charset="0"/>
                    <a:ea typeface="Roboto" panose="02000000000000000000" pitchFamily="2" charset="0"/>
                  </a:rPr>
                  <a:t>Case Service</a:t>
                </a:r>
                <a:endParaRPr lang="en-US" sz="1600" b="1" dirty="0">
                  <a:solidFill>
                    <a:schemeClr val="accent5"/>
                  </a:solidFill>
                  <a:latin typeface="Playfair Display" panose="00000500000000000000" pitchFamily="2" charset="0"/>
                  <a:ea typeface="Roboto" panose="02000000000000000000" pitchFamily="2" charset="0"/>
                </a:endParaRPr>
              </a:p>
            </p:txBody>
          </p:sp>
          <p:sp>
            <p:nvSpPr>
              <p:cNvPr id="54289" name="Rectangle 6">
                <a:extLst>
                  <a:ext uri="{FF2B5EF4-FFF2-40B4-BE49-F238E27FC236}">
                    <a16:creationId xmlns:a16="http://schemas.microsoft.com/office/drawing/2014/main" id="{F8AF82B5-AF42-493D-B505-DFF4DAFA0FAC}"/>
                  </a:ext>
                </a:extLst>
              </p:cNvPr>
              <p:cNvSpPr>
                <a:spLocks noChangeArrowheads="1"/>
              </p:cNvSpPr>
              <p:nvPr/>
            </p:nvSpPr>
            <p:spPr bwMode="auto">
              <a:xfrm>
                <a:off x="692559" y="4556493"/>
                <a:ext cx="2190781" cy="991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ct val="150000"/>
                  </a:lnSpc>
                </a:pPr>
                <a:r>
                  <a:rPr lang="en-US" altLang="en-US" sz="1000" dirty="0">
                    <a:solidFill>
                      <a:schemeClr val="bg1"/>
                    </a:solidFill>
                    <a:latin typeface="Open Sans" panose="020B0606030504020204" pitchFamily="34" charset="0"/>
                    <a:cs typeface="Open Sans" panose="020B0606030504020204" pitchFamily="34" charset="0"/>
                  </a:rPr>
                  <a:t>A wonderful serenity has taken possession of my entire soul, like these sweet mornings of spring which I enjoy</a:t>
                </a:r>
              </a:p>
            </p:txBody>
          </p:sp>
        </p:grpSp>
        <p:sp>
          <p:nvSpPr>
            <p:cNvPr id="5" name="Shape 2616">
              <a:extLst>
                <a:ext uri="{FF2B5EF4-FFF2-40B4-BE49-F238E27FC236}">
                  <a16:creationId xmlns:a16="http://schemas.microsoft.com/office/drawing/2014/main" id="{DC968296-E2E1-4BB1-84EB-B025E11B424A}"/>
                </a:ext>
              </a:extLst>
            </p:cNvPr>
            <p:cNvSpPr/>
            <p:nvPr/>
          </p:nvSpPr>
          <p:spPr bwMode="auto">
            <a:xfrm>
              <a:off x="10166350" y="1030611"/>
              <a:ext cx="457200" cy="457200"/>
            </a:xfrm>
            <a:custGeom>
              <a:avLst/>
              <a:gdLst/>
              <a:ahLst/>
              <a:cxnLst>
                <a:cxn ang="0">
                  <a:pos x="wd2" y="hd2"/>
                </a:cxn>
                <a:cxn ang="5400000">
                  <a:pos x="wd2" y="hd2"/>
                </a:cxn>
                <a:cxn ang="10800000">
                  <a:pos x="wd2" y="hd2"/>
                </a:cxn>
                <a:cxn ang="16200000">
                  <a:pos x="wd2" y="hd2"/>
                </a:cxn>
              </a:cxnLst>
              <a:rect l="0" t="0" r="r" b="b"/>
              <a:pathLst>
                <a:path w="21600" h="21600" extrusionOk="0">
                  <a:moveTo>
                    <a:pt x="1016" y="20520"/>
                  </a:moveTo>
                  <a:cubicBezTo>
                    <a:pt x="1258" y="18675"/>
                    <a:pt x="2752" y="17923"/>
                    <a:pt x="4191" y="17361"/>
                  </a:cubicBezTo>
                  <a:cubicBezTo>
                    <a:pt x="5156" y="17087"/>
                    <a:pt x="6884" y="15971"/>
                    <a:pt x="6884" y="13567"/>
                  </a:cubicBezTo>
                  <a:cubicBezTo>
                    <a:pt x="6884" y="11510"/>
                    <a:pt x="6113" y="10507"/>
                    <a:pt x="5698" y="9969"/>
                  </a:cubicBezTo>
                  <a:cubicBezTo>
                    <a:pt x="5646" y="9902"/>
                    <a:pt x="5599" y="9842"/>
                    <a:pt x="5562" y="9786"/>
                  </a:cubicBezTo>
                  <a:cubicBezTo>
                    <a:pt x="5550" y="9769"/>
                    <a:pt x="5538" y="9752"/>
                    <a:pt x="5526" y="9735"/>
                  </a:cubicBezTo>
                  <a:cubicBezTo>
                    <a:pt x="5491" y="9662"/>
                    <a:pt x="5297" y="9177"/>
                    <a:pt x="5553" y="8011"/>
                  </a:cubicBezTo>
                  <a:cubicBezTo>
                    <a:pt x="5604" y="7777"/>
                    <a:pt x="5583" y="7531"/>
                    <a:pt x="5493" y="7312"/>
                  </a:cubicBezTo>
                  <a:cubicBezTo>
                    <a:pt x="5249" y="6721"/>
                    <a:pt x="4603" y="5151"/>
                    <a:pt x="5035" y="3988"/>
                  </a:cubicBezTo>
                  <a:cubicBezTo>
                    <a:pt x="5619" y="2411"/>
                    <a:pt x="6140" y="2099"/>
                    <a:pt x="7085" y="1642"/>
                  </a:cubicBezTo>
                  <a:cubicBezTo>
                    <a:pt x="7132" y="1619"/>
                    <a:pt x="7177" y="1592"/>
                    <a:pt x="7220" y="1562"/>
                  </a:cubicBezTo>
                  <a:cubicBezTo>
                    <a:pt x="7458" y="1393"/>
                    <a:pt x="8233" y="1080"/>
                    <a:pt x="9029" y="1080"/>
                  </a:cubicBezTo>
                  <a:cubicBezTo>
                    <a:pt x="9467" y="1080"/>
                    <a:pt x="9840" y="1172"/>
                    <a:pt x="10137" y="1353"/>
                  </a:cubicBezTo>
                  <a:cubicBezTo>
                    <a:pt x="10491" y="1569"/>
                    <a:pt x="10825" y="1968"/>
                    <a:pt x="11308" y="3213"/>
                  </a:cubicBezTo>
                  <a:cubicBezTo>
                    <a:pt x="11991" y="4974"/>
                    <a:pt x="11820" y="6477"/>
                    <a:pt x="11347" y="7186"/>
                  </a:cubicBezTo>
                  <a:cubicBezTo>
                    <a:pt x="11175" y="7442"/>
                    <a:pt x="11116" y="7769"/>
                    <a:pt x="11184" y="8078"/>
                  </a:cubicBezTo>
                  <a:cubicBezTo>
                    <a:pt x="11422" y="9164"/>
                    <a:pt x="11247" y="9602"/>
                    <a:pt x="11210" y="9679"/>
                  </a:cubicBezTo>
                  <a:cubicBezTo>
                    <a:pt x="11181" y="9712"/>
                    <a:pt x="11153" y="9748"/>
                    <a:pt x="11129" y="9786"/>
                  </a:cubicBezTo>
                  <a:cubicBezTo>
                    <a:pt x="11091" y="9842"/>
                    <a:pt x="11044" y="9902"/>
                    <a:pt x="10992" y="9969"/>
                  </a:cubicBezTo>
                  <a:cubicBezTo>
                    <a:pt x="10578" y="10507"/>
                    <a:pt x="9806" y="11510"/>
                    <a:pt x="9806" y="13567"/>
                  </a:cubicBezTo>
                  <a:cubicBezTo>
                    <a:pt x="9806" y="15972"/>
                    <a:pt x="11535" y="17087"/>
                    <a:pt x="12500" y="17361"/>
                  </a:cubicBezTo>
                  <a:cubicBezTo>
                    <a:pt x="13925" y="17916"/>
                    <a:pt x="15432" y="18665"/>
                    <a:pt x="15675" y="20520"/>
                  </a:cubicBezTo>
                  <a:cubicBezTo>
                    <a:pt x="15675" y="20520"/>
                    <a:pt x="1016" y="20520"/>
                    <a:pt x="1016" y="20520"/>
                  </a:cubicBezTo>
                  <a:close/>
                  <a:moveTo>
                    <a:pt x="12782" y="16326"/>
                  </a:moveTo>
                  <a:cubicBezTo>
                    <a:pt x="12782" y="16326"/>
                    <a:pt x="10788" y="15813"/>
                    <a:pt x="10788" y="13567"/>
                  </a:cubicBezTo>
                  <a:cubicBezTo>
                    <a:pt x="10788" y="11595"/>
                    <a:pt x="11607" y="10900"/>
                    <a:pt x="11923" y="10420"/>
                  </a:cubicBezTo>
                  <a:cubicBezTo>
                    <a:pt x="11923" y="10420"/>
                    <a:pt x="12573" y="9806"/>
                    <a:pt x="12138" y="7825"/>
                  </a:cubicBezTo>
                  <a:cubicBezTo>
                    <a:pt x="12863" y="6740"/>
                    <a:pt x="12999" y="4821"/>
                    <a:pt x="12211" y="2789"/>
                  </a:cubicBezTo>
                  <a:cubicBezTo>
                    <a:pt x="11716" y="1514"/>
                    <a:pt x="11279" y="815"/>
                    <a:pt x="10613" y="409"/>
                  </a:cubicBezTo>
                  <a:cubicBezTo>
                    <a:pt x="10124" y="111"/>
                    <a:pt x="9569" y="0"/>
                    <a:pt x="9029" y="0"/>
                  </a:cubicBezTo>
                  <a:cubicBezTo>
                    <a:pt x="8023" y="0"/>
                    <a:pt x="7070" y="384"/>
                    <a:pt x="6690" y="653"/>
                  </a:cubicBezTo>
                  <a:cubicBezTo>
                    <a:pt x="5576" y="1192"/>
                    <a:pt x="4828" y="1688"/>
                    <a:pt x="4126" y="3579"/>
                  </a:cubicBezTo>
                  <a:cubicBezTo>
                    <a:pt x="3556" y="5114"/>
                    <a:pt x="4241" y="6891"/>
                    <a:pt x="4598" y="7757"/>
                  </a:cubicBezTo>
                  <a:cubicBezTo>
                    <a:pt x="4163" y="9739"/>
                    <a:pt x="4767" y="10420"/>
                    <a:pt x="4767" y="10420"/>
                  </a:cubicBezTo>
                  <a:cubicBezTo>
                    <a:pt x="5083" y="10900"/>
                    <a:pt x="5903" y="11595"/>
                    <a:pt x="5903" y="13567"/>
                  </a:cubicBezTo>
                  <a:cubicBezTo>
                    <a:pt x="5903" y="15813"/>
                    <a:pt x="3909" y="16326"/>
                    <a:pt x="3909" y="16326"/>
                  </a:cubicBezTo>
                  <a:cubicBezTo>
                    <a:pt x="2642" y="16817"/>
                    <a:pt x="0" y="17821"/>
                    <a:pt x="0" y="21060"/>
                  </a:cubicBezTo>
                  <a:cubicBezTo>
                    <a:pt x="0" y="21060"/>
                    <a:pt x="0" y="21600"/>
                    <a:pt x="491" y="21600"/>
                  </a:cubicBezTo>
                  <a:lnTo>
                    <a:pt x="16200" y="21600"/>
                  </a:lnTo>
                  <a:cubicBezTo>
                    <a:pt x="16691" y="21600"/>
                    <a:pt x="16691" y="21060"/>
                    <a:pt x="16691" y="21060"/>
                  </a:cubicBezTo>
                  <a:cubicBezTo>
                    <a:pt x="16691" y="17821"/>
                    <a:pt x="14048" y="16817"/>
                    <a:pt x="12782" y="16326"/>
                  </a:cubicBezTo>
                  <a:moveTo>
                    <a:pt x="18035" y="15774"/>
                  </a:moveTo>
                  <a:cubicBezTo>
                    <a:pt x="18035" y="15774"/>
                    <a:pt x="16217" y="15312"/>
                    <a:pt x="16217" y="13291"/>
                  </a:cubicBezTo>
                  <a:cubicBezTo>
                    <a:pt x="16217" y="11515"/>
                    <a:pt x="17087" y="10890"/>
                    <a:pt x="17376" y="10458"/>
                  </a:cubicBezTo>
                  <a:cubicBezTo>
                    <a:pt x="17376" y="10458"/>
                    <a:pt x="17968" y="9906"/>
                    <a:pt x="17572" y="8122"/>
                  </a:cubicBezTo>
                  <a:cubicBezTo>
                    <a:pt x="18232" y="7146"/>
                    <a:pt x="18387" y="5419"/>
                    <a:pt x="17669" y="3590"/>
                  </a:cubicBezTo>
                  <a:cubicBezTo>
                    <a:pt x="17218" y="2442"/>
                    <a:pt x="16666" y="1814"/>
                    <a:pt x="16059" y="1449"/>
                  </a:cubicBezTo>
                  <a:cubicBezTo>
                    <a:pt x="15612" y="1180"/>
                    <a:pt x="15107" y="1081"/>
                    <a:pt x="14614" y="1081"/>
                  </a:cubicBezTo>
                  <a:cubicBezTo>
                    <a:pt x="13880" y="1081"/>
                    <a:pt x="13182" y="1301"/>
                    <a:pt x="12753" y="1514"/>
                  </a:cubicBezTo>
                  <a:cubicBezTo>
                    <a:pt x="12878" y="1781"/>
                    <a:pt x="12997" y="2064"/>
                    <a:pt x="13115" y="2366"/>
                  </a:cubicBezTo>
                  <a:cubicBezTo>
                    <a:pt x="13131" y="2409"/>
                    <a:pt x="13143" y="2453"/>
                    <a:pt x="13159" y="2496"/>
                  </a:cubicBezTo>
                  <a:cubicBezTo>
                    <a:pt x="13436" y="2360"/>
                    <a:pt x="13994" y="2160"/>
                    <a:pt x="14614" y="2160"/>
                  </a:cubicBezTo>
                  <a:cubicBezTo>
                    <a:pt x="15001" y="2160"/>
                    <a:pt x="15328" y="2239"/>
                    <a:pt x="15588" y="2396"/>
                  </a:cubicBezTo>
                  <a:cubicBezTo>
                    <a:pt x="15893" y="2579"/>
                    <a:pt x="16347" y="2947"/>
                    <a:pt x="16767" y="4019"/>
                  </a:cubicBezTo>
                  <a:cubicBezTo>
                    <a:pt x="17366" y="5541"/>
                    <a:pt x="17207" y="6853"/>
                    <a:pt x="16784" y="7478"/>
                  </a:cubicBezTo>
                  <a:cubicBezTo>
                    <a:pt x="16610" y="7736"/>
                    <a:pt x="16549" y="8067"/>
                    <a:pt x="16618" y="8379"/>
                  </a:cubicBezTo>
                  <a:cubicBezTo>
                    <a:pt x="16817" y="9273"/>
                    <a:pt x="16689" y="9648"/>
                    <a:pt x="16656" y="9723"/>
                  </a:cubicBezTo>
                  <a:cubicBezTo>
                    <a:pt x="16631" y="9754"/>
                    <a:pt x="16607" y="9786"/>
                    <a:pt x="16584" y="9820"/>
                  </a:cubicBezTo>
                  <a:cubicBezTo>
                    <a:pt x="16565" y="9848"/>
                    <a:pt x="16497" y="9929"/>
                    <a:pt x="16447" y="9988"/>
                  </a:cubicBezTo>
                  <a:cubicBezTo>
                    <a:pt x="16023" y="10488"/>
                    <a:pt x="15236" y="11419"/>
                    <a:pt x="15236" y="13291"/>
                  </a:cubicBezTo>
                  <a:cubicBezTo>
                    <a:pt x="15236" y="15520"/>
                    <a:pt x="16851" y="16555"/>
                    <a:pt x="17757" y="16810"/>
                  </a:cubicBezTo>
                  <a:cubicBezTo>
                    <a:pt x="19050" y="17307"/>
                    <a:pt x="20311" y="17926"/>
                    <a:pt x="20570" y="19440"/>
                  </a:cubicBezTo>
                  <a:lnTo>
                    <a:pt x="17464" y="19440"/>
                  </a:lnTo>
                  <a:cubicBezTo>
                    <a:pt x="17553" y="19773"/>
                    <a:pt x="17615" y="20132"/>
                    <a:pt x="17645" y="20520"/>
                  </a:cubicBezTo>
                  <a:lnTo>
                    <a:pt x="21152" y="20520"/>
                  </a:lnTo>
                  <a:cubicBezTo>
                    <a:pt x="21600" y="20520"/>
                    <a:pt x="21600" y="20034"/>
                    <a:pt x="21600" y="20034"/>
                  </a:cubicBezTo>
                  <a:cubicBezTo>
                    <a:pt x="21600" y="17119"/>
                    <a:pt x="19191" y="16215"/>
                    <a:pt x="18035" y="15774"/>
                  </a:cubicBezTo>
                </a:path>
              </a:pathLst>
            </a:custGeom>
            <a:solidFill>
              <a:schemeClr val="accent5"/>
            </a:solidFill>
            <a:ln w="12700">
              <a:miter lim="400000"/>
            </a:ln>
          </p:spPr>
          <p:txBody>
            <a:bodyPr lIns="38090" tIns="38090" rIns="38090" bIns="38090" anchor="ctr"/>
            <a:lstStyle/>
            <a:p>
              <a:pPr defTabSz="457063"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54276" name="Group 7">
            <a:extLst>
              <a:ext uri="{FF2B5EF4-FFF2-40B4-BE49-F238E27FC236}">
                <a16:creationId xmlns:a16="http://schemas.microsoft.com/office/drawing/2014/main" id="{DA47902B-ECFC-4F31-804D-32BA945302C6}"/>
              </a:ext>
            </a:extLst>
          </p:cNvPr>
          <p:cNvGrpSpPr>
            <a:grpSpLocks/>
          </p:cNvGrpSpPr>
          <p:nvPr/>
        </p:nvGrpSpPr>
        <p:grpSpPr bwMode="auto">
          <a:xfrm>
            <a:off x="9299575" y="4113213"/>
            <a:ext cx="2190750" cy="2239962"/>
            <a:chOff x="3646773" y="3307308"/>
            <a:chExt cx="2190781" cy="2240226"/>
          </a:xfrm>
        </p:grpSpPr>
        <p:grpSp>
          <p:nvGrpSpPr>
            <p:cNvPr id="54282" name="Group 8">
              <a:extLst>
                <a:ext uri="{FF2B5EF4-FFF2-40B4-BE49-F238E27FC236}">
                  <a16:creationId xmlns:a16="http://schemas.microsoft.com/office/drawing/2014/main" id="{7A29E4AB-BC1B-4E8F-B709-775C7EEFE4F9}"/>
                </a:ext>
              </a:extLst>
            </p:cNvPr>
            <p:cNvGrpSpPr>
              <a:grpSpLocks/>
            </p:cNvGrpSpPr>
            <p:nvPr/>
          </p:nvGrpSpPr>
          <p:grpSpPr bwMode="auto">
            <a:xfrm>
              <a:off x="3646773" y="4176143"/>
              <a:ext cx="2190781" cy="1371391"/>
              <a:chOff x="3590688" y="4176143"/>
              <a:chExt cx="2190781" cy="1371391"/>
            </a:xfrm>
          </p:grpSpPr>
          <p:sp>
            <p:nvSpPr>
              <p:cNvPr id="11" name="TextBox 10">
                <a:extLst>
                  <a:ext uri="{FF2B5EF4-FFF2-40B4-BE49-F238E27FC236}">
                    <a16:creationId xmlns:a16="http://schemas.microsoft.com/office/drawing/2014/main" id="{59B46823-A2C8-4DB1-8089-BD732C9C8298}"/>
                  </a:ext>
                </a:extLst>
              </p:cNvPr>
              <p:cNvSpPr txBox="1"/>
              <p:nvPr/>
            </p:nvSpPr>
            <p:spPr>
              <a:xfrm>
                <a:off x="3930418" y="4175772"/>
                <a:ext cx="1511321" cy="308011"/>
              </a:xfrm>
              <a:prstGeom prst="rect">
                <a:avLst/>
              </a:prstGeom>
              <a:noFill/>
            </p:spPr>
            <p:txBody>
              <a:bodyPr>
                <a:spAutoFit/>
              </a:bodyPr>
              <a:lstStyle/>
              <a:p>
                <a:pPr algn="ctr" eaLnBrk="1" fontAlgn="auto" hangingPunct="1">
                  <a:spcBef>
                    <a:spcPts val="0"/>
                  </a:spcBef>
                  <a:spcAft>
                    <a:spcPts val="0"/>
                  </a:spcAft>
                  <a:defRPr/>
                </a:pPr>
                <a:r>
                  <a:rPr lang="id-ID" sz="1400" b="1" dirty="0">
                    <a:solidFill>
                      <a:schemeClr val="accent5"/>
                    </a:solidFill>
                    <a:latin typeface="Roboto" panose="02000000000000000000" pitchFamily="2" charset="0"/>
                    <a:ea typeface="Roboto" panose="02000000000000000000" pitchFamily="2" charset="0"/>
                  </a:rPr>
                  <a:t>Case Service</a:t>
                </a:r>
                <a:endParaRPr lang="en-US" sz="1400" b="1" dirty="0">
                  <a:solidFill>
                    <a:schemeClr val="accent5"/>
                  </a:solidFill>
                  <a:latin typeface="Roboto" panose="02000000000000000000" pitchFamily="2" charset="0"/>
                  <a:ea typeface="Roboto" panose="02000000000000000000" pitchFamily="2" charset="0"/>
                </a:endParaRPr>
              </a:p>
            </p:txBody>
          </p:sp>
          <p:sp>
            <p:nvSpPr>
              <p:cNvPr id="54285" name="Rectangle 11">
                <a:extLst>
                  <a:ext uri="{FF2B5EF4-FFF2-40B4-BE49-F238E27FC236}">
                    <a16:creationId xmlns:a16="http://schemas.microsoft.com/office/drawing/2014/main" id="{8FA044C9-EFC9-4D0B-86E3-DA8268D8C77F}"/>
                  </a:ext>
                </a:extLst>
              </p:cNvPr>
              <p:cNvSpPr>
                <a:spLocks noChangeArrowheads="1"/>
              </p:cNvSpPr>
              <p:nvPr/>
            </p:nvSpPr>
            <p:spPr bwMode="auto">
              <a:xfrm>
                <a:off x="3590688" y="4556493"/>
                <a:ext cx="2190781" cy="991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ct val="150000"/>
                  </a:lnSpc>
                </a:pPr>
                <a:r>
                  <a:rPr lang="en-US" altLang="en-US" sz="1000" dirty="0">
                    <a:solidFill>
                      <a:schemeClr val="bg1"/>
                    </a:solidFill>
                    <a:latin typeface="Open Sans" panose="020B0606030504020204" pitchFamily="34" charset="0"/>
                    <a:cs typeface="Open Sans" panose="020B0606030504020204" pitchFamily="34" charset="0"/>
                  </a:rPr>
                  <a:t>A wonderful serenity has taken possession of my entire soul, like these sweet mornings of spring which I enjoy</a:t>
                </a:r>
              </a:p>
            </p:txBody>
          </p:sp>
        </p:grpSp>
        <p:sp>
          <p:nvSpPr>
            <p:cNvPr id="10" name="Shape 2553">
              <a:extLst>
                <a:ext uri="{FF2B5EF4-FFF2-40B4-BE49-F238E27FC236}">
                  <a16:creationId xmlns:a16="http://schemas.microsoft.com/office/drawing/2014/main" id="{4FB94F9F-B836-4D74-8AAC-DDBBF46A0CBD}"/>
                </a:ext>
              </a:extLst>
            </p:cNvPr>
            <p:cNvSpPr/>
            <p:nvPr/>
          </p:nvSpPr>
          <p:spPr>
            <a:xfrm>
              <a:off x="4443709" y="3307308"/>
              <a:ext cx="457206" cy="457254"/>
            </a:xfrm>
            <a:custGeom>
              <a:avLst/>
              <a:gdLst/>
              <a:ahLst/>
              <a:cxnLst>
                <a:cxn ang="0">
                  <a:pos x="wd2" y="hd2"/>
                </a:cxn>
                <a:cxn ang="5400000">
                  <a:pos x="wd2" y="hd2"/>
                </a:cxn>
                <a:cxn ang="10800000">
                  <a:pos x="wd2" y="hd2"/>
                </a:cxn>
                <a:cxn ang="16200000">
                  <a:pos x="wd2" y="hd2"/>
                </a:cxn>
              </a:cxnLst>
              <a:rect l="0" t="0" r="r" b="b"/>
              <a:pathLst>
                <a:path w="21600" h="21600" extrusionOk="0">
                  <a:moveTo>
                    <a:pt x="15709" y="8100"/>
                  </a:moveTo>
                  <a:cubicBezTo>
                    <a:pt x="14896" y="8100"/>
                    <a:pt x="14236" y="8826"/>
                    <a:pt x="14236" y="9720"/>
                  </a:cubicBezTo>
                  <a:cubicBezTo>
                    <a:pt x="14236" y="10615"/>
                    <a:pt x="14896" y="11340"/>
                    <a:pt x="15709" y="11340"/>
                  </a:cubicBezTo>
                  <a:cubicBezTo>
                    <a:pt x="16522" y="11340"/>
                    <a:pt x="17182" y="10615"/>
                    <a:pt x="17182" y="9720"/>
                  </a:cubicBezTo>
                  <a:cubicBezTo>
                    <a:pt x="17182" y="8826"/>
                    <a:pt x="16522" y="8100"/>
                    <a:pt x="15709" y="8100"/>
                  </a:cubicBezTo>
                  <a:moveTo>
                    <a:pt x="10800" y="18360"/>
                  </a:moveTo>
                  <a:cubicBezTo>
                    <a:pt x="9864" y="18360"/>
                    <a:pt x="8922" y="18237"/>
                    <a:pt x="7998" y="17995"/>
                  </a:cubicBezTo>
                  <a:cubicBezTo>
                    <a:pt x="7923" y="17975"/>
                    <a:pt x="7846" y="17965"/>
                    <a:pt x="7770" y="17965"/>
                  </a:cubicBezTo>
                  <a:cubicBezTo>
                    <a:pt x="7646" y="17965"/>
                    <a:pt x="7522" y="17991"/>
                    <a:pt x="7406" y="18043"/>
                  </a:cubicBezTo>
                  <a:lnTo>
                    <a:pt x="3352" y="19826"/>
                  </a:lnTo>
                  <a:lnTo>
                    <a:pt x="4013" y="16735"/>
                  </a:lnTo>
                  <a:cubicBezTo>
                    <a:pt x="4098" y="16339"/>
                    <a:pt x="3972" y="15924"/>
                    <a:pt x="3689" y="15662"/>
                  </a:cubicBezTo>
                  <a:cubicBezTo>
                    <a:pt x="1944" y="14045"/>
                    <a:pt x="982" y="11934"/>
                    <a:pt x="982" y="9720"/>
                  </a:cubicBezTo>
                  <a:cubicBezTo>
                    <a:pt x="982" y="4956"/>
                    <a:pt x="5387" y="1080"/>
                    <a:pt x="10800" y="1080"/>
                  </a:cubicBezTo>
                  <a:cubicBezTo>
                    <a:pt x="16214" y="1080"/>
                    <a:pt x="20618" y="4956"/>
                    <a:pt x="20618" y="9720"/>
                  </a:cubicBezTo>
                  <a:cubicBezTo>
                    <a:pt x="20618" y="14484"/>
                    <a:pt x="16214" y="18360"/>
                    <a:pt x="10800" y="18360"/>
                  </a:cubicBezTo>
                  <a:moveTo>
                    <a:pt x="10800" y="0"/>
                  </a:moveTo>
                  <a:cubicBezTo>
                    <a:pt x="4835" y="0"/>
                    <a:pt x="0" y="4352"/>
                    <a:pt x="0" y="9720"/>
                  </a:cubicBezTo>
                  <a:cubicBezTo>
                    <a:pt x="0" y="12353"/>
                    <a:pt x="1168" y="14738"/>
                    <a:pt x="3057" y="16488"/>
                  </a:cubicBezTo>
                  <a:lnTo>
                    <a:pt x="1964" y="21600"/>
                  </a:lnTo>
                  <a:lnTo>
                    <a:pt x="7770" y="19046"/>
                  </a:lnTo>
                  <a:cubicBezTo>
                    <a:pt x="8732" y="19298"/>
                    <a:pt x="9747" y="19440"/>
                    <a:pt x="10800" y="19440"/>
                  </a:cubicBezTo>
                  <a:cubicBezTo>
                    <a:pt x="16765" y="19440"/>
                    <a:pt x="21600" y="15089"/>
                    <a:pt x="21600" y="9720"/>
                  </a:cubicBezTo>
                  <a:cubicBezTo>
                    <a:pt x="21600" y="4352"/>
                    <a:pt x="16765" y="0"/>
                    <a:pt x="10800" y="0"/>
                  </a:cubicBezTo>
                  <a:moveTo>
                    <a:pt x="10800" y="8100"/>
                  </a:moveTo>
                  <a:cubicBezTo>
                    <a:pt x="9987" y="8100"/>
                    <a:pt x="9327" y="8826"/>
                    <a:pt x="9327" y="9720"/>
                  </a:cubicBezTo>
                  <a:cubicBezTo>
                    <a:pt x="9327" y="10615"/>
                    <a:pt x="9987" y="11340"/>
                    <a:pt x="10800" y="11340"/>
                  </a:cubicBezTo>
                  <a:cubicBezTo>
                    <a:pt x="11613" y="11340"/>
                    <a:pt x="12273" y="10615"/>
                    <a:pt x="12273" y="9720"/>
                  </a:cubicBezTo>
                  <a:cubicBezTo>
                    <a:pt x="12273" y="8826"/>
                    <a:pt x="11613" y="8100"/>
                    <a:pt x="10800" y="8100"/>
                  </a:cubicBezTo>
                  <a:moveTo>
                    <a:pt x="5891" y="8100"/>
                  </a:moveTo>
                  <a:cubicBezTo>
                    <a:pt x="5078" y="8100"/>
                    <a:pt x="4418" y="8826"/>
                    <a:pt x="4418" y="9720"/>
                  </a:cubicBezTo>
                  <a:cubicBezTo>
                    <a:pt x="4418" y="10615"/>
                    <a:pt x="5078" y="11340"/>
                    <a:pt x="5891" y="11340"/>
                  </a:cubicBezTo>
                  <a:cubicBezTo>
                    <a:pt x="6704" y="11340"/>
                    <a:pt x="7364" y="10615"/>
                    <a:pt x="7364" y="9720"/>
                  </a:cubicBezTo>
                  <a:cubicBezTo>
                    <a:pt x="7364" y="8826"/>
                    <a:pt x="6704" y="8100"/>
                    <a:pt x="5891" y="8100"/>
                  </a:cubicBezTo>
                </a:path>
              </a:pathLst>
            </a:custGeom>
            <a:solidFill>
              <a:schemeClr val="accent5"/>
            </a:solidFill>
            <a:ln w="12700">
              <a:miter lim="400000"/>
            </a:ln>
          </p:spPr>
          <p:txBody>
            <a:bodyPr lIns="38090" tIns="38090" rIns="38090" bIns="38090" anchor="ctr"/>
            <a:lstStyle/>
            <a:p>
              <a:pPr defTabSz="457063"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sp>
        <p:nvSpPr>
          <p:cNvPr id="22" name="Rectangle 21">
            <a:extLst>
              <a:ext uri="{FF2B5EF4-FFF2-40B4-BE49-F238E27FC236}">
                <a16:creationId xmlns:a16="http://schemas.microsoft.com/office/drawing/2014/main" id="{167C7659-B2CE-4FA2-BB54-8B337969D711}"/>
              </a:ext>
            </a:extLst>
          </p:cNvPr>
          <p:cNvSpPr/>
          <p:nvPr/>
        </p:nvSpPr>
        <p:spPr>
          <a:xfrm>
            <a:off x="6335713" y="3316288"/>
            <a:ext cx="5881687" cy="2254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0" name="Rectangle 19">
            <a:extLst>
              <a:ext uri="{FF2B5EF4-FFF2-40B4-BE49-F238E27FC236}">
                <a16:creationId xmlns:a16="http://schemas.microsoft.com/office/drawing/2014/main" id="{1275E166-28A6-4BE0-BAF9-ACCA470184B6}"/>
              </a:ext>
            </a:extLst>
          </p:cNvPr>
          <p:cNvSpPr/>
          <p:nvPr/>
        </p:nvSpPr>
        <p:spPr>
          <a:xfrm>
            <a:off x="609600" y="3877946"/>
            <a:ext cx="4167188" cy="992188"/>
          </a:xfrm>
          <a:prstGeom prst="rect">
            <a:avLst/>
          </a:prstGeom>
        </p:spPr>
        <p:txBody>
          <a:bodyPr>
            <a:spAutoFit/>
          </a:bodyPr>
          <a:lstStyle/>
          <a:p>
            <a:pPr algn="just" eaLnBrk="1" fontAlgn="auto" hangingPunct="1">
              <a:lnSpc>
                <a:spcPct val="150000"/>
              </a:lnSpc>
              <a:spcBef>
                <a:spcPts val="0"/>
              </a:spcBef>
              <a:spcAft>
                <a:spcPts val="0"/>
              </a:spcAft>
              <a:defRPr/>
            </a:pPr>
            <a:r>
              <a:rPr lang="en-US" sz="1000" dirty="0">
                <a:solidFill>
                  <a:schemeClr val="tx1">
                    <a:lumMod val="50000"/>
                    <a:lumOff val="50000"/>
                  </a:schemeClr>
                </a:solidFill>
                <a:latin typeface="+mj-lt"/>
                <a:ea typeface="Open Sans" panose="020B0606030504020204" pitchFamily="34" charset="0"/>
                <a:cs typeface="Open Sans" panose="020B0606030504020204" pitchFamily="34" charset="0"/>
              </a:rPr>
              <a:t>A wonderful serenity has taken possession of my entire soul, like these sweet mornings of spring which I enjoy with my whole heart. I am alone, and feel the charm of existence in this spot, which was created for the bliss of souls like mine.</a:t>
            </a:r>
            <a:r>
              <a:rPr lang="id-ID" sz="1000" dirty="0">
                <a:solidFill>
                  <a:schemeClr val="tx1">
                    <a:lumMod val="50000"/>
                    <a:lumOff val="50000"/>
                  </a:schemeClr>
                </a:solidFill>
                <a:latin typeface="+mj-lt"/>
                <a:ea typeface="Open Sans" panose="020B0606030504020204" pitchFamily="34" charset="0"/>
                <a:cs typeface="Open Sans" panose="020B0606030504020204" pitchFamily="34" charset="0"/>
              </a:rPr>
              <a:t> </a:t>
            </a:r>
            <a:endParaRPr lang="en-US" sz="1000" dirty="0">
              <a:solidFill>
                <a:schemeClr val="tx1">
                  <a:lumMod val="50000"/>
                  <a:lumOff val="50000"/>
                </a:schemeClr>
              </a:solidFill>
              <a:latin typeface="+mj-lt"/>
              <a:ea typeface="Open Sans" panose="020B0606030504020204" pitchFamily="34" charset="0"/>
              <a:cs typeface="Open Sans" panose="020B0606030504020204" pitchFamily="34" charset="0"/>
            </a:endParaRPr>
          </a:p>
        </p:txBody>
      </p:sp>
      <p:sp>
        <p:nvSpPr>
          <p:cNvPr id="21" name="Rectangle 20">
            <a:extLst>
              <a:ext uri="{FF2B5EF4-FFF2-40B4-BE49-F238E27FC236}">
                <a16:creationId xmlns:a16="http://schemas.microsoft.com/office/drawing/2014/main" id="{B70EEAE1-F855-4306-B934-D5EF1AABE303}"/>
              </a:ext>
            </a:extLst>
          </p:cNvPr>
          <p:cNvSpPr/>
          <p:nvPr/>
        </p:nvSpPr>
        <p:spPr>
          <a:xfrm>
            <a:off x="609600" y="1971359"/>
            <a:ext cx="3936274" cy="1569660"/>
          </a:xfrm>
          <a:prstGeom prst="rect">
            <a:avLst/>
          </a:prstGeom>
        </p:spPr>
        <p:txBody>
          <a:bodyPr wrap="square">
            <a:spAutoFit/>
          </a:bodyPr>
          <a:lstStyle/>
          <a:p>
            <a:pPr eaLnBrk="1" fontAlgn="auto" hangingPunct="1">
              <a:spcBef>
                <a:spcPts val="0"/>
              </a:spcBef>
              <a:spcAft>
                <a:spcPts val="0"/>
              </a:spcAft>
              <a:defRPr/>
            </a:pPr>
            <a:r>
              <a:rPr lang="id-ID" sz="3200" b="1" dirty="0">
                <a:solidFill>
                  <a:schemeClr val="tx1">
                    <a:lumMod val="85000"/>
                    <a:lumOff val="15000"/>
                  </a:schemeClr>
                </a:solidFill>
                <a:latin typeface="Poppins Medium" panose="00000600000000000000" pitchFamily="2" charset="0"/>
                <a:ea typeface="Roboto" panose="02000000000000000000" pitchFamily="2" charset="0"/>
                <a:cs typeface="Poppins Medium" panose="00000600000000000000" pitchFamily="2" charset="0"/>
              </a:rPr>
              <a:t>Awesome About Our Services </a:t>
            </a:r>
            <a:endParaRPr lang="en-US" sz="3200" b="1" dirty="0">
              <a:solidFill>
                <a:schemeClr val="tx1">
                  <a:lumMod val="85000"/>
                  <a:lumOff val="15000"/>
                </a:schemeClr>
              </a:solidFill>
              <a:latin typeface="Poppins Medium" panose="00000600000000000000" pitchFamily="2" charset="0"/>
              <a:ea typeface="Roboto" panose="02000000000000000000" pitchFamily="2" charset="0"/>
              <a:cs typeface="Poppins Medium" panose="00000600000000000000" pitchFamily="2" charset="0"/>
            </a:endParaRPr>
          </a:p>
          <a:p>
            <a:pPr eaLnBrk="1" fontAlgn="auto" hangingPunct="1">
              <a:spcBef>
                <a:spcPts val="0"/>
              </a:spcBef>
              <a:spcAft>
                <a:spcPts val="0"/>
              </a:spcAft>
              <a:defRPr/>
            </a:pPr>
            <a:r>
              <a:rPr lang="id-ID" sz="3200" b="1" i="1" dirty="0">
                <a:solidFill>
                  <a:schemeClr val="accent5"/>
                </a:solidFill>
                <a:latin typeface="Poppins Medium" panose="00000600000000000000" pitchFamily="2" charset="0"/>
                <a:ea typeface="Roboto" panose="02000000000000000000" pitchFamily="2" charset="0"/>
                <a:cs typeface="Poppins Medium" panose="00000600000000000000" pitchFamily="2" charset="0"/>
              </a:rPr>
              <a:t>Law Point</a:t>
            </a:r>
          </a:p>
        </p:txBody>
      </p:sp>
      <p:pic>
        <p:nvPicPr>
          <p:cNvPr id="7" name="Picture Placeholder 6">
            <a:extLst>
              <a:ext uri="{FF2B5EF4-FFF2-40B4-BE49-F238E27FC236}">
                <a16:creationId xmlns:a16="http://schemas.microsoft.com/office/drawing/2014/main" id="{6757B1D5-7643-4CD5-9C6D-0FB54B7FC8B5}"/>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26998" r="26998"/>
          <a:stretch>
            <a:fillRect/>
          </a:stretch>
        </p:blipFill>
        <p:spPr/>
      </p:pic>
      <p:pic>
        <p:nvPicPr>
          <p:cNvPr id="9" name="Picture Placeholder 8">
            <a:extLst>
              <a:ext uri="{FF2B5EF4-FFF2-40B4-BE49-F238E27FC236}">
                <a16:creationId xmlns:a16="http://schemas.microsoft.com/office/drawing/2014/main" id="{B92BE708-D489-43CD-9A7B-CE3E3DE94F5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7022" r="27022"/>
          <a:stretch>
            <a:fillRect/>
          </a:stretch>
        </p:blipFill>
        <p:spPr/>
      </p:pic>
      <p:pic>
        <p:nvPicPr>
          <p:cNvPr id="24" name="Picture 23">
            <a:extLst>
              <a:ext uri="{FF2B5EF4-FFF2-40B4-BE49-F238E27FC236}">
                <a16:creationId xmlns:a16="http://schemas.microsoft.com/office/drawing/2014/main" id="{898C76AC-2E9D-417D-839C-852F831F9FDE}"/>
              </a:ext>
            </a:extLst>
          </p:cNvPr>
          <p:cNvPicPr>
            <a:picLocks noChangeAspect="1"/>
          </p:cNvPicPr>
          <p:nvPr/>
        </p:nvPicPr>
        <p:blipFill rotWithShape="1">
          <a:blip r:embed="rId4">
            <a:extLst>
              <a:ext uri="{28A0092B-C50C-407E-A947-70E740481C1C}">
                <a14:useLocalDpi xmlns:a14="http://schemas.microsoft.com/office/drawing/2010/main" val="0"/>
              </a:ext>
            </a:extLst>
          </a:blip>
          <a:srcRect l="14143" t="9825" r="23079" b="28787"/>
          <a:stretch/>
        </p:blipFill>
        <p:spPr>
          <a:xfrm>
            <a:off x="11024232" y="457201"/>
            <a:ext cx="545468" cy="5334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7C90AA2-6225-44E9-B1E5-212AB38514DC}"/>
              </a:ext>
            </a:extLst>
          </p:cNvPr>
          <p:cNvSpPr/>
          <p:nvPr/>
        </p:nvSpPr>
        <p:spPr>
          <a:xfrm>
            <a:off x="6350000" y="0"/>
            <a:ext cx="584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3" name="Rectangle 12">
            <a:extLst>
              <a:ext uri="{FF2B5EF4-FFF2-40B4-BE49-F238E27FC236}">
                <a16:creationId xmlns:a16="http://schemas.microsoft.com/office/drawing/2014/main" id="{BCAFDB00-CC9B-4D63-AC6B-A6BE0436E250}"/>
              </a:ext>
            </a:extLst>
          </p:cNvPr>
          <p:cNvSpPr/>
          <p:nvPr/>
        </p:nvSpPr>
        <p:spPr>
          <a:xfrm>
            <a:off x="7038975" y="3000375"/>
            <a:ext cx="2155825" cy="36353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600" b="1" dirty="0">
                <a:latin typeface="Playfair Display" panose="00000500000000000000" pitchFamily="2" charset="0"/>
                <a:ea typeface="Roboto" panose="02000000000000000000" pitchFamily="2" charset="0"/>
              </a:rPr>
              <a:t>Awesome Team</a:t>
            </a:r>
          </a:p>
        </p:txBody>
      </p:sp>
      <p:sp>
        <p:nvSpPr>
          <p:cNvPr id="14" name="Rectangle 13">
            <a:extLst>
              <a:ext uri="{FF2B5EF4-FFF2-40B4-BE49-F238E27FC236}">
                <a16:creationId xmlns:a16="http://schemas.microsoft.com/office/drawing/2014/main" id="{866CE8FD-8E8B-4412-B626-3FDA86419AAB}"/>
              </a:ext>
            </a:extLst>
          </p:cNvPr>
          <p:cNvSpPr/>
          <p:nvPr/>
        </p:nvSpPr>
        <p:spPr>
          <a:xfrm>
            <a:off x="7038975" y="5286375"/>
            <a:ext cx="2155825" cy="36353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600" b="1" dirty="0">
                <a:latin typeface="Playfair Display" panose="00000500000000000000" pitchFamily="2" charset="0"/>
                <a:ea typeface="Roboto" panose="02000000000000000000" pitchFamily="2" charset="0"/>
              </a:rPr>
              <a:t>Awesome Team</a:t>
            </a:r>
          </a:p>
        </p:txBody>
      </p:sp>
      <p:sp>
        <p:nvSpPr>
          <p:cNvPr id="15" name="Rectangle 14">
            <a:extLst>
              <a:ext uri="{FF2B5EF4-FFF2-40B4-BE49-F238E27FC236}">
                <a16:creationId xmlns:a16="http://schemas.microsoft.com/office/drawing/2014/main" id="{09A29EE4-0EDF-44B2-9E0A-92C7E9DE48AC}"/>
              </a:ext>
            </a:extLst>
          </p:cNvPr>
          <p:cNvSpPr/>
          <p:nvPr/>
        </p:nvSpPr>
        <p:spPr>
          <a:xfrm>
            <a:off x="9340850" y="3000375"/>
            <a:ext cx="2155825" cy="36353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600" b="1" dirty="0">
                <a:latin typeface="Playfair Display" panose="00000500000000000000" pitchFamily="2" charset="0"/>
                <a:ea typeface="Roboto" panose="02000000000000000000" pitchFamily="2" charset="0"/>
              </a:rPr>
              <a:t>Awesome Team</a:t>
            </a:r>
          </a:p>
        </p:txBody>
      </p:sp>
      <p:sp>
        <p:nvSpPr>
          <p:cNvPr id="16" name="Rectangle 15">
            <a:extLst>
              <a:ext uri="{FF2B5EF4-FFF2-40B4-BE49-F238E27FC236}">
                <a16:creationId xmlns:a16="http://schemas.microsoft.com/office/drawing/2014/main" id="{C889FA90-C4E4-4DAB-91A2-786AD8C7F865}"/>
              </a:ext>
            </a:extLst>
          </p:cNvPr>
          <p:cNvSpPr/>
          <p:nvPr/>
        </p:nvSpPr>
        <p:spPr>
          <a:xfrm>
            <a:off x="9340850" y="5286375"/>
            <a:ext cx="2155825" cy="36353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600" b="1" dirty="0">
                <a:latin typeface="Playfair Display" panose="00000500000000000000" pitchFamily="2" charset="0"/>
                <a:ea typeface="Roboto" panose="02000000000000000000" pitchFamily="2" charset="0"/>
              </a:rPr>
              <a:t>Awesome Team</a:t>
            </a:r>
          </a:p>
        </p:txBody>
      </p:sp>
      <p:pic>
        <p:nvPicPr>
          <p:cNvPr id="22" name="Picture Placeholder 21">
            <a:extLst>
              <a:ext uri="{FF2B5EF4-FFF2-40B4-BE49-F238E27FC236}">
                <a16:creationId xmlns:a16="http://schemas.microsoft.com/office/drawing/2014/main" id="{710CAC74-3889-415C-810D-0E4C77B6C0B5}"/>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0537" r="10537"/>
          <a:stretch>
            <a:fillRect/>
          </a:stretch>
        </p:blipFill>
        <p:spPr/>
      </p:pic>
      <p:pic>
        <p:nvPicPr>
          <p:cNvPr id="24" name="Picture Placeholder 23">
            <a:extLst>
              <a:ext uri="{FF2B5EF4-FFF2-40B4-BE49-F238E27FC236}">
                <a16:creationId xmlns:a16="http://schemas.microsoft.com/office/drawing/2014/main" id="{CD9AD689-A105-4807-9F95-1475F1E8688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9906" r="9906"/>
          <a:stretch>
            <a:fillRect/>
          </a:stretch>
        </p:blipFill>
        <p:spPr/>
      </p:pic>
      <p:pic>
        <p:nvPicPr>
          <p:cNvPr id="26" name="Picture Placeholder 25">
            <a:extLst>
              <a:ext uri="{FF2B5EF4-FFF2-40B4-BE49-F238E27FC236}">
                <a16:creationId xmlns:a16="http://schemas.microsoft.com/office/drawing/2014/main" id="{2A3D6E24-876E-472C-A19F-58BBAF2D0162}"/>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9906" r="9906"/>
          <a:stretch>
            <a:fillRect/>
          </a:stretch>
        </p:blipFill>
        <p:spPr/>
      </p:pic>
      <p:pic>
        <p:nvPicPr>
          <p:cNvPr id="28" name="Picture Placeholder 27">
            <a:extLst>
              <a:ext uri="{FF2B5EF4-FFF2-40B4-BE49-F238E27FC236}">
                <a16:creationId xmlns:a16="http://schemas.microsoft.com/office/drawing/2014/main" id="{B574AB1D-52FE-4992-B650-B1D66C956114}"/>
              </a:ext>
            </a:extLst>
          </p:cNvPr>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l="9906" r="9906"/>
          <a:stretch>
            <a:fillRect/>
          </a:stretch>
        </p:blipFill>
        <p:spPr/>
      </p:pic>
      <p:sp>
        <p:nvSpPr>
          <p:cNvPr id="18" name="Rectangle 17">
            <a:extLst>
              <a:ext uri="{FF2B5EF4-FFF2-40B4-BE49-F238E27FC236}">
                <a16:creationId xmlns:a16="http://schemas.microsoft.com/office/drawing/2014/main" id="{A0636675-F7B1-48B4-8382-B441BD015642}"/>
              </a:ext>
            </a:extLst>
          </p:cNvPr>
          <p:cNvSpPr/>
          <p:nvPr/>
        </p:nvSpPr>
        <p:spPr>
          <a:xfrm>
            <a:off x="615950" y="3886200"/>
            <a:ext cx="4167188" cy="992188"/>
          </a:xfrm>
          <a:prstGeom prst="rect">
            <a:avLst/>
          </a:prstGeom>
        </p:spPr>
        <p:txBody>
          <a:bodyPr>
            <a:spAutoFit/>
          </a:bodyPr>
          <a:lstStyle/>
          <a:p>
            <a:pPr algn="just" eaLnBrk="1" fontAlgn="auto" hangingPunct="1">
              <a:lnSpc>
                <a:spcPct val="150000"/>
              </a:lnSpc>
              <a:spcBef>
                <a:spcPts val="0"/>
              </a:spcBef>
              <a:spcAft>
                <a:spcPts val="0"/>
              </a:spcAft>
              <a:defRPr/>
            </a:pPr>
            <a:r>
              <a:rPr lang="en-US" sz="1000" dirty="0">
                <a:solidFill>
                  <a:schemeClr val="tx1">
                    <a:lumMod val="50000"/>
                    <a:lumOff val="50000"/>
                  </a:schemeClr>
                </a:solidFill>
                <a:latin typeface="+mj-lt"/>
                <a:ea typeface="Open Sans" panose="020B0606030504020204" pitchFamily="34" charset="0"/>
                <a:cs typeface="Open Sans" panose="020B0606030504020204" pitchFamily="34" charset="0"/>
              </a:rPr>
              <a:t>A wonderful serenity has taken possession of my entire soul, like these sweet mornings of spring which I enjoy with my whole heart. I am alone, and feel the charm of existence in this spot, which was created for the bliss of souls like mine.</a:t>
            </a:r>
            <a:r>
              <a:rPr lang="id-ID" sz="1000" dirty="0">
                <a:solidFill>
                  <a:schemeClr val="tx1">
                    <a:lumMod val="50000"/>
                    <a:lumOff val="50000"/>
                  </a:schemeClr>
                </a:solidFill>
                <a:latin typeface="+mj-lt"/>
                <a:ea typeface="Open Sans" panose="020B0606030504020204" pitchFamily="34" charset="0"/>
                <a:cs typeface="Open Sans" panose="020B0606030504020204" pitchFamily="34" charset="0"/>
              </a:rPr>
              <a:t> </a:t>
            </a:r>
            <a:endParaRPr lang="en-US" sz="1000" dirty="0">
              <a:solidFill>
                <a:schemeClr val="tx1">
                  <a:lumMod val="50000"/>
                  <a:lumOff val="50000"/>
                </a:schemeClr>
              </a:solidFill>
              <a:latin typeface="+mj-lt"/>
              <a:ea typeface="Open Sans" panose="020B0606030504020204" pitchFamily="34" charset="0"/>
              <a:cs typeface="Open Sans" panose="020B0606030504020204" pitchFamily="34" charset="0"/>
            </a:endParaRPr>
          </a:p>
        </p:txBody>
      </p:sp>
      <p:sp>
        <p:nvSpPr>
          <p:cNvPr id="19" name="Rectangle 18">
            <a:extLst>
              <a:ext uri="{FF2B5EF4-FFF2-40B4-BE49-F238E27FC236}">
                <a16:creationId xmlns:a16="http://schemas.microsoft.com/office/drawing/2014/main" id="{B25D4E8C-0D3D-4A14-A251-748BF402B8BB}"/>
              </a:ext>
            </a:extLst>
          </p:cNvPr>
          <p:cNvSpPr/>
          <p:nvPr/>
        </p:nvSpPr>
        <p:spPr>
          <a:xfrm>
            <a:off x="615950" y="1979613"/>
            <a:ext cx="3877673" cy="1569660"/>
          </a:xfrm>
          <a:prstGeom prst="rect">
            <a:avLst/>
          </a:prstGeom>
        </p:spPr>
        <p:txBody>
          <a:bodyPr wrap="square">
            <a:spAutoFit/>
          </a:bodyPr>
          <a:lstStyle/>
          <a:p>
            <a:pPr eaLnBrk="1" fontAlgn="auto" hangingPunct="1">
              <a:spcBef>
                <a:spcPts val="0"/>
              </a:spcBef>
              <a:spcAft>
                <a:spcPts val="0"/>
              </a:spcAft>
              <a:defRPr/>
            </a:pPr>
            <a:r>
              <a:rPr lang="id-ID" sz="3200" b="1" dirty="0">
                <a:solidFill>
                  <a:schemeClr val="tx1">
                    <a:lumMod val="85000"/>
                    <a:lumOff val="15000"/>
                  </a:schemeClr>
                </a:solidFill>
                <a:latin typeface="Poppins Medium" panose="00000600000000000000" pitchFamily="2" charset="0"/>
                <a:ea typeface="Roboto" panose="02000000000000000000" pitchFamily="2" charset="0"/>
                <a:cs typeface="Poppins Medium" panose="00000600000000000000" pitchFamily="2" charset="0"/>
              </a:rPr>
              <a:t>Awesome About Our Lawyer In </a:t>
            </a:r>
            <a:endParaRPr lang="en-US" sz="3200" b="1" dirty="0">
              <a:solidFill>
                <a:schemeClr val="tx1">
                  <a:lumMod val="85000"/>
                  <a:lumOff val="15000"/>
                </a:schemeClr>
              </a:solidFill>
              <a:latin typeface="Poppins Medium" panose="00000600000000000000" pitchFamily="2" charset="0"/>
              <a:ea typeface="Roboto" panose="02000000000000000000" pitchFamily="2" charset="0"/>
              <a:cs typeface="Poppins Medium" panose="00000600000000000000" pitchFamily="2" charset="0"/>
            </a:endParaRPr>
          </a:p>
          <a:p>
            <a:pPr eaLnBrk="1" fontAlgn="auto" hangingPunct="1">
              <a:spcBef>
                <a:spcPts val="0"/>
              </a:spcBef>
              <a:spcAft>
                <a:spcPts val="0"/>
              </a:spcAft>
              <a:defRPr/>
            </a:pPr>
            <a:r>
              <a:rPr lang="id-ID" sz="3200" b="1" i="1" dirty="0">
                <a:solidFill>
                  <a:schemeClr val="accent5"/>
                </a:solidFill>
                <a:latin typeface="Poppins Medium" panose="00000600000000000000" pitchFamily="2" charset="0"/>
                <a:ea typeface="Roboto" panose="02000000000000000000" pitchFamily="2" charset="0"/>
                <a:cs typeface="Poppins Medium" panose="00000600000000000000" pitchFamily="2" charset="0"/>
              </a:rPr>
              <a:t>Law Point</a:t>
            </a:r>
          </a:p>
        </p:txBody>
      </p:sp>
      <p:pic>
        <p:nvPicPr>
          <p:cNvPr id="33" name="Picture 32">
            <a:extLst>
              <a:ext uri="{FF2B5EF4-FFF2-40B4-BE49-F238E27FC236}">
                <a16:creationId xmlns:a16="http://schemas.microsoft.com/office/drawing/2014/main" id="{F37B403F-7C89-475A-9EBC-04AB8A59C2D7}"/>
              </a:ext>
            </a:extLst>
          </p:cNvPr>
          <p:cNvPicPr>
            <a:picLocks noChangeAspect="1"/>
          </p:cNvPicPr>
          <p:nvPr/>
        </p:nvPicPr>
        <p:blipFill rotWithShape="1">
          <a:blip r:embed="rId6">
            <a:extLst>
              <a:ext uri="{28A0092B-C50C-407E-A947-70E740481C1C}">
                <a14:useLocalDpi xmlns:a14="http://schemas.microsoft.com/office/drawing/2010/main" val="0"/>
              </a:ext>
            </a:extLst>
          </a:blip>
          <a:srcRect l="14143" t="9825" r="23079" b="28787"/>
          <a:stretch/>
        </p:blipFill>
        <p:spPr>
          <a:xfrm>
            <a:off x="11024232" y="457201"/>
            <a:ext cx="545468" cy="5334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CF0D65C-0756-4902-B305-8E8789696B38}"/>
              </a:ext>
            </a:extLst>
          </p:cNvPr>
          <p:cNvSpPr/>
          <p:nvPr/>
        </p:nvSpPr>
        <p:spPr>
          <a:xfrm>
            <a:off x="0" y="4578350"/>
            <a:ext cx="12192000" cy="22796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7" name="Rectangle 16">
            <a:extLst>
              <a:ext uri="{FF2B5EF4-FFF2-40B4-BE49-F238E27FC236}">
                <a16:creationId xmlns:a16="http://schemas.microsoft.com/office/drawing/2014/main" id="{F3BAD88F-A2C3-4903-A6D0-19B9CEB4F626}"/>
              </a:ext>
            </a:extLst>
          </p:cNvPr>
          <p:cNvSpPr/>
          <p:nvPr/>
        </p:nvSpPr>
        <p:spPr>
          <a:xfrm>
            <a:off x="0" y="3783013"/>
            <a:ext cx="3476625" cy="18859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 name="Rectangle 15">
            <a:extLst>
              <a:ext uri="{FF2B5EF4-FFF2-40B4-BE49-F238E27FC236}">
                <a16:creationId xmlns:a16="http://schemas.microsoft.com/office/drawing/2014/main" id="{687C77CF-0E40-4C2E-BECF-7996663267EE}"/>
              </a:ext>
            </a:extLst>
          </p:cNvPr>
          <p:cNvSpPr/>
          <p:nvPr/>
        </p:nvSpPr>
        <p:spPr>
          <a:xfrm>
            <a:off x="8715375" y="3783013"/>
            <a:ext cx="3476625" cy="18859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3" name="TextBox 12">
            <a:extLst>
              <a:ext uri="{FF2B5EF4-FFF2-40B4-BE49-F238E27FC236}">
                <a16:creationId xmlns:a16="http://schemas.microsoft.com/office/drawing/2014/main" id="{B3C01E44-A3B2-4F1C-8F5D-275406DEE496}"/>
              </a:ext>
            </a:extLst>
          </p:cNvPr>
          <p:cNvSpPr txBox="1"/>
          <p:nvPr/>
        </p:nvSpPr>
        <p:spPr bwMode="auto">
          <a:xfrm flipH="1">
            <a:off x="9358313" y="4271963"/>
            <a:ext cx="1825624" cy="307777"/>
          </a:xfrm>
          <a:prstGeom prst="rect">
            <a:avLst/>
          </a:prstGeom>
          <a:noFill/>
        </p:spPr>
        <p:txBody>
          <a:bodyPr wrap="square">
            <a:spAutoFit/>
          </a:bodyPr>
          <a:lstStyle/>
          <a:p>
            <a:pPr eaLnBrk="1" fontAlgn="auto" hangingPunct="1">
              <a:spcBef>
                <a:spcPts val="0"/>
              </a:spcBef>
              <a:spcAft>
                <a:spcPts val="0"/>
              </a:spcAft>
              <a:defRPr/>
            </a:pPr>
            <a:r>
              <a:rPr lang="en-ID" sz="1400" b="1" dirty="0">
                <a:solidFill>
                  <a:schemeClr val="accent5"/>
                </a:solidFill>
                <a:latin typeface="Poppins Medium" panose="00000600000000000000" pitchFamily="2" charset="0"/>
                <a:ea typeface="Roboto" panose="02000000000000000000" pitchFamily="2" charset="0"/>
                <a:cs typeface="Poppins Medium" panose="00000600000000000000" pitchFamily="2" charset="0"/>
              </a:rPr>
              <a:t>Awesome </a:t>
            </a:r>
            <a:r>
              <a:rPr lang="id-ID" sz="1400" b="1" dirty="0">
                <a:solidFill>
                  <a:schemeClr val="accent5"/>
                </a:solidFill>
                <a:latin typeface="Poppins Medium" panose="00000600000000000000" pitchFamily="2" charset="0"/>
                <a:ea typeface="Roboto" panose="02000000000000000000" pitchFamily="2" charset="0"/>
                <a:cs typeface="Poppins Medium" panose="00000600000000000000" pitchFamily="2" charset="0"/>
              </a:rPr>
              <a:t>Lawyer</a:t>
            </a:r>
            <a:endParaRPr lang="en-US" sz="1400" b="1" dirty="0">
              <a:solidFill>
                <a:schemeClr val="accent5"/>
              </a:solidFill>
              <a:latin typeface="Poppins Medium" panose="00000600000000000000" pitchFamily="2" charset="0"/>
              <a:ea typeface="Roboto" panose="02000000000000000000" pitchFamily="2" charset="0"/>
              <a:cs typeface="Poppins Medium" panose="00000600000000000000" pitchFamily="2" charset="0"/>
            </a:endParaRPr>
          </a:p>
        </p:txBody>
      </p:sp>
      <p:sp>
        <p:nvSpPr>
          <p:cNvPr id="56335" name="Rectangle 13">
            <a:extLst>
              <a:ext uri="{FF2B5EF4-FFF2-40B4-BE49-F238E27FC236}">
                <a16:creationId xmlns:a16="http://schemas.microsoft.com/office/drawing/2014/main" id="{85BEDDB9-6CF5-492A-A339-C63B7F01E1AD}"/>
              </a:ext>
            </a:extLst>
          </p:cNvPr>
          <p:cNvSpPr>
            <a:spLocks noChangeArrowheads="1"/>
          </p:cNvSpPr>
          <p:nvPr/>
        </p:nvSpPr>
        <p:spPr bwMode="auto">
          <a:xfrm flipH="1">
            <a:off x="9358313" y="4652276"/>
            <a:ext cx="2190750" cy="52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en-US" altLang="en-US" sz="1000" dirty="0">
                <a:solidFill>
                  <a:schemeClr val="bg1"/>
                </a:solidFill>
                <a:latin typeface="+mj-lt"/>
                <a:cs typeface="Open Sans" panose="020B0606030504020204" pitchFamily="34" charset="0"/>
              </a:rPr>
              <a:t>A wonderful serenity has taken possession of my entire soul,</a:t>
            </a:r>
          </a:p>
        </p:txBody>
      </p:sp>
      <p:sp>
        <p:nvSpPr>
          <p:cNvPr id="19" name="TextBox 18">
            <a:extLst>
              <a:ext uri="{FF2B5EF4-FFF2-40B4-BE49-F238E27FC236}">
                <a16:creationId xmlns:a16="http://schemas.microsoft.com/office/drawing/2014/main" id="{9CD6CA57-8C50-46CA-B57A-4B734DD15080}"/>
              </a:ext>
            </a:extLst>
          </p:cNvPr>
          <p:cNvSpPr txBox="1"/>
          <p:nvPr/>
        </p:nvSpPr>
        <p:spPr bwMode="auto">
          <a:xfrm>
            <a:off x="1008063" y="4271963"/>
            <a:ext cx="1825625" cy="307975"/>
          </a:xfrm>
          <a:prstGeom prst="rect">
            <a:avLst/>
          </a:prstGeom>
          <a:noFill/>
        </p:spPr>
        <p:txBody>
          <a:bodyPr>
            <a:spAutoFit/>
          </a:bodyPr>
          <a:lstStyle/>
          <a:p>
            <a:pPr algn="r" eaLnBrk="1" fontAlgn="auto" hangingPunct="1">
              <a:spcBef>
                <a:spcPts val="0"/>
              </a:spcBef>
              <a:spcAft>
                <a:spcPts val="0"/>
              </a:spcAft>
              <a:defRPr/>
            </a:pPr>
            <a:r>
              <a:rPr lang="en-ID" sz="1400" b="1" dirty="0">
                <a:solidFill>
                  <a:schemeClr val="accent5"/>
                </a:solidFill>
                <a:latin typeface="Poppins Medium" panose="00000600000000000000" pitchFamily="2" charset="0"/>
                <a:ea typeface="Roboto" panose="02000000000000000000" pitchFamily="2" charset="0"/>
                <a:cs typeface="Poppins Medium" panose="00000600000000000000" pitchFamily="2" charset="0"/>
              </a:rPr>
              <a:t>Awesome </a:t>
            </a:r>
            <a:r>
              <a:rPr lang="id-ID" sz="1400" b="1" dirty="0">
                <a:solidFill>
                  <a:schemeClr val="accent5"/>
                </a:solidFill>
                <a:latin typeface="Poppins Medium" panose="00000600000000000000" pitchFamily="2" charset="0"/>
                <a:ea typeface="Roboto" panose="02000000000000000000" pitchFamily="2" charset="0"/>
                <a:cs typeface="Poppins Medium" panose="00000600000000000000" pitchFamily="2" charset="0"/>
              </a:rPr>
              <a:t>Lawyer</a:t>
            </a:r>
            <a:endParaRPr lang="en-US" sz="1400" b="1" dirty="0">
              <a:solidFill>
                <a:schemeClr val="accent5"/>
              </a:solidFill>
              <a:latin typeface="Poppins Medium" panose="00000600000000000000" pitchFamily="2" charset="0"/>
              <a:ea typeface="Roboto" panose="02000000000000000000" pitchFamily="2" charset="0"/>
              <a:cs typeface="Poppins Medium" panose="00000600000000000000" pitchFamily="2" charset="0"/>
            </a:endParaRPr>
          </a:p>
        </p:txBody>
      </p:sp>
      <p:sp>
        <p:nvSpPr>
          <p:cNvPr id="56333" name="Rectangle 19">
            <a:extLst>
              <a:ext uri="{FF2B5EF4-FFF2-40B4-BE49-F238E27FC236}">
                <a16:creationId xmlns:a16="http://schemas.microsoft.com/office/drawing/2014/main" id="{CEB3802E-1351-4B52-88AA-8F3A02D8F6D8}"/>
              </a:ext>
            </a:extLst>
          </p:cNvPr>
          <p:cNvSpPr>
            <a:spLocks noChangeArrowheads="1"/>
          </p:cNvSpPr>
          <p:nvPr/>
        </p:nvSpPr>
        <p:spPr bwMode="auto">
          <a:xfrm>
            <a:off x="642938" y="4652276"/>
            <a:ext cx="2190750" cy="52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lnSpc>
                <a:spcPct val="150000"/>
              </a:lnSpc>
            </a:pPr>
            <a:r>
              <a:rPr lang="en-US" altLang="en-US" sz="1000" dirty="0">
                <a:solidFill>
                  <a:schemeClr val="bg1"/>
                </a:solidFill>
                <a:latin typeface="+mj-lt"/>
                <a:cs typeface="Open Sans" panose="020B0606030504020204" pitchFamily="34" charset="0"/>
              </a:rPr>
              <a:t>A wonderful serenity has taken possession of my entire soul,</a:t>
            </a:r>
          </a:p>
        </p:txBody>
      </p:sp>
      <p:pic>
        <p:nvPicPr>
          <p:cNvPr id="5" name="Picture Placeholder 4">
            <a:extLst>
              <a:ext uri="{FF2B5EF4-FFF2-40B4-BE49-F238E27FC236}">
                <a16:creationId xmlns:a16="http://schemas.microsoft.com/office/drawing/2014/main" id="{A81649D7-AD06-4A65-B66A-4449A6D7F455}"/>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10200" b="10200"/>
          <a:stretch>
            <a:fillRect/>
          </a:stretch>
        </p:blipFill>
        <p:spPr/>
      </p:pic>
      <p:pic>
        <p:nvPicPr>
          <p:cNvPr id="7" name="Picture Placeholder 6">
            <a:extLst>
              <a:ext uri="{FF2B5EF4-FFF2-40B4-BE49-F238E27FC236}">
                <a16:creationId xmlns:a16="http://schemas.microsoft.com/office/drawing/2014/main" id="{79A9AD36-4DDC-4707-B896-3B09E1EE1FD4}"/>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b="30892"/>
          <a:stretch/>
        </p:blipFill>
        <p:spPr>
          <a:xfrm>
            <a:off x="6209864" y="3429000"/>
            <a:ext cx="2505055" cy="2594429"/>
          </a:xfrm>
        </p:spPr>
      </p:pic>
      <p:sp>
        <p:nvSpPr>
          <p:cNvPr id="22" name="Rectangle 21">
            <a:extLst>
              <a:ext uri="{FF2B5EF4-FFF2-40B4-BE49-F238E27FC236}">
                <a16:creationId xmlns:a16="http://schemas.microsoft.com/office/drawing/2014/main" id="{9538F539-7D48-42A3-A81B-D3E196563474}"/>
              </a:ext>
            </a:extLst>
          </p:cNvPr>
          <p:cNvSpPr/>
          <p:nvPr/>
        </p:nvSpPr>
        <p:spPr>
          <a:xfrm>
            <a:off x="1008063" y="1285011"/>
            <a:ext cx="10175874" cy="1452705"/>
          </a:xfrm>
          <a:prstGeom prst="rect">
            <a:avLst/>
          </a:prstGeom>
        </p:spPr>
        <p:txBody>
          <a:bodyPr wrap="square">
            <a:spAutoFit/>
          </a:bodyPr>
          <a:lstStyle/>
          <a:p>
            <a:pPr algn="ctr" eaLnBrk="1" fontAlgn="auto" hangingPunct="1">
              <a:lnSpc>
                <a:spcPct val="150000"/>
              </a:lnSpc>
              <a:spcBef>
                <a:spcPts val="0"/>
              </a:spcBef>
              <a:spcAft>
                <a:spcPts val="0"/>
              </a:spcAft>
              <a:defRPr/>
            </a:pPr>
            <a:r>
              <a:rPr lang="en-US" sz="1000" dirty="0">
                <a:solidFill>
                  <a:schemeClr val="tx1">
                    <a:lumMod val="50000"/>
                    <a:lumOff val="50000"/>
                  </a:schemeClr>
                </a:solidFill>
                <a:latin typeface="+mj-lt"/>
                <a:ea typeface="Open Sans" panose="020B0606030504020204" pitchFamily="34" charset="0"/>
                <a:cs typeface="Open Sans" panose="020B0606030504020204" pitchFamily="34" charset="0"/>
              </a:rPr>
              <a:t>Lorem ipsum dolor sit amet, consectetur adipiscing elit. Morbi augue urna, convallis et urna auctor, pretium imperdiet turpis. Praesent ante nisi, hendrerit at purus a, auctor accumsan magna. Phasellus vel dapibus nulla. Fusce vel sollicitudin libero. Curabitur rutrum orci magna, nec auctor orci consectetur nec. In accumsan justo sed dui gravida, non lacinia massa pulvinar. Donec pellentesque viverra felis. Etiam vulputate justo vel massa lobortis fringilla. Quisque tempor erat sit amet pretium feugiat. Aenean tempor, orci quis ornare finibus, odio est interdum est, hendrerit dapibus lectus lectors ut nisi. Sed vel arcu quis diam gravida fringilla non nec massa. Suspendisse neque elit, rhoncus mattis sollicitudin id, blandit ac nulla. Sed congue nisi non accumsan sollicitudin. Ut massa ante, scelerisque at tempor nec, bibendum ac nisl.</a:t>
            </a:r>
          </a:p>
        </p:txBody>
      </p:sp>
      <p:sp>
        <p:nvSpPr>
          <p:cNvPr id="23" name="Rectangle 22">
            <a:extLst>
              <a:ext uri="{FF2B5EF4-FFF2-40B4-BE49-F238E27FC236}">
                <a16:creationId xmlns:a16="http://schemas.microsoft.com/office/drawing/2014/main" id="{ADBA1E26-4E2C-4CCD-8676-A3C29AF85CDC}"/>
              </a:ext>
            </a:extLst>
          </p:cNvPr>
          <p:cNvSpPr/>
          <p:nvPr/>
        </p:nvSpPr>
        <p:spPr>
          <a:xfrm>
            <a:off x="2155825" y="400050"/>
            <a:ext cx="7880350" cy="584775"/>
          </a:xfrm>
          <a:prstGeom prst="rect">
            <a:avLst/>
          </a:prstGeom>
        </p:spPr>
        <p:txBody>
          <a:bodyPr>
            <a:spAutoFit/>
          </a:bodyPr>
          <a:lstStyle/>
          <a:p>
            <a:pPr algn="ctr" eaLnBrk="1" fontAlgn="auto" hangingPunct="1">
              <a:spcBef>
                <a:spcPts val="0"/>
              </a:spcBef>
              <a:spcAft>
                <a:spcPts val="0"/>
              </a:spcAft>
              <a:defRPr/>
            </a:pPr>
            <a:r>
              <a:rPr lang="id-ID" sz="3200" b="1" dirty="0">
                <a:solidFill>
                  <a:schemeClr val="tx1">
                    <a:lumMod val="85000"/>
                    <a:lumOff val="15000"/>
                  </a:schemeClr>
                </a:solidFill>
                <a:latin typeface="Poppins Medium" panose="00000600000000000000" pitchFamily="2" charset="0"/>
                <a:ea typeface="Roboto" panose="02000000000000000000" pitchFamily="2" charset="0"/>
                <a:cs typeface="Poppins Medium" panose="00000600000000000000" pitchFamily="2" charset="0"/>
              </a:rPr>
              <a:t>About Our </a:t>
            </a:r>
            <a:r>
              <a:rPr lang="id-ID" sz="3200" b="1" i="1" dirty="0">
                <a:solidFill>
                  <a:schemeClr val="accent5"/>
                </a:solidFill>
                <a:latin typeface="Poppins Medium" panose="00000600000000000000" pitchFamily="2" charset="0"/>
                <a:ea typeface="Roboto" panose="02000000000000000000" pitchFamily="2" charset="0"/>
                <a:cs typeface="Poppins Medium" panose="00000600000000000000" pitchFamily="2" charset="0"/>
              </a:rPr>
              <a:t>Law Point</a:t>
            </a:r>
          </a:p>
        </p:txBody>
      </p:sp>
      <p:pic>
        <p:nvPicPr>
          <p:cNvPr id="25" name="Picture 24">
            <a:extLst>
              <a:ext uri="{FF2B5EF4-FFF2-40B4-BE49-F238E27FC236}">
                <a16:creationId xmlns:a16="http://schemas.microsoft.com/office/drawing/2014/main" id="{F5F427A7-7CA3-4A09-9F6E-A4AFD24C2B53}"/>
              </a:ext>
            </a:extLst>
          </p:cNvPr>
          <p:cNvPicPr>
            <a:picLocks noChangeAspect="1"/>
          </p:cNvPicPr>
          <p:nvPr/>
        </p:nvPicPr>
        <p:blipFill rotWithShape="1">
          <a:blip r:embed="rId4">
            <a:extLst>
              <a:ext uri="{28A0092B-C50C-407E-A947-70E740481C1C}">
                <a14:useLocalDpi xmlns:a14="http://schemas.microsoft.com/office/drawing/2010/main" val="0"/>
              </a:ext>
            </a:extLst>
          </a:blip>
          <a:srcRect l="14143" t="9825" r="23079" b="28787"/>
          <a:stretch/>
        </p:blipFill>
        <p:spPr>
          <a:xfrm>
            <a:off x="11024232" y="457201"/>
            <a:ext cx="545468" cy="5334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C7B2264-F9E6-4D2F-A0DE-4DF9EDE7835C}"/>
              </a:ext>
            </a:extLst>
          </p:cNvPr>
          <p:cNvSpPr/>
          <p:nvPr/>
        </p:nvSpPr>
        <p:spPr>
          <a:xfrm>
            <a:off x="3792538" y="0"/>
            <a:ext cx="328295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3" name="Rectangle 22">
            <a:extLst>
              <a:ext uri="{FF2B5EF4-FFF2-40B4-BE49-F238E27FC236}">
                <a16:creationId xmlns:a16="http://schemas.microsoft.com/office/drawing/2014/main" id="{1423AB5F-9816-4CD1-9162-A9C6D23C1237}"/>
              </a:ext>
            </a:extLst>
          </p:cNvPr>
          <p:cNvSpPr/>
          <p:nvPr/>
        </p:nvSpPr>
        <p:spPr>
          <a:xfrm>
            <a:off x="4572000" y="0"/>
            <a:ext cx="2503488"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nvGrpSpPr>
          <p:cNvPr id="57348" name="Group 6">
            <a:extLst>
              <a:ext uri="{FF2B5EF4-FFF2-40B4-BE49-F238E27FC236}">
                <a16:creationId xmlns:a16="http://schemas.microsoft.com/office/drawing/2014/main" id="{1BEE5425-222F-405A-A6A9-7E4CBC0211FC}"/>
              </a:ext>
            </a:extLst>
          </p:cNvPr>
          <p:cNvGrpSpPr>
            <a:grpSpLocks/>
          </p:cNvGrpSpPr>
          <p:nvPr/>
        </p:nvGrpSpPr>
        <p:grpSpPr bwMode="auto">
          <a:xfrm>
            <a:off x="7854950" y="4308475"/>
            <a:ext cx="3557588" cy="312738"/>
            <a:chOff x="6686626" y="5067890"/>
            <a:chExt cx="4667173" cy="312147"/>
          </a:xfrm>
        </p:grpSpPr>
        <p:sp>
          <p:nvSpPr>
            <p:cNvPr id="8" name="Rounded Rectangle 7">
              <a:extLst>
                <a:ext uri="{FF2B5EF4-FFF2-40B4-BE49-F238E27FC236}">
                  <a16:creationId xmlns:a16="http://schemas.microsoft.com/office/drawing/2014/main" id="{702E5A32-1C88-437D-8E6D-1FA03849C10A}"/>
                </a:ext>
              </a:extLst>
            </p:cNvPr>
            <p:cNvSpPr/>
            <p:nvPr/>
          </p:nvSpPr>
          <p:spPr>
            <a:xfrm>
              <a:off x="6686626" y="5067890"/>
              <a:ext cx="4667173" cy="312147"/>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b="1" dirty="0">
                <a:solidFill>
                  <a:srgbClr val="FFFFFF"/>
                </a:solidFill>
                <a:latin typeface="+mj-lt"/>
                <a:ea typeface="Roboto" panose="02000000000000000000" pitchFamily="2" charset="0"/>
                <a:cs typeface="Open Sans Semibold" panose="020B0706030804020204" pitchFamily="34" charset="0"/>
              </a:endParaRPr>
            </a:p>
          </p:txBody>
        </p:sp>
        <p:sp>
          <p:nvSpPr>
            <p:cNvPr id="9" name="Rounded Rectangle 8">
              <a:extLst>
                <a:ext uri="{FF2B5EF4-FFF2-40B4-BE49-F238E27FC236}">
                  <a16:creationId xmlns:a16="http://schemas.microsoft.com/office/drawing/2014/main" id="{EFB77A06-44A9-467F-98BF-0209B43B12CE}"/>
                </a:ext>
              </a:extLst>
            </p:cNvPr>
            <p:cNvSpPr/>
            <p:nvPr/>
          </p:nvSpPr>
          <p:spPr>
            <a:xfrm>
              <a:off x="6686626" y="5067890"/>
              <a:ext cx="3613363" cy="312147"/>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bIns="0" anchor="ctr"/>
            <a:lstStyle/>
            <a:p>
              <a:pPr algn="r" eaLnBrk="1" fontAlgn="auto" hangingPunct="1">
                <a:spcBef>
                  <a:spcPts val="0"/>
                </a:spcBef>
                <a:spcAft>
                  <a:spcPts val="0"/>
                </a:spcAft>
                <a:defRPr/>
              </a:pPr>
              <a:r>
                <a:rPr lang="en-US" sz="1200" b="1" dirty="0">
                  <a:solidFill>
                    <a:srgbClr val="FFFFFF"/>
                  </a:solidFill>
                  <a:latin typeface="+mj-lt"/>
                  <a:ea typeface="Roboto" panose="02000000000000000000" pitchFamily="2" charset="0"/>
                  <a:cs typeface="Open Sans" charset="0"/>
                </a:rPr>
                <a:t>80%</a:t>
              </a:r>
            </a:p>
          </p:txBody>
        </p:sp>
        <p:sp>
          <p:nvSpPr>
            <p:cNvPr id="57359" name="Rectangle 9">
              <a:extLst>
                <a:ext uri="{FF2B5EF4-FFF2-40B4-BE49-F238E27FC236}">
                  <a16:creationId xmlns:a16="http://schemas.microsoft.com/office/drawing/2014/main" id="{4612EBEA-89E4-4EF5-ADF0-A82C4B6EF3D6}"/>
                </a:ext>
              </a:extLst>
            </p:cNvPr>
            <p:cNvSpPr>
              <a:spLocks noChangeArrowheads="1"/>
            </p:cNvSpPr>
            <p:nvPr/>
          </p:nvSpPr>
          <p:spPr bwMode="auto">
            <a:xfrm>
              <a:off x="6758505" y="5092980"/>
              <a:ext cx="1379296" cy="230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bIns="0"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200" b="1" dirty="0">
                  <a:solidFill>
                    <a:srgbClr val="FFFFFF"/>
                  </a:solidFill>
                  <a:latin typeface="+mj-lt"/>
                  <a:ea typeface="Roboto" panose="02000000000000000000" pitchFamily="2" charset="0"/>
                  <a:cs typeface="Open Sans" panose="020B0606030504020204" pitchFamily="34" charset="0"/>
                </a:rPr>
                <a:t>Teamwork</a:t>
              </a:r>
            </a:p>
          </p:txBody>
        </p:sp>
      </p:grpSp>
      <p:grpSp>
        <p:nvGrpSpPr>
          <p:cNvPr id="57349" name="Group 10">
            <a:extLst>
              <a:ext uri="{FF2B5EF4-FFF2-40B4-BE49-F238E27FC236}">
                <a16:creationId xmlns:a16="http://schemas.microsoft.com/office/drawing/2014/main" id="{C6C402F4-2A2A-4A1C-8D6E-684E9FB2A461}"/>
              </a:ext>
            </a:extLst>
          </p:cNvPr>
          <p:cNvGrpSpPr>
            <a:grpSpLocks/>
          </p:cNvGrpSpPr>
          <p:nvPr/>
        </p:nvGrpSpPr>
        <p:grpSpPr bwMode="auto">
          <a:xfrm>
            <a:off x="7854950" y="5149850"/>
            <a:ext cx="3557588" cy="311150"/>
            <a:chOff x="6686626" y="5795071"/>
            <a:chExt cx="4667173" cy="312147"/>
          </a:xfrm>
        </p:grpSpPr>
        <p:sp>
          <p:nvSpPr>
            <p:cNvPr id="12" name="Rounded Rectangle 11">
              <a:extLst>
                <a:ext uri="{FF2B5EF4-FFF2-40B4-BE49-F238E27FC236}">
                  <a16:creationId xmlns:a16="http://schemas.microsoft.com/office/drawing/2014/main" id="{86D189C0-CDB5-4B66-97AB-B8E35116B473}"/>
                </a:ext>
              </a:extLst>
            </p:cNvPr>
            <p:cNvSpPr/>
            <p:nvPr/>
          </p:nvSpPr>
          <p:spPr>
            <a:xfrm>
              <a:off x="6686626" y="5795071"/>
              <a:ext cx="4667173" cy="312147"/>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b="1" dirty="0">
                <a:solidFill>
                  <a:srgbClr val="FFFFFF"/>
                </a:solidFill>
                <a:latin typeface="+mj-lt"/>
                <a:ea typeface="Roboto" panose="02000000000000000000" pitchFamily="2" charset="0"/>
                <a:cs typeface="Open Sans Semibold" panose="020B0706030804020204" pitchFamily="34" charset="0"/>
              </a:endParaRPr>
            </a:p>
          </p:txBody>
        </p:sp>
        <p:sp>
          <p:nvSpPr>
            <p:cNvPr id="13" name="Rounded Rectangle 12">
              <a:extLst>
                <a:ext uri="{FF2B5EF4-FFF2-40B4-BE49-F238E27FC236}">
                  <a16:creationId xmlns:a16="http://schemas.microsoft.com/office/drawing/2014/main" id="{4124FB57-D822-422A-BF12-860F6772304E}"/>
                </a:ext>
              </a:extLst>
            </p:cNvPr>
            <p:cNvSpPr/>
            <p:nvPr/>
          </p:nvSpPr>
          <p:spPr>
            <a:xfrm>
              <a:off x="6686626" y="5795071"/>
              <a:ext cx="4261060" cy="312147"/>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bIns="0" anchor="ctr"/>
            <a:lstStyle/>
            <a:p>
              <a:pPr algn="r" eaLnBrk="1" fontAlgn="auto" hangingPunct="1">
                <a:spcBef>
                  <a:spcPts val="0"/>
                </a:spcBef>
                <a:spcAft>
                  <a:spcPts val="0"/>
                </a:spcAft>
                <a:defRPr/>
              </a:pPr>
              <a:r>
                <a:rPr lang="en-US" sz="1200" b="1" dirty="0">
                  <a:solidFill>
                    <a:srgbClr val="FFFFFF"/>
                  </a:solidFill>
                  <a:latin typeface="+mj-lt"/>
                  <a:ea typeface="Roboto" panose="02000000000000000000" pitchFamily="2" charset="0"/>
                  <a:cs typeface="Open Sans" charset="0"/>
                </a:rPr>
                <a:t>94%</a:t>
              </a:r>
            </a:p>
          </p:txBody>
        </p:sp>
        <p:sp>
          <p:nvSpPr>
            <p:cNvPr id="57356" name="Rectangle 13">
              <a:extLst>
                <a:ext uri="{FF2B5EF4-FFF2-40B4-BE49-F238E27FC236}">
                  <a16:creationId xmlns:a16="http://schemas.microsoft.com/office/drawing/2014/main" id="{F037F32B-8C13-4C7F-8452-4D0E448A9DE2}"/>
                </a:ext>
              </a:extLst>
            </p:cNvPr>
            <p:cNvSpPr>
              <a:spLocks noChangeArrowheads="1"/>
            </p:cNvSpPr>
            <p:nvPr/>
          </p:nvSpPr>
          <p:spPr bwMode="auto">
            <a:xfrm>
              <a:off x="6758509" y="5829009"/>
              <a:ext cx="1893406" cy="231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bIns="0"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200" b="1" dirty="0">
                  <a:solidFill>
                    <a:srgbClr val="FFFFFF"/>
                  </a:solidFill>
                  <a:latin typeface="+mj-lt"/>
                  <a:ea typeface="Roboto" panose="02000000000000000000" pitchFamily="2" charset="0"/>
                  <a:cs typeface="Open Sans" panose="020B0606030504020204" pitchFamily="34" charset="0"/>
                </a:rPr>
                <a:t>Working Times</a:t>
              </a:r>
            </a:p>
          </p:txBody>
        </p:sp>
      </p:grpSp>
      <p:sp>
        <p:nvSpPr>
          <p:cNvPr id="20" name="Rectangle 19">
            <a:extLst>
              <a:ext uri="{FF2B5EF4-FFF2-40B4-BE49-F238E27FC236}">
                <a16:creationId xmlns:a16="http://schemas.microsoft.com/office/drawing/2014/main" id="{DF219F53-F751-4407-895B-D7170B30BB1A}"/>
              </a:ext>
            </a:extLst>
          </p:cNvPr>
          <p:cNvSpPr/>
          <p:nvPr/>
        </p:nvSpPr>
        <p:spPr>
          <a:xfrm>
            <a:off x="7781925" y="2474913"/>
            <a:ext cx="3703638" cy="1222375"/>
          </a:xfrm>
          <a:prstGeom prst="rect">
            <a:avLst/>
          </a:prstGeom>
        </p:spPr>
        <p:txBody>
          <a:bodyPr>
            <a:spAutoFit/>
          </a:bodyPr>
          <a:lstStyle/>
          <a:p>
            <a:pPr algn="just" eaLnBrk="1" fontAlgn="auto" hangingPunct="1">
              <a:lnSpc>
                <a:spcPct val="150000"/>
              </a:lnSpc>
              <a:spcBef>
                <a:spcPts val="0"/>
              </a:spcBef>
              <a:spcAft>
                <a:spcPts val="0"/>
              </a:spcAft>
              <a:defRPr/>
            </a:pPr>
            <a:r>
              <a:rPr lang="en-US" sz="1000" dirty="0">
                <a:solidFill>
                  <a:schemeClr val="tx1">
                    <a:lumMod val="50000"/>
                    <a:lumOff val="50000"/>
                  </a:schemeClr>
                </a:solidFill>
                <a:latin typeface="+mj-lt"/>
                <a:ea typeface="Open Sans" panose="020B0606030504020204" pitchFamily="34" charset="0"/>
                <a:cs typeface="Open Sans" panose="020B0606030504020204" pitchFamily="34" charset="0"/>
              </a:rPr>
              <a:t>A wonderful serenity has taken possession of my entire soul, like these sweet mornings of spring which I enjoy with my whole heart. I am alone, and feel the charm of existence in this spot, which was created for the bliss of souls like mine.</a:t>
            </a:r>
            <a:r>
              <a:rPr lang="id-ID" sz="1000" dirty="0">
                <a:solidFill>
                  <a:schemeClr val="tx1">
                    <a:lumMod val="50000"/>
                    <a:lumOff val="50000"/>
                  </a:schemeClr>
                </a:solidFill>
                <a:latin typeface="+mj-lt"/>
                <a:ea typeface="Open Sans" panose="020B0606030504020204" pitchFamily="34" charset="0"/>
                <a:cs typeface="Open Sans" panose="020B0606030504020204" pitchFamily="34" charset="0"/>
              </a:rPr>
              <a:t> </a:t>
            </a:r>
            <a:endParaRPr lang="en-US" sz="1000" dirty="0">
              <a:solidFill>
                <a:schemeClr val="tx1">
                  <a:lumMod val="50000"/>
                  <a:lumOff val="50000"/>
                </a:schemeClr>
              </a:solidFill>
              <a:latin typeface="+mj-lt"/>
              <a:ea typeface="Open Sans" panose="020B0606030504020204" pitchFamily="34" charset="0"/>
              <a:cs typeface="Open Sans" panose="020B0606030504020204" pitchFamily="34" charset="0"/>
            </a:endParaRPr>
          </a:p>
        </p:txBody>
      </p:sp>
      <p:sp>
        <p:nvSpPr>
          <p:cNvPr id="17" name="Rectangle 16">
            <a:extLst>
              <a:ext uri="{FF2B5EF4-FFF2-40B4-BE49-F238E27FC236}">
                <a16:creationId xmlns:a16="http://schemas.microsoft.com/office/drawing/2014/main" id="{D55A4756-30F5-4480-90C2-643C9B4C2D8F}"/>
              </a:ext>
            </a:extLst>
          </p:cNvPr>
          <p:cNvSpPr/>
          <p:nvPr/>
        </p:nvSpPr>
        <p:spPr>
          <a:xfrm>
            <a:off x="622299" y="2397949"/>
            <a:ext cx="2463775" cy="2062103"/>
          </a:xfrm>
          <a:prstGeom prst="rect">
            <a:avLst/>
          </a:prstGeom>
        </p:spPr>
        <p:txBody>
          <a:bodyPr wrap="square">
            <a:spAutoFit/>
          </a:bodyPr>
          <a:lstStyle/>
          <a:p>
            <a:pPr eaLnBrk="1" fontAlgn="auto" hangingPunct="1">
              <a:spcBef>
                <a:spcPts val="0"/>
              </a:spcBef>
              <a:spcAft>
                <a:spcPts val="0"/>
              </a:spcAft>
              <a:defRPr/>
            </a:pPr>
            <a:r>
              <a:rPr lang="id-ID" sz="3200" b="1" dirty="0">
                <a:solidFill>
                  <a:schemeClr val="tx1">
                    <a:lumMod val="85000"/>
                    <a:lumOff val="15000"/>
                  </a:schemeClr>
                </a:solidFill>
                <a:latin typeface="Poppins Medium" panose="00000600000000000000" pitchFamily="2" charset="0"/>
                <a:ea typeface="Roboto" panose="02000000000000000000" pitchFamily="2" charset="0"/>
                <a:cs typeface="Poppins Medium" panose="00000600000000000000" pitchFamily="2" charset="0"/>
              </a:rPr>
              <a:t>About Our Personal </a:t>
            </a:r>
            <a:r>
              <a:rPr lang="id-ID" sz="3200" b="1" i="1" dirty="0">
                <a:solidFill>
                  <a:schemeClr val="accent5"/>
                </a:solidFill>
                <a:latin typeface="Poppins Medium" panose="00000600000000000000" pitchFamily="2" charset="0"/>
                <a:ea typeface="Roboto" panose="02000000000000000000" pitchFamily="2" charset="0"/>
                <a:cs typeface="Poppins Medium" panose="00000600000000000000" pitchFamily="2" charset="0"/>
              </a:rPr>
              <a:t>Profile Lawyer</a:t>
            </a:r>
            <a:endParaRPr lang="en-US" sz="3200" b="1" i="1" dirty="0">
              <a:solidFill>
                <a:schemeClr val="accent5"/>
              </a:solidFill>
              <a:latin typeface="Poppins Medium" panose="00000600000000000000" pitchFamily="2" charset="0"/>
              <a:ea typeface="Roboto" panose="02000000000000000000" pitchFamily="2" charset="0"/>
              <a:cs typeface="Poppins Medium" panose="00000600000000000000" pitchFamily="2" charset="0"/>
            </a:endParaRPr>
          </a:p>
        </p:txBody>
      </p:sp>
      <p:pic>
        <p:nvPicPr>
          <p:cNvPr id="4" name="Picture Placeholder 3">
            <a:extLst>
              <a:ext uri="{FF2B5EF4-FFF2-40B4-BE49-F238E27FC236}">
                <a16:creationId xmlns:a16="http://schemas.microsoft.com/office/drawing/2014/main" id="{94BBE697-362D-4329-A5E8-BE09C428C0F2}"/>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30299" r="30299"/>
          <a:stretch>
            <a:fillRect/>
          </a:stretch>
        </p:blipFill>
        <p:spPr/>
      </p:pic>
      <p:pic>
        <p:nvPicPr>
          <p:cNvPr id="19" name="Picture 18">
            <a:extLst>
              <a:ext uri="{FF2B5EF4-FFF2-40B4-BE49-F238E27FC236}">
                <a16:creationId xmlns:a16="http://schemas.microsoft.com/office/drawing/2014/main" id="{9695ECCC-83F2-40F0-887F-5FAD6B6DC1CD}"/>
              </a:ext>
            </a:extLst>
          </p:cNvPr>
          <p:cNvPicPr>
            <a:picLocks noChangeAspect="1"/>
          </p:cNvPicPr>
          <p:nvPr/>
        </p:nvPicPr>
        <p:blipFill rotWithShape="1">
          <a:blip r:embed="rId3">
            <a:extLst>
              <a:ext uri="{28A0092B-C50C-407E-A947-70E740481C1C}">
                <a14:useLocalDpi xmlns:a14="http://schemas.microsoft.com/office/drawing/2010/main" val="0"/>
              </a:ext>
            </a:extLst>
          </a:blip>
          <a:srcRect l="14143" t="9825" r="23079" b="28787"/>
          <a:stretch/>
        </p:blipFill>
        <p:spPr>
          <a:xfrm>
            <a:off x="11024232" y="457201"/>
            <a:ext cx="545468" cy="5334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6AA56E5-C4A3-4F9F-915B-8B7F240BBA85}"/>
              </a:ext>
            </a:extLst>
          </p:cNvPr>
          <p:cNvSpPr/>
          <p:nvPr/>
        </p:nvSpPr>
        <p:spPr>
          <a:xfrm>
            <a:off x="0" y="0"/>
            <a:ext cx="4935538" cy="396716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8" name="Rectangle 17">
            <a:extLst>
              <a:ext uri="{FF2B5EF4-FFF2-40B4-BE49-F238E27FC236}">
                <a16:creationId xmlns:a16="http://schemas.microsoft.com/office/drawing/2014/main" id="{8DEB8321-E80E-42F2-9DD7-38CB29E89C44}"/>
              </a:ext>
            </a:extLst>
          </p:cNvPr>
          <p:cNvSpPr/>
          <p:nvPr/>
        </p:nvSpPr>
        <p:spPr>
          <a:xfrm>
            <a:off x="0" y="3967163"/>
            <a:ext cx="7104063" cy="28908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9405" name="TextBox 15">
            <a:extLst>
              <a:ext uri="{FF2B5EF4-FFF2-40B4-BE49-F238E27FC236}">
                <a16:creationId xmlns:a16="http://schemas.microsoft.com/office/drawing/2014/main" id="{4A6F0C16-DF6B-4784-86B9-F49037905AD7}"/>
              </a:ext>
            </a:extLst>
          </p:cNvPr>
          <p:cNvSpPr txBox="1">
            <a:spLocks noChangeArrowheads="1"/>
          </p:cNvSpPr>
          <p:nvPr/>
        </p:nvSpPr>
        <p:spPr bwMode="auto">
          <a:xfrm flipH="1">
            <a:off x="1461720" y="4760913"/>
            <a:ext cx="1512035" cy="307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ID" altLang="en-US" sz="1400" b="1" dirty="0">
                <a:solidFill>
                  <a:schemeClr val="bg1"/>
                </a:solidFill>
                <a:latin typeface="Poppins Medium" panose="00000600000000000000" pitchFamily="2" charset="0"/>
                <a:ea typeface="Roboto" panose="02000000000000000000" pitchFamily="2" charset="0"/>
                <a:cs typeface="Poppins Medium" panose="00000600000000000000" pitchFamily="2" charset="0"/>
              </a:rPr>
              <a:t>Great Portfolio</a:t>
            </a:r>
            <a:endParaRPr lang="en-US" altLang="en-US" sz="1400" b="1" dirty="0">
              <a:solidFill>
                <a:schemeClr val="bg1"/>
              </a:solidFill>
              <a:latin typeface="Poppins Medium" panose="00000600000000000000" pitchFamily="2" charset="0"/>
              <a:ea typeface="Roboto" panose="02000000000000000000" pitchFamily="2" charset="0"/>
              <a:cs typeface="Poppins Medium" panose="00000600000000000000" pitchFamily="2" charset="0"/>
            </a:endParaRPr>
          </a:p>
        </p:txBody>
      </p:sp>
      <p:sp>
        <p:nvSpPr>
          <p:cNvPr id="59406" name="Rectangle 16">
            <a:extLst>
              <a:ext uri="{FF2B5EF4-FFF2-40B4-BE49-F238E27FC236}">
                <a16:creationId xmlns:a16="http://schemas.microsoft.com/office/drawing/2014/main" id="{706A85AF-9E48-46C1-9AEE-4607E222828C}"/>
              </a:ext>
            </a:extLst>
          </p:cNvPr>
          <p:cNvSpPr>
            <a:spLocks noChangeArrowheads="1"/>
          </p:cNvSpPr>
          <p:nvPr/>
        </p:nvSpPr>
        <p:spPr bwMode="auto">
          <a:xfrm flipH="1">
            <a:off x="1122363" y="5141321"/>
            <a:ext cx="2190750" cy="991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ct val="150000"/>
              </a:lnSpc>
            </a:pPr>
            <a:r>
              <a:rPr lang="en-US" altLang="en-US" sz="1000" dirty="0">
                <a:solidFill>
                  <a:schemeClr val="bg1"/>
                </a:solidFill>
                <a:latin typeface="+mj-lt"/>
                <a:cs typeface="Open Sans" panose="020B0606030504020204" pitchFamily="34" charset="0"/>
              </a:rPr>
              <a:t>A wonderful serenity has taken possession of my entire soul, like these sweet mornings of spring which I enjoy</a:t>
            </a:r>
          </a:p>
        </p:txBody>
      </p:sp>
      <p:sp>
        <p:nvSpPr>
          <p:cNvPr id="59403" name="TextBox 21">
            <a:extLst>
              <a:ext uri="{FF2B5EF4-FFF2-40B4-BE49-F238E27FC236}">
                <a16:creationId xmlns:a16="http://schemas.microsoft.com/office/drawing/2014/main" id="{3ECD56A9-9835-409F-8FC4-86DB292F5F9E}"/>
              </a:ext>
            </a:extLst>
          </p:cNvPr>
          <p:cNvSpPr txBox="1">
            <a:spLocks noChangeArrowheads="1"/>
          </p:cNvSpPr>
          <p:nvPr/>
        </p:nvSpPr>
        <p:spPr bwMode="auto">
          <a:xfrm flipH="1">
            <a:off x="4128720" y="4760913"/>
            <a:ext cx="1512035" cy="307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ID" altLang="en-US" sz="1400" b="1" dirty="0">
                <a:solidFill>
                  <a:schemeClr val="bg1"/>
                </a:solidFill>
                <a:latin typeface="Poppins Medium" panose="00000600000000000000" pitchFamily="2" charset="0"/>
                <a:ea typeface="Roboto" panose="02000000000000000000" pitchFamily="2" charset="0"/>
                <a:cs typeface="Poppins Medium" panose="00000600000000000000" pitchFamily="2" charset="0"/>
              </a:rPr>
              <a:t>Great Portfolio</a:t>
            </a:r>
            <a:endParaRPr lang="en-US" altLang="en-US" sz="1400" b="1" dirty="0">
              <a:solidFill>
                <a:schemeClr val="bg1"/>
              </a:solidFill>
              <a:latin typeface="Poppins Medium" panose="00000600000000000000" pitchFamily="2" charset="0"/>
              <a:ea typeface="Roboto" panose="02000000000000000000" pitchFamily="2" charset="0"/>
              <a:cs typeface="Poppins Medium" panose="00000600000000000000" pitchFamily="2" charset="0"/>
            </a:endParaRPr>
          </a:p>
        </p:txBody>
      </p:sp>
      <p:sp>
        <p:nvSpPr>
          <p:cNvPr id="59404" name="Rectangle 22">
            <a:extLst>
              <a:ext uri="{FF2B5EF4-FFF2-40B4-BE49-F238E27FC236}">
                <a16:creationId xmlns:a16="http://schemas.microsoft.com/office/drawing/2014/main" id="{305E3410-E4B4-453F-A02F-32572B1A87D5}"/>
              </a:ext>
            </a:extLst>
          </p:cNvPr>
          <p:cNvSpPr>
            <a:spLocks noChangeArrowheads="1"/>
          </p:cNvSpPr>
          <p:nvPr/>
        </p:nvSpPr>
        <p:spPr bwMode="auto">
          <a:xfrm flipH="1">
            <a:off x="3789363" y="5141321"/>
            <a:ext cx="2190750" cy="991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ct val="150000"/>
              </a:lnSpc>
            </a:pPr>
            <a:r>
              <a:rPr lang="en-US" altLang="en-US" sz="1000" dirty="0">
                <a:solidFill>
                  <a:schemeClr val="bg1"/>
                </a:solidFill>
                <a:latin typeface="+mj-lt"/>
                <a:cs typeface="Open Sans" panose="020B0606030504020204" pitchFamily="34" charset="0"/>
              </a:rPr>
              <a:t>A wonderful serenity has taken possession of my entire soul, like these sweet mornings of spring which I enjoy</a:t>
            </a:r>
          </a:p>
        </p:txBody>
      </p:sp>
      <p:sp>
        <p:nvSpPr>
          <p:cNvPr id="24" name="Rectangle 23">
            <a:extLst>
              <a:ext uri="{FF2B5EF4-FFF2-40B4-BE49-F238E27FC236}">
                <a16:creationId xmlns:a16="http://schemas.microsoft.com/office/drawing/2014/main" id="{5622DE00-1134-48F7-B1B8-B266F8C314A4}"/>
              </a:ext>
            </a:extLst>
          </p:cNvPr>
          <p:cNvSpPr/>
          <p:nvPr/>
        </p:nvSpPr>
        <p:spPr>
          <a:xfrm>
            <a:off x="7103549" y="1003300"/>
            <a:ext cx="4084637" cy="1569660"/>
          </a:xfrm>
          <a:prstGeom prst="rect">
            <a:avLst/>
          </a:prstGeom>
        </p:spPr>
        <p:txBody>
          <a:bodyPr>
            <a:spAutoFit/>
          </a:bodyPr>
          <a:lstStyle/>
          <a:p>
            <a:pPr eaLnBrk="1" fontAlgn="auto" hangingPunct="1">
              <a:spcBef>
                <a:spcPts val="0"/>
              </a:spcBef>
              <a:spcAft>
                <a:spcPts val="0"/>
              </a:spcAft>
              <a:defRPr/>
            </a:pPr>
            <a:r>
              <a:rPr lang="id-ID" sz="3200" b="1" dirty="0">
                <a:solidFill>
                  <a:schemeClr val="tx1">
                    <a:lumMod val="85000"/>
                    <a:lumOff val="15000"/>
                  </a:schemeClr>
                </a:solidFill>
                <a:latin typeface="Poppins Medium" panose="00000600000000000000" pitchFamily="2" charset="0"/>
                <a:ea typeface="Roboto" panose="02000000000000000000" pitchFamily="2" charset="0"/>
                <a:cs typeface="Poppins Medium" panose="00000600000000000000" pitchFamily="2" charset="0"/>
              </a:rPr>
              <a:t>Awesome Our Portfolio In </a:t>
            </a:r>
            <a:r>
              <a:rPr lang="id-ID" sz="3200" b="1" i="1" dirty="0">
                <a:solidFill>
                  <a:schemeClr val="accent5"/>
                </a:solidFill>
                <a:latin typeface="Poppins Medium" panose="00000600000000000000" pitchFamily="2" charset="0"/>
                <a:ea typeface="Roboto" panose="02000000000000000000" pitchFamily="2" charset="0"/>
                <a:cs typeface="Poppins Medium" panose="00000600000000000000" pitchFamily="2" charset="0"/>
              </a:rPr>
              <a:t>Law Point</a:t>
            </a:r>
          </a:p>
        </p:txBody>
      </p:sp>
      <p:pic>
        <p:nvPicPr>
          <p:cNvPr id="28" name="Picture Placeholder 27">
            <a:extLst>
              <a:ext uri="{FF2B5EF4-FFF2-40B4-BE49-F238E27FC236}">
                <a16:creationId xmlns:a16="http://schemas.microsoft.com/office/drawing/2014/main" id="{5E74D3BD-927E-47B3-B378-E1DD5D4C8EF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6667" b="16667"/>
          <a:stretch>
            <a:fillRect/>
          </a:stretch>
        </p:blipFill>
        <p:spPr/>
      </p:pic>
      <p:pic>
        <p:nvPicPr>
          <p:cNvPr id="30" name="Picture Placeholder 29">
            <a:extLst>
              <a:ext uri="{FF2B5EF4-FFF2-40B4-BE49-F238E27FC236}">
                <a16:creationId xmlns:a16="http://schemas.microsoft.com/office/drawing/2014/main" id="{E84BEE35-7C51-4B57-9F23-A8557B8E775A}"/>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6667" r="16667"/>
          <a:stretch>
            <a:fillRect/>
          </a:stretch>
        </p:blipFill>
        <p:spPr/>
      </p:pic>
      <p:pic>
        <p:nvPicPr>
          <p:cNvPr id="59392" name="Picture Placeholder 59391">
            <a:extLst>
              <a:ext uri="{FF2B5EF4-FFF2-40B4-BE49-F238E27FC236}">
                <a16:creationId xmlns:a16="http://schemas.microsoft.com/office/drawing/2014/main" id="{5DE62049-BD2C-4C20-A89D-1A640E69A1CC}"/>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6462" r="6462"/>
          <a:stretch>
            <a:fillRect/>
          </a:stretch>
        </p:blipFill>
        <p:spPr/>
      </p:pic>
      <p:pic>
        <p:nvPicPr>
          <p:cNvPr id="42" name="Picture 41">
            <a:extLst>
              <a:ext uri="{FF2B5EF4-FFF2-40B4-BE49-F238E27FC236}">
                <a16:creationId xmlns:a16="http://schemas.microsoft.com/office/drawing/2014/main" id="{06D810BB-98B3-4EBD-9172-FBEDD88E7EA4}"/>
              </a:ext>
            </a:extLst>
          </p:cNvPr>
          <p:cNvPicPr>
            <a:picLocks noChangeAspect="1"/>
          </p:cNvPicPr>
          <p:nvPr/>
        </p:nvPicPr>
        <p:blipFill rotWithShape="1">
          <a:blip r:embed="rId5">
            <a:extLst>
              <a:ext uri="{28A0092B-C50C-407E-A947-70E740481C1C}">
                <a14:useLocalDpi xmlns:a14="http://schemas.microsoft.com/office/drawing/2010/main" val="0"/>
              </a:ext>
            </a:extLst>
          </a:blip>
          <a:srcRect l="14143" t="9825" r="23079" b="28787"/>
          <a:stretch/>
        </p:blipFill>
        <p:spPr>
          <a:xfrm>
            <a:off x="11024232" y="457201"/>
            <a:ext cx="545468" cy="5334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38FF4C1-77F8-4236-B4E7-6334B3C15FE5}"/>
              </a:ext>
            </a:extLst>
          </p:cNvPr>
          <p:cNvSpPr/>
          <p:nvPr/>
        </p:nvSpPr>
        <p:spPr>
          <a:xfrm>
            <a:off x="0" y="0"/>
            <a:ext cx="7456488" cy="2254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1" name="Rectangle 10">
            <a:extLst>
              <a:ext uri="{FF2B5EF4-FFF2-40B4-BE49-F238E27FC236}">
                <a16:creationId xmlns:a16="http://schemas.microsoft.com/office/drawing/2014/main" id="{4BF299A4-83CF-458F-8C3B-D664A3E35313}"/>
              </a:ext>
            </a:extLst>
          </p:cNvPr>
          <p:cNvSpPr/>
          <p:nvPr/>
        </p:nvSpPr>
        <p:spPr>
          <a:xfrm>
            <a:off x="7256463" y="0"/>
            <a:ext cx="4935537" cy="409733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475A53A6-400E-4019-8789-0A5066C4A6EB}"/>
              </a:ext>
            </a:extLst>
          </p:cNvPr>
          <p:cNvSpPr/>
          <p:nvPr/>
        </p:nvSpPr>
        <p:spPr>
          <a:xfrm>
            <a:off x="609600" y="1003300"/>
            <a:ext cx="4084638" cy="1569660"/>
          </a:xfrm>
          <a:prstGeom prst="rect">
            <a:avLst/>
          </a:prstGeom>
        </p:spPr>
        <p:txBody>
          <a:bodyPr>
            <a:spAutoFit/>
          </a:bodyPr>
          <a:lstStyle/>
          <a:p>
            <a:pPr eaLnBrk="1" fontAlgn="auto" hangingPunct="1">
              <a:spcBef>
                <a:spcPts val="0"/>
              </a:spcBef>
              <a:spcAft>
                <a:spcPts val="0"/>
              </a:spcAft>
              <a:defRPr/>
            </a:pPr>
            <a:r>
              <a:rPr lang="id-ID" sz="3200" b="1" dirty="0">
                <a:solidFill>
                  <a:schemeClr val="tx1">
                    <a:lumMod val="85000"/>
                    <a:lumOff val="15000"/>
                  </a:schemeClr>
                </a:solidFill>
                <a:latin typeface="Poppins Medium" panose="00000600000000000000" pitchFamily="2" charset="0"/>
                <a:ea typeface="Roboto" panose="02000000000000000000" pitchFamily="2" charset="0"/>
                <a:cs typeface="Poppins Medium" panose="00000600000000000000" pitchFamily="2" charset="0"/>
              </a:rPr>
              <a:t>Awesome Our Portfolio In </a:t>
            </a:r>
            <a:r>
              <a:rPr lang="id-ID" sz="3200" b="1" i="1" dirty="0">
                <a:solidFill>
                  <a:schemeClr val="accent5"/>
                </a:solidFill>
                <a:latin typeface="Poppins Medium" panose="00000600000000000000" pitchFamily="2" charset="0"/>
                <a:ea typeface="Roboto" panose="02000000000000000000" pitchFamily="2" charset="0"/>
                <a:cs typeface="Poppins Medium" panose="00000600000000000000" pitchFamily="2" charset="0"/>
              </a:rPr>
              <a:t>Law Point</a:t>
            </a:r>
          </a:p>
        </p:txBody>
      </p:sp>
      <p:sp>
        <p:nvSpPr>
          <p:cNvPr id="7" name="Rectangle 6">
            <a:extLst>
              <a:ext uri="{FF2B5EF4-FFF2-40B4-BE49-F238E27FC236}">
                <a16:creationId xmlns:a16="http://schemas.microsoft.com/office/drawing/2014/main" id="{CE929FEE-FDD3-4CA7-A4FC-61043C77B856}"/>
              </a:ext>
            </a:extLst>
          </p:cNvPr>
          <p:cNvSpPr/>
          <p:nvPr/>
        </p:nvSpPr>
        <p:spPr>
          <a:xfrm>
            <a:off x="6095999" y="5143500"/>
            <a:ext cx="5268913" cy="760413"/>
          </a:xfrm>
          <a:prstGeom prst="rect">
            <a:avLst/>
          </a:prstGeom>
        </p:spPr>
        <p:txBody>
          <a:bodyPr wrap="square">
            <a:spAutoFit/>
          </a:bodyPr>
          <a:lstStyle/>
          <a:p>
            <a:pPr algn="just" eaLnBrk="1" fontAlgn="auto" hangingPunct="1">
              <a:lnSpc>
                <a:spcPct val="150000"/>
              </a:lnSpc>
              <a:spcBef>
                <a:spcPts val="0"/>
              </a:spcBef>
              <a:spcAft>
                <a:spcPts val="0"/>
              </a:spcAft>
              <a:defRPr/>
            </a:pPr>
            <a:r>
              <a:rPr lang="en-US"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 wonderful serenity has taken possession of my entire soul, like these sweet mornings of spring which I enjoy with my whole heart. I am alone, and feel the charm of existence in this spot, which was created for the bliss of souls like mine.</a:t>
            </a:r>
            <a:r>
              <a:rPr lang="id-ID"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7425E3AF-CB57-4BF9-B6B9-B4E938E15D45}"/>
              </a:ext>
            </a:extLst>
          </p:cNvPr>
          <p:cNvSpPr/>
          <p:nvPr/>
        </p:nvSpPr>
        <p:spPr>
          <a:xfrm>
            <a:off x="0" y="3643313"/>
            <a:ext cx="4760913" cy="32146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5" name="Picture Placeholder 4">
            <a:extLst>
              <a:ext uri="{FF2B5EF4-FFF2-40B4-BE49-F238E27FC236}">
                <a16:creationId xmlns:a16="http://schemas.microsoft.com/office/drawing/2014/main" id="{8614E82F-5FD2-4AEB-AAD7-C13C6D95ACCD}"/>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12416" r="12416"/>
          <a:stretch>
            <a:fillRect/>
          </a:stretch>
        </p:blipFill>
        <p:spPr/>
      </p:pic>
      <p:pic>
        <p:nvPicPr>
          <p:cNvPr id="10" name="Picture Placeholder 9">
            <a:extLst>
              <a:ext uri="{FF2B5EF4-FFF2-40B4-BE49-F238E27FC236}">
                <a16:creationId xmlns:a16="http://schemas.microsoft.com/office/drawing/2014/main" id="{4133F517-AAEB-4CD9-8685-EADEE15716C1}"/>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t="21603" b="21603"/>
          <a:stretch>
            <a:fillRect/>
          </a:stretch>
        </p:blipFill>
        <p:spPr/>
      </p:pic>
      <p:sp>
        <p:nvSpPr>
          <p:cNvPr id="13" name="Rectangle 12">
            <a:extLst>
              <a:ext uri="{FF2B5EF4-FFF2-40B4-BE49-F238E27FC236}">
                <a16:creationId xmlns:a16="http://schemas.microsoft.com/office/drawing/2014/main" id="{2F55D1EE-8790-4D46-B50D-86FD85C04582}"/>
              </a:ext>
            </a:extLst>
          </p:cNvPr>
          <p:cNvSpPr/>
          <p:nvPr/>
        </p:nvSpPr>
        <p:spPr>
          <a:xfrm>
            <a:off x="4760913" y="6632575"/>
            <a:ext cx="7456487" cy="225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6" name="Picture 15">
            <a:extLst>
              <a:ext uri="{FF2B5EF4-FFF2-40B4-BE49-F238E27FC236}">
                <a16:creationId xmlns:a16="http://schemas.microsoft.com/office/drawing/2014/main" id="{4FB60A49-B2CB-4301-B8C2-4370D70C2360}"/>
              </a:ext>
            </a:extLst>
          </p:cNvPr>
          <p:cNvPicPr>
            <a:picLocks noChangeAspect="1"/>
          </p:cNvPicPr>
          <p:nvPr/>
        </p:nvPicPr>
        <p:blipFill rotWithShape="1">
          <a:blip r:embed="rId4">
            <a:extLst>
              <a:ext uri="{28A0092B-C50C-407E-A947-70E740481C1C}">
                <a14:useLocalDpi xmlns:a14="http://schemas.microsoft.com/office/drawing/2010/main" val="0"/>
              </a:ext>
            </a:extLst>
          </a:blip>
          <a:srcRect l="14143" t="9825" r="23079" b="28787"/>
          <a:stretch/>
        </p:blipFill>
        <p:spPr>
          <a:xfrm>
            <a:off x="11024232" y="457201"/>
            <a:ext cx="545468" cy="5334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3BB0C8F-78D5-40AB-8163-0AAA26F933A7}"/>
              </a:ext>
            </a:extLst>
          </p:cNvPr>
          <p:cNvSpPr/>
          <p:nvPr/>
        </p:nvSpPr>
        <p:spPr>
          <a:xfrm>
            <a:off x="0" y="4333875"/>
            <a:ext cx="12192000" cy="25241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Rectangle 8">
            <a:extLst>
              <a:ext uri="{FF2B5EF4-FFF2-40B4-BE49-F238E27FC236}">
                <a16:creationId xmlns:a16="http://schemas.microsoft.com/office/drawing/2014/main" id="{F24DF126-9D6F-4812-8C01-7972E66607C6}"/>
              </a:ext>
            </a:extLst>
          </p:cNvPr>
          <p:cNvSpPr/>
          <p:nvPr/>
        </p:nvSpPr>
        <p:spPr>
          <a:xfrm>
            <a:off x="0" y="3892550"/>
            <a:ext cx="2884488" cy="17764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1444" name="Rectangle 9">
            <a:extLst>
              <a:ext uri="{FF2B5EF4-FFF2-40B4-BE49-F238E27FC236}">
                <a16:creationId xmlns:a16="http://schemas.microsoft.com/office/drawing/2014/main" id="{8B753AD7-C20A-47E5-A62A-9AB4826087E0}"/>
              </a:ext>
            </a:extLst>
          </p:cNvPr>
          <p:cNvSpPr>
            <a:spLocks noChangeArrowheads="1"/>
          </p:cNvSpPr>
          <p:nvPr/>
        </p:nvSpPr>
        <p:spPr bwMode="auto">
          <a:xfrm>
            <a:off x="434975" y="4284663"/>
            <a:ext cx="1935163"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lnSpc>
                <a:spcPct val="150000"/>
              </a:lnSpc>
            </a:pPr>
            <a:r>
              <a:rPr lang="en-US" altLang="en-US" sz="1000" dirty="0">
                <a:solidFill>
                  <a:schemeClr val="bg1"/>
                </a:solidFill>
                <a:latin typeface="+mj-lt"/>
                <a:cs typeface="Open Sans" panose="020B0606030504020204" pitchFamily="34" charset="0"/>
              </a:rPr>
              <a:t>A wonderful serenity has taken possession of my entire soul, like these sweet mornings of spring</a:t>
            </a:r>
          </a:p>
        </p:txBody>
      </p:sp>
      <p:pic>
        <p:nvPicPr>
          <p:cNvPr id="6" name="Picture Placeholder 5">
            <a:extLst>
              <a:ext uri="{FF2B5EF4-FFF2-40B4-BE49-F238E27FC236}">
                <a16:creationId xmlns:a16="http://schemas.microsoft.com/office/drawing/2014/main" id="{4C8AF8AE-65A9-4147-A7D2-F438653DC553}"/>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l="16667" r="16667"/>
          <a:stretch>
            <a:fillRect/>
          </a:stretch>
        </p:blipFill>
        <p:spPr/>
      </p:pic>
      <p:pic>
        <p:nvPicPr>
          <p:cNvPr id="8" name="Picture Placeholder 7">
            <a:extLst>
              <a:ext uri="{FF2B5EF4-FFF2-40B4-BE49-F238E27FC236}">
                <a16:creationId xmlns:a16="http://schemas.microsoft.com/office/drawing/2014/main" id="{B50369D4-34E4-4D9B-867F-E1FA53E7ECED}"/>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16667" r="16667"/>
          <a:stretch>
            <a:fillRect/>
          </a:stretch>
        </p:blipFill>
        <p:spPr/>
      </p:pic>
      <p:pic>
        <p:nvPicPr>
          <p:cNvPr id="12" name="Picture Placeholder 11">
            <a:extLst>
              <a:ext uri="{FF2B5EF4-FFF2-40B4-BE49-F238E27FC236}">
                <a16:creationId xmlns:a16="http://schemas.microsoft.com/office/drawing/2014/main" id="{90CC3D40-DEBA-4B50-8978-92ABEEFF7277}"/>
              </a:ext>
            </a:extLst>
          </p:cNvPr>
          <p:cNvPicPr>
            <a:picLocks noGrp="1" noChangeAspect="1"/>
          </p:cNvPicPr>
          <p:nvPr>
            <p:ph type="pic" sz="quarter" idx="18"/>
          </p:nvPr>
        </p:nvPicPr>
        <p:blipFill>
          <a:blip r:embed="rId4">
            <a:extLst>
              <a:ext uri="{28A0092B-C50C-407E-A947-70E740481C1C}">
                <a14:useLocalDpi xmlns:a14="http://schemas.microsoft.com/office/drawing/2010/main" val="0"/>
              </a:ext>
            </a:extLst>
          </a:blip>
          <a:srcRect l="16663" r="16663"/>
          <a:stretch>
            <a:fillRect/>
          </a:stretch>
        </p:blipFill>
        <p:spPr/>
      </p:pic>
      <p:sp>
        <p:nvSpPr>
          <p:cNvPr id="14" name="Rectangle 13">
            <a:extLst>
              <a:ext uri="{FF2B5EF4-FFF2-40B4-BE49-F238E27FC236}">
                <a16:creationId xmlns:a16="http://schemas.microsoft.com/office/drawing/2014/main" id="{33252C20-9A58-4F61-9B13-2A6181A381F5}"/>
              </a:ext>
            </a:extLst>
          </p:cNvPr>
          <p:cNvSpPr/>
          <p:nvPr/>
        </p:nvSpPr>
        <p:spPr>
          <a:xfrm>
            <a:off x="1463675" y="431800"/>
            <a:ext cx="9264650" cy="584775"/>
          </a:xfrm>
          <a:prstGeom prst="rect">
            <a:avLst/>
          </a:prstGeom>
        </p:spPr>
        <p:txBody>
          <a:bodyPr wrap="square">
            <a:spAutoFit/>
          </a:bodyPr>
          <a:lstStyle/>
          <a:p>
            <a:pPr algn="ctr" eaLnBrk="1" fontAlgn="auto" hangingPunct="1">
              <a:spcBef>
                <a:spcPts val="0"/>
              </a:spcBef>
              <a:spcAft>
                <a:spcPts val="0"/>
              </a:spcAft>
              <a:defRPr/>
            </a:pPr>
            <a:r>
              <a:rPr lang="id-ID" sz="3200" b="1" dirty="0">
                <a:solidFill>
                  <a:schemeClr val="tx1">
                    <a:lumMod val="85000"/>
                    <a:lumOff val="15000"/>
                  </a:schemeClr>
                </a:solidFill>
                <a:latin typeface="Poppins Medium" panose="00000600000000000000" pitchFamily="2" charset="0"/>
                <a:ea typeface="Roboto" panose="02000000000000000000" pitchFamily="2" charset="0"/>
                <a:cs typeface="Poppins Medium" panose="00000600000000000000" pitchFamily="2" charset="0"/>
              </a:rPr>
              <a:t>Awesome Our Portfolio In </a:t>
            </a:r>
            <a:r>
              <a:rPr lang="id-ID" sz="3200" b="1" i="1" dirty="0">
                <a:solidFill>
                  <a:schemeClr val="accent5"/>
                </a:solidFill>
                <a:latin typeface="Poppins Medium" panose="00000600000000000000" pitchFamily="2" charset="0"/>
                <a:ea typeface="Roboto" panose="02000000000000000000" pitchFamily="2" charset="0"/>
                <a:cs typeface="Poppins Medium" panose="00000600000000000000" pitchFamily="2" charset="0"/>
              </a:rPr>
              <a:t>Law Point</a:t>
            </a:r>
          </a:p>
        </p:txBody>
      </p:sp>
      <p:sp>
        <p:nvSpPr>
          <p:cNvPr id="16" name="Rectangle 15">
            <a:extLst>
              <a:ext uri="{FF2B5EF4-FFF2-40B4-BE49-F238E27FC236}">
                <a16:creationId xmlns:a16="http://schemas.microsoft.com/office/drawing/2014/main" id="{454D1E0C-83CA-4828-AA8C-1159BBA4FE44}"/>
              </a:ext>
            </a:extLst>
          </p:cNvPr>
          <p:cNvSpPr/>
          <p:nvPr/>
        </p:nvSpPr>
        <p:spPr>
          <a:xfrm>
            <a:off x="1018904" y="1285011"/>
            <a:ext cx="10228216" cy="1452705"/>
          </a:xfrm>
          <a:prstGeom prst="rect">
            <a:avLst/>
          </a:prstGeom>
        </p:spPr>
        <p:txBody>
          <a:bodyPr wrap="square">
            <a:spAutoFit/>
          </a:bodyPr>
          <a:lstStyle/>
          <a:p>
            <a:pPr algn="ctr" eaLnBrk="1" fontAlgn="auto" hangingPunct="1">
              <a:lnSpc>
                <a:spcPct val="150000"/>
              </a:lnSpc>
              <a:spcBef>
                <a:spcPts val="0"/>
              </a:spcBef>
              <a:spcAft>
                <a:spcPts val="0"/>
              </a:spcAft>
              <a:defRPr/>
            </a:pPr>
            <a:r>
              <a:rPr lang="en-US" sz="1000" dirty="0">
                <a:solidFill>
                  <a:schemeClr val="tx1">
                    <a:lumMod val="50000"/>
                    <a:lumOff val="50000"/>
                  </a:schemeClr>
                </a:solidFill>
                <a:latin typeface="+mj-lt"/>
                <a:ea typeface="Open Sans" panose="020B0606030504020204" pitchFamily="34" charset="0"/>
                <a:cs typeface="Open Sans" panose="020B0606030504020204" pitchFamily="34" charset="0"/>
              </a:rPr>
              <a:t>Lorem ipsum dolor sit amet, consectetur adipiscing elit. Morbi augue urna, convallis et urna auctor, pretium imperdiet turpis. Praesent ante nisi, hendrerit at purus a, auctor accumsan magna. Phasellus vel dapibus nulla. Fusce vel sollicitudin libero. Curabitur rutrum orci magna, nec auctor orci consectetur nec. In accumsan justo sed dui gravida, non lacinia massa pulvinar. Donec pellentesque viverra felis. Etiam vulputate justo vel massa lobortis fringilla. Quisque tempor erat sit amet pretium feugiat. Aenean tempor, orci quis ornare finibus, odio est interdum est, hendrerit dapibus lectus nil ut nisi. Sed vel arcu quis diam gravida fringilla non nec massa. Suspendisse neque elit, rhoncus mattis sollicitudin id, blandit ac nulla. Sed congue nisi non accumsan sollicitudin. Ut massa ante, scelerisque at tempor nec, bibendum ac nisl.</a:t>
            </a:r>
          </a:p>
        </p:txBody>
      </p:sp>
      <p:pic>
        <p:nvPicPr>
          <p:cNvPr id="17" name="Picture 16">
            <a:extLst>
              <a:ext uri="{FF2B5EF4-FFF2-40B4-BE49-F238E27FC236}">
                <a16:creationId xmlns:a16="http://schemas.microsoft.com/office/drawing/2014/main" id="{4C384B55-13B6-48FF-84C8-DD43EE9760A9}"/>
              </a:ext>
            </a:extLst>
          </p:cNvPr>
          <p:cNvPicPr>
            <a:picLocks noChangeAspect="1"/>
          </p:cNvPicPr>
          <p:nvPr/>
        </p:nvPicPr>
        <p:blipFill rotWithShape="1">
          <a:blip r:embed="rId5">
            <a:extLst>
              <a:ext uri="{28A0092B-C50C-407E-A947-70E740481C1C}">
                <a14:useLocalDpi xmlns:a14="http://schemas.microsoft.com/office/drawing/2010/main" val="0"/>
              </a:ext>
            </a:extLst>
          </a:blip>
          <a:srcRect l="14143" t="9825" r="23079" b="28787"/>
          <a:stretch/>
        </p:blipFill>
        <p:spPr>
          <a:xfrm>
            <a:off x="11024232" y="457201"/>
            <a:ext cx="545468" cy="5334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1942768-BF4D-443A-B665-36822B24B35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0378" r="20378"/>
          <a:stretch>
            <a:fillRect/>
          </a:stretch>
        </p:blipFill>
        <p:spPr/>
      </p:pic>
      <p:sp>
        <p:nvSpPr>
          <p:cNvPr id="5" name="Rectangle 4">
            <a:extLst>
              <a:ext uri="{FF2B5EF4-FFF2-40B4-BE49-F238E27FC236}">
                <a16:creationId xmlns:a16="http://schemas.microsoft.com/office/drawing/2014/main" id="{A4B7A75E-F940-45A0-BE1A-0D32A0210F9C}"/>
              </a:ext>
            </a:extLst>
          </p:cNvPr>
          <p:cNvSpPr/>
          <p:nvPr/>
        </p:nvSpPr>
        <p:spPr>
          <a:xfrm>
            <a:off x="6095999" y="0"/>
            <a:ext cx="6096001" cy="68580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TextBox 5">
            <a:extLst>
              <a:ext uri="{FF2B5EF4-FFF2-40B4-BE49-F238E27FC236}">
                <a16:creationId xmlns:a16="http://schemas.microsoft.com/office/drawing/2014/main" id="{8E68CF2D-4BEE-44B0-B04F-2D6DFE501232}"/>
              </a:ext>
            </a:extLst>
          </p:cNvPr>
          <p:cNvSpPr txBox="1"/>
          <p:nvPr/>
        </p:nvSpPr>
        <p:spPr>
          <a:xfrm>
            <a:off x="6257925" y="1090613"/>
            <a:ext cx="5238750" cy="1076325"/>
          </a:xfrm>
          <a:prstGeom prst="rect">
            <a:avLst/>
          </a:prstGeom>
          <a:noFill/>
        </p:spPr>
        <p:txBody>
          <a:bodyPr>
            <a:spAutoFit/>
          </a:bodyPr>
          <a:lstStyle/>
          <a:p>
            <a:pPr eaLnBrk="1" fontAlgn="auto" hangingPunct="1">
              <a:spcBef>
                <a:spcPts val="0"/>
              </a:spcBef>
              <a:spcAft>
                <a:spcPts val="0"/>
              </a:spcAft>
              <a:defRPr/>
            </a:pPr>
            <a:r>
              <a:rPr lang="en-US" sz="3200" b="1" dirty="0">
                <a:solidFill>
                  <a:schemeClr val="bg1"/>
                </a:solidFill>
                <a:latin typeface="Poppins Medium" panose="00000600000000000000" pitchFamily="2" charset="0"/>
                <a:cs typeface="Poppins Medium" panose="00000600000000000000" pitchFamily="2" charset="0"/>
              </a:rPr>
              <a:t>Welcome </a:t>
            </a:r>
            <a:r>
              <a:rPr lang="id-ID" sz="3200" b="1" dirty="0">
                <a:solidFill>
                  <a:schemeClr val="bg1"/>
                </a:solidFill>
                <a:latin typeface="Poppins Medium" panose="00000600000000000000" pitchFamily="2" charset="0"/>
                <a:cs typeface="Poppins Medium" panose="00000600000000000000" pitchFamily="2" charset="0"/>
              </a:rPr>
              <a:t>T</a:t>
            </a:r>
            <a:r>
              <a:rPr lang="en-US" sz="3200" b="1" dirty="0">
                <a:solidFill>
                  <a:schemeClr val="bg1"/>
                </a:solidFill>
                <a:latin typeface="Poppins Medium" panose="00000600000000000000" pitchFamily="2" charset="0"/>
                <a:cs typeface="Poppins Medium" panose="00000600000000000000" pitchFamily="2" charset="0"/>
              </a:rPr>
              <a:t>o </a:t>
            </a:r>
            <a:r>
              <a:rPr lang="id-ID" sz="3200" b="1" dirty="0">
                <a:solidFill>
                  <a:schemeClr val="bg1"/>
                </a:solidFill>
                <a:latin typeface="Poppins Medium" panose="00000600000000000000" pitchFamily="2" charset="0"/>
                <a:cs typeface="Poppins Medium" panose="00000600000000000000" pitchFamily="2" charset="0"/>
              </a:rPr>
              <a:t>Law Point</a:t>
            </a:r>
          </a:p>
          <a:p>
            <a:pPr eaLnBrk="1" fontAlgn="auto" hangingPunct="1">
              <a:spcBef>
                <a:spcPts val="0"/>
              </a:spcBef>
              <a:spcAft>
                <a:spcPts val="0"/>
              </a:spcAft>
              <a:defRPr/>
            </a:pPr>
            <a:r>
              <a:rPr lang="id-ID" sz="3200" b="1" i="1" dirty="0">
                <a:solidFill>
                  <a:schemeClr val="accent5"/>
                </a:solidFill>
                <a:latin typeface="Poppins Medium" panose="00000600000000000000" pitchFamily="2" charset="0"/>
                <a:cs typeface="Poppins Medium" panose="00000600000000000000" pitchFamily="2" charset="0"/>
              </a:rPr>
              <a:t>Lawyer Company</a:t>
            </a:r>
            <a:endParaRPr lang="en-US" sz="3200" b="1" i="1" dirty="0">
              <a:solidFill>
                <a:schemeClr val="accent5"/>
              </a:solidFill>
              <a:latin typeface="Poppins Medium" panose="00000600000000000000" pitchFamily="2" charset="0"/>
              <a:cs typeface="Poppins Medium" panose="00000600000000000000" pitchFamily="2" charset="0"/>
            </a:endParaRPr>
          </a:p>
        </p:txBody>
      </p:sp>
      <p:sp>
        <p:nvSpPr>
          <p:cNvPr id="37893" name="TextBox 6">
            <a:extLst>
              <a:ext uri="{FF2B5EF4-FFF2-40B4-BE49-F238E27FC236}">
                <a16:creationId xmlns:a16="http://schemas.microsoft.com/office/drawing/2014/main" id="{EF755BE8-6752-4896-8229-F7E47C29D14A}"/>
              </a:ext>
            </a:extLst>
          </p:cNvPr>
          <p:cNvSpPr txBox="1">
            <a:spLocks noChangeArrowheads="1"/>
          </p:cNvSpPr>
          <p:nvPr/>
        </p:nvSpPr>
        <p:spPr bwMode="auto">
          <a:xfrm>
            <a:off x="6284913" y="2947988"/>
            <a:ext cx="4992687" cy="122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lnSpc>
                <a:spcPct val="150000"/>
              </a:lnSpc>
            </a:pPr>
            <a:r>
              <a:rPr lang="en-US" altLang="en-US" sz="1000" dirty="0">
                <a:solidFill>
                  <a:schemeClr val="bg1"/>
                </a:solidFill>
                <a:latin typeface="+mj-lt"/>
                <a:cs typeface="Open Sans" panose="020B0606030504020204" pitchFamily="34" charset="0"/>
              </a:rPr>
              <a:t>A wonderful serenity has taken possession of my entire soul, like these sweet mornings of spring which I enjoy with my whole heart. I am alone, and feel the charm of existence in this spot, which was created for the bliss of souls like mine.</a:t>
            </a:r>
            <a:r>
              <a:rPr lang="id-ID" altLang="en-US" sz="1000" dirty="0">
                <a:solidFill>
                  <a:schemeClr val="bg1"/>
                </a:solidFill>
                <a:latin typeface="+mj-lt"/>
                <a:cs typeface="Open Sans" panose="020B0606030504020204" pitchFamily="34" charset="0"/>
              </a:rPr>
              <a:t> </a:t>
            </a:r>
            <a:r>
              <a:rPr lang="en-US" altLang="en-US" sz="1000" dirty="0">
                <a:solidFill>
                  <a:schemeClr val="bg1"/>
                </a:solidFill>
                <a:latin typeface="+mj-lt"/>
                <a:cs typeface="Open Sans" panose="020B0606030504020204" pitchFamily="34" charset="0"/>
              </a:rPr>
              <a:t>I am so happy, my dear friend, so absorbed in the exquisite sense of mere tranquil existence, that I neglect my talents.</a:t>
            </a:r>
          </a:p>
        </p:txBody>
      </p:sp>
      <p:sp>
        <p:nvSpPr>
          <p:cNvPr id="8" name="TextBox 7">
            <a:extLst>
              <a:ext uri="{FF2B5EF4-FFF2-40B4-BE49-F238E27FC236}">
                <a16:creationId xmlns:a16="http://schemas.microsoft.com/office/drawing/2014/main" id="{51C1CA5B-65E9-43BD-96FA-2819A7DD336F}"/>
              </a:ext>
            </a:extLst>
          </p:cNvPr>
          <p:cNvSpPr txBox="1"/>
          <p:nvPr/>
        </p:nvSpPr>
        <p:spPr>
          <a:xfrm>
            <a:off x="6284913" y="4616450"/>
            <a:ext cx="1854995" cy="276999"/>
          </a:xfrm>
          <a:prstGeom prst="rect">
            <a:avLst/>
          </a:prstGeom>
          <a:noFill/>
        </p:spPr>
        <p:txBody>
          <a:bodyPr wrap="none">
            <a:spAutoFit/>
          </a:bodyPr>
          <a:lstStyle/>
          <a:p>
            <a:pPr eaLnBrk="1" fontAlgn="auto" hangingPunct="1">
              <a:spcBef>
                <a:spcPts val="0"/>
              </a:spcBef>
              <a:spcAft>
                <a:spcPts val="0"/>
              </a:spcAft>
              <a:defRPr/>
            </a:pPr>
            <a:r>
              <a:rPr lang="en-US" sz="1200" b="1" spc="100" dirty="0">
                <a:solidFill>
                  <a:schemeClr val="accent5"/>
                </a:solidFill>
                <a:latin typeface="+mj-lt"/>
                <a:ea typeface="Open Sans" panose="020B0606030504020204" pitchFamily="34" charset="0"/>
                <a:cs typeface="Poppins" panose="00000500000000000000" pitchFamily="2" charset="0"/>
              </a:rPr>
              <a:t>Our Specialization</a:t>
            </a:r>
          </a:p>
        </p:txBody>
      </p:sp>
      <p:sp>
        <p:nvSpPr>
          <p:cNvPr id="9" name="TextBox 8">
            <a:extLst>
              <a:ext uri="{FF2B5EF4-FFF2-40B4-BE49-F238E27FC236}">
                <a16:creationId xmlns:a16="http://schemas.microsoft.com/office/drawing/2014/main" id="{D2E69E10-A5D4-47AA-AFBC-FA7F60A88C3F}"/>
              </a:ext>
            </a:extLst>
          </p:cNvPr>
          <p:cNvSpPr txBox="1"/>
          <p:nvPr/>
        </p:nvSpPr>
        <p:spPr>
          <a:xfrm>
            <a:off x="6284913" y="2641600"/>
            <a:ext cx="1330814" cy="276999"/>
          </a:xfrm>
          <a:prstGeom prst="rect">
            <a:avLst/>
          </a:prstGeom>
          <a:noFill/>
        </p:spPr>
        <p:txBody>
          <a:bodyPr wrap="none">
            <a:spAutoFit/>
          </a:bodyPr>
          <a:lstStyle/>
          <a:p>
            <a:pPr eaLnBrk="1" fontAlgn="auto" hangingPunct="1">
              <a:spcBef>
                <a:spcPts val="0"/>
              </a:spcBef>
              <a:spcAft>
                <a:spcPts val="0"/>
              </a:spcAft>
              <a:defRPr/>
            </a:pPr>
            <a:r>
              <a:rPr lang="en-US" sz="1200" b="1" spc="100" dirty="0">
                <a:solidFill>
                  <a:schemeClr val="accent5"/>
                </a:solidFill>
                <a:latin typeface="+mj-lt"/>
                <a:ea typeface="Open Sans" panose="020B0606030504020204" pitchFamily="34" charset="0"/>
                <a:cs typeface="Poppins" panose="00000500000000000000" pitchFamily="2" charset="0"/>
              </a:rPr>
              <a:t>Introduction</a:t>
            </a:r>
          </a:p>
        </p:txBody>
      </p:sp>
      <p:sp>
        <p:nvSpPr>
          <p:cNvPr id="37896" name="Rectangle 9">
            <a:extLst>
              <a:ext uri="{FF2B5EF4-FFF2-40B4-BE49-F238E27FC236}">
                <a16:creationId xmlns:a16="http://schemas.microsoft.com/office/drawing/2014/main" id="{BD4B32D4-6F94-4B1F-A65C-710015B5C6E4}"/>
              </a:ext>
            </a:extLst>
          </p:cNvPr>
          <p:cNvSpPr>
            <a:spLocks noChangeArrowheads="1"/>
          </p:cNvSpPr>
          <p:nvPr/>
        </p:nvSpPr>
        <p:spPr bwMode="auto">
          <a:xfrm>
            <a:off x="6284913" y="4924425"/>
            <a:ext cx="4992687" cy="9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lnSpc>
                <a:spcPct val="150000"/>
              </a:lnSpc>
            </a:pPr>
            <a:r>
              <a:rPr lang="en-US" altLang="en-US" sz="1000" dirty="0">
                <a:solidFill>
                  <a:schemeClr val="bg1"/>
                </a:solidFill>
                <a:latin typeface="+mj-lt"/>
                <a:cs typeface="Open Sans" panose="020B0606030504020204" pitchFamily="34" charset="0"/>
              </a:rPr>
              <a:t>I should be incapable of drawing a single stroke at the present moment; and yet I feel that I never was a greater artist than now.</a:t>
            </a:r>
            <a:r>
              <a:rPr lang="id-ID" altLang="en-US" sz="1000" dirty="0">
                <a:solidFill>
                  <a:schemeClr val="bg1"/>
                </a:solidFill>
                <a:latin typeface="+mj-lt"/>
                <a:cs typeface="Open Sans" panose="020B0606030504020204" pitchFamily="34" charset="0"/>
              </a:rPr>
              <a:t> </a:t>
            </a:r>
            <a:r>
              <a:rPr lang="en-US" altLang="en-US" sz="1000" dirty="0">
                <a:solidFill>
                  <a:schemeClr val="bg1"/>
                </a:solidFill>
                <a:latin typeface="+mj-lt"/>
                <a:cs typeface="Open Sans" panose="020B0606030504020204" pitchFamily="34" charset="0"/>
              </a:rPr>
              <a:t>. I am alone, and feel the charm of existence in this spot, which was created for the bliss of souls like mine.</a:t>
            </a:r>
          </a:p>
        </p:txBody>
      </p:sp>
      <p:pic>
        <p:nvPicPr>
          <p:cNvPr id="11" name="Picture 10">
            <a:extLst>
              <a:ext uri="{FF2B5EF4-FFF2-40B4-BE49-F238E27FC236}">
                <a16:creationId xmlns:a16="http://schemas.microsoft.com/office/drawing/2014/main" id="{85232E47-EEEE-4194-B5E9-D7886F84C1AA}"/>
              </a:ext>
            </a:extLst>
          </p:cNvPr>
          <p:cNvPicPr>
            <a:picLocks noChangeAspect="1"/>
          </p:cNvPicPr>
          <p:nvPr/>
        </p:nvPicPr>
        <p:blipFill rotWithShape="1">
          <a:blip r:embed="rId3">
            <a:extLst>
              <a:ext uri="{28A0092B-C50C-407E-A947-70E740481C1C}">
                <a14:useLocalDpi xmlns:a14="http://schemas.microsoft.com/office/drawing/2010/main" val="0"/>
              </a:ext>
            </a:extLst>
          </a:blip>
          <a:srcRect l="14143" t="9825" r="23079" b="28787"/>
          <a:stretch/>
        </p:blipFill>
        <p:spPr>
          <a:xfrm>
            <a:off x="11024232" y="457201"/>
            <a:ext cx="545468" cy="5334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C5A2E6D-22E7-4E68-BEFF-E5F49044C8D9}"/>
              </a:ext>
            </a:extLst>
          </p:cNvPr>
          <p:cNvSpPr/>
          <p:nvPr/>
        </p:nvSpPr>
        <p:spPr>
          <a:xfrm>
            <a:off x="5181600" y="0"/>
            <a:ext cx="7010400" cy="204946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Rectangle 8">
            <a:extLst>
              <a:ext uri="{FF2B5EF4-FFF2-40B4-BE49-F238E27FC236}">
                <a16:creationId xmlns:a16="http://schemas.microsoft.com/office/drawing/2014/main" id="{9B2B8DDC-F282-4104-9486-001A3CC725C9}"/>
              </a:ext>
            </a:extLst>
          </p:cNvPr>
          <p:cNvSpPr/>
          <p:nvPr/>
        </p:nvSpPr>
        <p:spPr>
          <a:xfrm>
            <a:off x="5232400" y="3315494"/>
            <a:ext cx="6140450" cy="760412"/>
          </a:xfrm>
          <a:prstGeom prst="rect">
            <a:avLst/>
          </a:prstGeom>
        </p:spPr>
        <p:txBody>
          <a:bodyPr>
            <a:spAutoFit/>
          </a:bodyPr>
          <a:lstStyle/>
          <a:p>
            <a:pPr algn="just" eaLnBrk="1" fontAlgn="auto" hangingPunct="1">
              <a:lnSpc>
                <a:spcPct val="150000"/>
              </a:lnSpc>
              <a:spcBef>
                <a:spcPts val="0"/>
              </a:spcBef>
              <a:spcAft>
                <a:spcPts val="0"/>
              </a:spcAft>
              <a:defRPr/>
            </a:pPr>
            <a:r>
              <a:rPr lang="en-US" sz="1000" dirty="0">
                <a:solidFill>
                  <a:schemeClr val="tx1">
                    <a:lumMod val="50000"/>
                    <a:lumOff val="50000"/>
                  </a:schemeClr>
                </a:solidFill>
                <a:latin typeface="+mj-lt"/>
                <a:ea typeface="Open Sans" panose="020B0606030504020204" pitchFamily="34" charset="0"/>
                <a:cs typeface="Open Sans" panose="020B0606030504020204" pitchFamily="34" charset="0"/>
              </a:rPr>
              <a:t>A wonderful serenity has taken possession of my entire soul, like these sweet mornings of spring which I enjoy with my whole heart. I am alone, and feel the charm of existence in this spot, which was created for the bliss of souls like mine.</a:t>
            </a:r>
            <a:r>
              <a:rPr lang="id-ID" sz="1000" dirty="0">
                <a:solidFill>
                  <a:schemeClr val="tx1">
                    <a:lumMod val="50000"/>
                    <a:lumOff val="50000"/>
                  </a:schemeClr>
                </a:solidFill>
                <a:latin typeface="+mj-lt"/>
                <a:ea typeface="Open Sans" panose="020B0606030504020204" pitchFamily="34" charset="0"/>
                <a:cs typeface="Open Sans" panose="020B0606030504020204" pitchFamily="34" charset="0"/>
              </a:rPr>
              <a:t> </a:t>
            </a:r>
            <a:endParaRPr lang="en-US" sz="1000" dirty="0">
              <a:solidFill>
                <a:schemeClr val="tx1">
                  <a:lumMod val="50000"/>
                  <a:lumOff val="50000"/>
                </a:schemeClr>
              </a:solidFill>
              <a:latin typeface="+mj-lt"/>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05FE5075-484A-48CE-8275-D43A6A566ACF}"/>
              </a:ext>
            </a:extLst>
          </p:cNvPr>
          <p:cNvSpPr/>
          <p:nvPr/>
        </p:nvSpPr>
        <p:spPr>
          <a:xfrm>
            <a:off x="3978275" y="4908550"/>
            <a:ext cx="8213725" cy="13382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2480" name="TextBox 10">
            <a:extLst>
              <a:ext uri="{FF2B5EF4-FFF2-40B4-BE49-F238E27FC236}">
                <a16:creationId xmlns:a16="http://schemas.microsoft.com/office/drawing/2014/main" id="{9499A56E-FE2E-41A7-9D61-79C469AD31EE}"/>
              </a:ext>
            </a:extLst>
          </p:cNvPr>
          <p:cNvSpPr txBox="1">
            <a:spLocks noChangeArrowheads="1"/>
          </p:cNvSpPr>
          <p:nvPr/>
        </p:nvSpPr>
        <p:spPr bwMode="auto">
          <a:xfrm>
            <a:off x="4895849" y="5615869"/>
            <a:ext cx="14918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ID" altLang="en-US" sz="1200" dirty="0">
                <a:solidFill>
                  <a:schemeClr val="bg1"/>
                </a:solidFill>
                <a:latin typeface="+mj-lt"/>
                <a:ea typeface="Roboto" panose="02000000000000000000" pitchFamily="2" charset="0"/>
                <a:cs typeface="Roboto" panose="02000000000000000000" pitchFamily="2" charset="0"/>
              </a:rPr>
              <a:t>Simple Text Here</a:t>
            </a:r>
            <a:endParaRPr lang="en-US" altLang="en-US" sz="1200" dirty="0">
              <a:solidFill>
                <a:schemeClr val="bg1"/>
              </a:solidFill>
              <a:latin typeface="+mj-lt"/>
              <a:ea typeface="Roboto" panose="02000000000000000000" pitchFamily="2" charset="0"/>
              <a:cs typeface="Roboto" panose="02000000000000000000" pitchFamily="2" charset="0"/>
            </a:endParaRPr>
          </a:p>
        </p:txBody>
      </p:sp>
      <p:sp>
        <p:nvSpPr>
          <p:cNvPr id="62481" name="TextBox 11">
            <a:extLst>
              <a:ext uri="{FF2B5EF4-FFF2-40B4-BE49-F238E27FC236}">
                <a16:creationId xmlns:a16="http://schemas.microsoft.com/office/drawing/2014/main" id="{AE9C37DE-1A07-40F2-A622-BE1411717A98}"/>
              </a:ext>
            </a:extLst>
          </p:cNvPr>
          <p:cNvSpPr txBox="1">
            <a:spLocks noChangeArrowheads="1"/>
          </p:cNvSpPr>
          <p:nvPr/>
        </p:nvSpPr>
        <p:spPr bwMode="auto">
          <a:xfrm>
            <a:off x="4895850" y="5264150"/>
            <a:ext cx="764067" cy="338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ID" altLang="en-US" sz="1600" b="1" dirty="0">
                <a:solidFill>
                  <a:schemeClr val="bg1"/>
                </a:solidFill>
                <a:latin typeface="Poppins Medium" panose="00000600000000000000" pitchFamily="2" charset="0"/>
                <a:ea typeface="Roboto" panose="02000000000000000000" pitchFamily="2" charset="0"/>
                <a:cs typeface="Poppins Medium" panose="00000600000000000000" pitchFamily="2" charset="0"/>
              </a:rPr>
              <a:t>250K</a:t>
            </a:r>
            <a:endParaRPr lang="en-US" altLang="en-US" sz="1600" b="1" dirty="0">
              <a:solidFill>
                <a:schemeClr val="bg1"/>
              </a:solidFill>
              <a:latin typeface="Poppins Medium" panose="00000600000000000000" pitchFamily="2" charset="0"/>
              <a:ea typeface="Roboto" panose="02000000000000000000" pitchFamily="2" charset="0"/>
              <a:cs typeface="Poppins Medium" panose="00000600000000000000" pitchFamily="2" charset="0"/>
            </a:endParaRPr>
          </a:p>
        </p:txBody>
      </p:sp>
      <p:sp>
        <p:nvSpPr>
          <p:cNvPr id="62478" name="TextBox 13">
            <a:extLst>
              <a:ext uri="{FF2B5EF4-FFF2-40B4-BE49-F238E27FC236}">
                <a16:creationId xmlns:a16="http://schemas.microsoft.com/office/drawing/2014/main" id="{201B5470-7A6D-48E5-8263-BDCB386CD3A7}"/>
              </a:ext>
            </a:extLst>
          </p:cNvPr>
          <p:cNvSpPr txBox="1">
            <a:spLocks noChangeArrowheads="1"/>
          </p:cNvSpPr>
          <p:nvPr/>
        </p:nvSpPr>
        <p:spPr bwMode="auto">
          <a:xfrm>
            <a:off x="9950449" y="5615869"/>
            <a:ext cx="14918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ID" altLang="en-US" sz="1200" dirty="0">
                <a:solidFill>
                  <a:schemeClr val="bg1"/>
                </a:solidFill>
                <a:latin typeface="+mj-lt"/>
                <a:ea typeface="Roboto" panose="02000000000000000000" pitchFamily="2" charset="0"/>
                <a:cs typeface="Roboto" panose="02000000000000000000" pitchFamily="2" charset="0"/>
              </a:rPr>
              <a:t>Simple Text Here</a:t>
            </a:r>
            <a:endParaRPr lang="en-US" altLang="en-US" sz="1200" dirty="0">
              <a:solidFill>
                <a:schemeClr val="bg1"/>
              </a:solidFill>
              <a:latin typeface="+mj-lt"/>
              <a:ea typeface="Roboto" panose="02000000000000000000" pitchFamily="2" charset="0"/>
              <a:cs typeface="Roboto" panose="02000000000000000000" pitchFamily="2" charset="0"/>
            </a:endParaRPr>
          </a:p>
        </p:txBody>
      </p:sp>
      <p:sp>
        <p:nvSpPr>
          <p:cNvPr id="62479" name="TextBox 14">
            <a:extLst>
              <a:ext uri="{FF2B5EF4-FFF2-40B4-BE49-F238E27FC236}">
                <a16:creationId xmlns:a16="http://schemas.microsoft.com/office/drawing/2014/main" id="{32F6C9FA-8AED-4531-BFC0-C8A671025EC4}"/>
              </a:ext>
            </a:extLst>
          </p:cNvPr>
          <p:cNvSpPr txBox="1">
            <a:spLocks noChangeArrowheads="1"/>
          </p:cNvSpPr>
          <p:nvPr/>
        </p:nvSpPr>
        <p:spPr bwMode="auto">
          <a:xfrm>
            <a:off x="9950450" y="5264150"/>
            <a:ext cx="764067" cy="338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ID" altLang="en-US" sz="1600" b="1" dirty="0">
                <a:solidFill>
                  <a:schemeClr val="bg1"/>
                </a:solidFill>
                <a:latin typeface="Poppins Medium" panose="00000600000000000000" pitchFamily="2" charset="0"/>
                <a:ea typeface="Roboto" panose="02000000000000000000" pitchFamily="2" charset="0"/>
                <a:cs typeface="Poppins Medium" panose="00000600000000000000" pitchFamily="2" charset="0"/>
              </a:rPr>
              <a:t>700K</a:t>
            </a:r>
            <a:endParaRPr lang="en-US" altLang="en-US" sz="1600" b="1" dirty="0">
              <a:solidFill>
                <a:schemeClr val="bg1"/>
              </a:solidFill>
              <a:latin typeface="Poppins Medium" panose="00000600000000000000" pitchFamily="2" charset="0"/>
              <a:ea typeface="Roboto" panose="02000000000000000000" pitchFamily="2" charset="0"/>
              <a:cs typeface="Poppins Medium" panose="00000600000000000000" pitchFamily="2" charset="0"/>
            </a:endParaRPr>
          </a:p>
        </p:txBody>
      </p:sp>
      <p:sp>
        <p:nvSpPr>
          <p:cNvPr id="62476" name="TextBox 16">
            <a:extLst>
              <a:ext uri="{FF2B5EF4-FFF2-40B4-BE49-F238E27FC236}">
                <a16:creationId xmlns:a16="http://schemas.microsoft.com/office/drawing/2014/main" id="{9557C62A-B75F-414D-B6C4-20B60EF66DD8}"/>
              </a:ext>
            </a:extLst>
          </p:cNvPr>
          <p:cNvSpPr txBox="1">
            <a:spLocks noChangeArrowheads="1"/>
          </p:cNvSpPr>
          <p:nvPr/>
        </p:nvSpPr>
        <p:spPr bwMode="auto">
          <a:xfrm>
            <a:off x="7423149" y="5615869"/>
            <a:ext cx="14918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ID" altLang="en-US" sz="1200" dirty="0">
                <a:solidFill>
                  <a:schemeClr val="bg1"/>
                </a:solidFill>
                <a:latin typeface="+mj-lt"/>
                <a:ea typeface="Roboto" panose="02000000000000000000" pitchFamily="2" charset="0"/>
                <a:cs typeface="Roboto" panose="02000000000000000000" pitchFamily="2" charset="0"/>
              </a:rPr>
              <a:t>Simple Text Here</a:t>
            </a:r>
            <a:endParaRPr lang="en-US" altLang="en-US" sz="1200" dirty="0">
              <a:solidFill>
                <a:schemeClr val="bg1"/>
              </a:solidFill>
              <a:latin typeface="+mj-lt"/>
              <a:ea typeface="Roboto" panose="02000000000000000000" pitchFamily="2" charset="0"/>
              <a:cs typeface="Roboto" panose="02000000000000000000" pitchFamily="2" charset="0"/>
            </a:endParaRPr>
          </a:p>
        </p:txBody>
      </p:sp>
      <p:sp>
        <p:nvSpPr>
          <p:cNvPr id="62477" name="TextBox 17">
            <a:extLst>
              <a:ext uri="{FF2B5EF4-FFF2-40B4-BE49-F238E27FC236}">
                <a16:creationId xmlns:a16="http://schemas.microsoft.com/office/drawing/2014/main" id="{A17A6502-5829-4888-8245-185FCF22A605}"/>
              </a:ext>
            </a:extLst>
          </p:cNvPr>
          <p:cNvSpPr txBox="1">
            <a:spLocks noChangeArrowheads="1"/>
          </p:cNvSpPr>
          <p:nvPr/>
        </p:nvSpPr>
        <p:spPr bwMode="auto">
          <a:xfrm>
            <a:off x="7423150" y="5264150"/>
            <a:ext cx="764067" cy="338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ID" altLang="en-US" sz="1600" b="1" dirty="0">
                <a:solidFill>
                  <a:schemeClr val="bg1"/>
                </a:solidFill>
                <a:latin typeface="Poppins Medium" panose="00000600000000000000" pitchFamily="2" charset="0"/>
                <a:ea typeface="Roboto" panose="02000000000000000000" pitchFamily="2" charset="0"/>
                <a:cs typeface="Poppins Medium" panose="00000600000000000000" pitchFamily="2" charset="0"/>
              </a:rPr>
              <a:t>570K</a:t>
            </a:r>
            <a:endParaRPr lang="en-US" altLang="en-US" sz="1600" b="1" dirty="0">
              <a:solidFill>
                <a:schemeClr val="bg1"/>
              </a:solidFill>
              <a:latin typeface="Poppins Medium" panose="00000600000000000000" pitchFamily="2" charset="0"/>
              <a:ea typeface="Roboto" panose="02000000000000000000" pitchFamily="2" charset="0"/>
              <a:cs typeface="Poppins Medium" panose="00000600000000000000" pitchFamily="2" charset="0"/>
            </a:endParaRPr>
          </a:p>
        </p:txBody>
      </p:sp>
      <p:pic>
        <p:nvPicPr>
          <p:cNvPr id="6" name="Picture Placeholder 5">
            <a:extLst>
              <a:ext uri="{FF2B5EF4-FFF2-40B4-BE49-F238E27FC236}">
                <a16:creationId xmlns:a16="http://schemas.microsoft.com/office/drawing/2014/main" id="{A711811F-3DA6-45D5-B8D2-655B112F7E8E}"/>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l="16365" r="16365"/>
          <a:stretch>
            <a:fillRect/>
          </a:stretch>
        </p:blipFill>
        <p:spPr/>
      </p:pic>
      <p:pic>
        <p:nvPicPr>
          <p:cNvPr id="10" name="Picture Placeholder 9">
            <a:extLst>
              <a:ext uri="{FF2B5EF4-FFF2-40B4-BE49-F238E27FC236}">
                <a16:creationId xmlns:a16="http://schemas.microsoft.com/office/drawing/2014/main" id="{E437D1ED-2E7A-4184-8087-2E3B07BE54BB}"/>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16895" r="16895"/>
          <a:stretch>
            <a:fillRect/>
          </a:stretch>
        </p:blipFill>
        <p:spPr/>
      </p:pic>
      <p:pic>
        <p:nvPicPr>
          <p:cNvPr id="12" name="Picture Placeholder 11">
            <a:extLst>
              <a:ext uri="{FF2B5EF4-FFF2-40B4-BE49-F238E27FC236}">
                <a16:creationId xmlns:a16="http://schemas.microsoft.com/office/drawing/2014/main" id="{DFC6D9D0-DBF1-4E3D-8FCF-DF62ED393FB1}"/>
              </a:ext>
            </a:extLst>
          </p:cNvPr>
          <p:cNvPicPr>
            <a:picLocks noGrp="1" noChangeAspect="1"/>
          </p:cNvPicPr>
          <p:nvPr>
            <p:ph type="pic" sz="quarter" idx="18"/>
          </p:nvPr>
        </p:nvPicPr>
        <p:blipFill>
          <a:blip r:embed="rId4">
            <a:extLst>
              <a:ext uri="{28A0092B-C50C-407E-A947-70E740481C1C}">
                <a14:useLocalDpi xmlns:a14="http://schemas.microsoft.com/office/drawing/2010/main" val="0"/>
              </a:ext>
            </a:extLst>
          </a:blip>
          <a:srcRect l="16342" r="16342"/>
          <a:stretch>
            <a:fillRect/>
          </a:stretch>
        </p:blipFill>
        <p:spPr/>
      </p:pic>
      <p:sp>
        <p:nvSpPr>
          <p:cNvPr id="21" name="Rectangle 20">
            <a:extLst>
              <a:ext uri="{FF2B5EF4-FFF2-40B4-BE49-F238E27FC236}">
                <a16:creationId xmlns:a16="http://schemas.microsoft.com/office/drawing/2014/main" id="{606FD28F-D5EB-4BD1-B61F-5CACD76FB80F}"/>
              </a:ext>
            </a:extLst>
          </p:cNvPr>
          <p:cNvSpPr/>
          <p:nvPr/>
        </p:nvSpPr>
        <p:spPr>
          <a:xfrm>
            <a:off x="585788" y="2643981"/>
            <a:ext cx="4086225" cy="1569660"/>
          </a:xfrm>
          <a:prstGeom prst="rect">
            <a:avLst/>
          </a:prstGeom>
        </p:spPr>
        <p:txBody>
          <a:bodyPr>
            <a:spAutoFit/>
          </a:bodyPr>
          <a:lstStyle/>
          <a:p>
            <a:pPr eaLnBrk="1" fontAlgn="auto" hangingPunct="1">
              <a:spcBef>
                <a:spcPts val="0"/>
              </a:spcBef>
              <a:spcAft>
                <a:spcPts val="0"/>
              </a:spcAft>
              <a:defRPr/>
            </a:pPr>
            <a:r>
              <a:rPr lang="id-ID" sz="3200" b="1" dirty="0">
                <a:solidFill>
                  <a:schemeClr val="tx1">
                    <a:lumMod val="85000"/>
                    <a:lumOff val="15000"/>
                  </a:schemeClr>
                </a:solidFill>
                <a:latin typeface="Poppins Medium" panose="00000600000000000000" pitchFamily="2" charset="0"/>
                <a:ea typeface="Roboto" panose="02000000000000000000" pitchFamily="2" charset="0"/>
                <a:cs typeface="Poppins Medium" panose="00000600000000000000" pitchFamily="2" charset="0"/>
              </a:rPr>
              <a:t>Awesome Our Portfolio In </a:t>
            </a:r>
            <a:r>
              <a:rPr lang="id-ID" sz="3200" b="1" i="1" dirty="0">
                <a:solidFill>
                  <a:schemeClr val="accent5"/>
                </a:solidFill>
                <a:latin typeface="Poppins Medium" panose="00000600000000000000" pitchFamily="2" charset="0"/>
                <a:ea typeface="Roboto" panose="02000000000000000000" pitchFamily="2" charset="0"/>
                <a:cs typeface="Poppins Medium" panose="00000600000000000000" pitchFamily="2" charset="0"/>
              </a:rPr>
              <a:t>Law Point</a:t>
            </a:r>
          </a:p>
        </p:txBody>
      </p:sp>
      <p:pic>
        <p:nvPicPr>
          <p:cNvPr id="29" name="Picture 28">
            <a:extLst>
              <a:ext uri="{FF2B5EF4-FFF2-40B4-BE49-F238E27FC236}">
                <a16:creationId xmlns:a16="http://schemas.microsoft.com/office/drawing/2014/main" id="{43C62D61-A83D-4480-BBD3-D4706EDA4D38}"/>
              </a:ext>
            </a:extLst>
          </p:cNvPr>
          <p:cNvPicPr>
            <a:picLocks noChangeAspect="1"/>
          </p:cNvPicPr>
          <p:nvPr/>
        </p:nvPicPr>
        <p:blipFill rotWithShape="1">
          <a:blip r:embed="rId5">
            <a:extLst>
              <a:ext uri="{28A0092B-C50C-407E-A947-70E740481C1C}">
                <a14:useLocalDpi xmlns:a14="http://schemas.microsoft.com/office/drawing/2010/main" val="0"/>
              </a:ext>
            </a:extLst>
          </a:blip>
          <a:srcRect l="14143" t="9825" r="23079" b="28787"/>
          <a:stretch/>
        </p:blipFill>
        <p:spPr>
          <a:xfrm>
            <a:off x="11024232" y="457201"/>
            <a:ext cx="545468" cy="5334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38A7B7A-0043-4B71-B23D-03603494ADC8}"/>
              </a:ext>
            </a:extLst>
          </p:cNvPr>
          <p:cNvSpPr/>
          <p:nvPr/>
        </p:nvSpPr>
        <p:spPr>
          <a:xfrm>
            <a:off x="8258175" y="1484313"/>
            <a:ext cx="3933825" cy="537368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Rectangle 9">
            <a:extLst>
              <a:ext uri="{FF2B5EF4-FFF2-40B4-BE49-F238E27FC236}">
                <a16:creationId xmlns:a16="http://schemas.microsoft.com/office/drawing/2014/main" id="{93CE08EE-B6CF-4D73-BC8B-951D6A478244}"/>
              </a:ext>
            </a:extLst>
          </p:cNvPr>
          <p:cNvSpPr/>
          <p:nvPr/>
        </p:nvSpPr>
        <p:spPr>
          <a:xfrm>
            <a:off x="0" y="1484313"/>
            <a:ext cx="8258175" cy="53736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Picture Placeholder 6">
            <a:extLst>
              <a:ext uri="{FF2B5EF4-FFF2-40B4-BE49-F238E27FC236}">
                <a16:creationId xmlns:a16="http://schemas.microsoft.com/office/drawing/2014/main" id="{DC9B8952-3D0D-49F5-8C6E-C33C965EDA59}"/>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l="18254" r="18254"/>
          <a:stretch>
            <a:fillRect/>
          </a:stretch>
        </p:blipFill>
        <p:spPr/>
      </p:pic>
      <p:pic>
        <p:nvPicPr>
          <p:cNvPr id="14" name="Picture Placeholder 13">
            <a:extLst>
              <a:ext uri="{FF2B5EF4-FFF2-40B4-BE49-F238E27FC236}">
                <a16:creationId xmlns:a16="http://schemas.microsoft.com/office/drawing/2014/main" id="{DE2CF387-5D1E-4F12-B8E6-74A16D8B3BD0}"/>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25374" r="25374"/>
          <a:stretch>
            <a:fillRect/>
          </a:stretch>
        </p:blipFill>
        <p:spPr/>
      </p:pic>
      <p:sp>
        <p:nvSpPr>
          <p:cNvPr id="12" name="Rectangle 11">
            <a:extLst>
              <a:ext uri="{FF2B5EF4-FFF2-40B4-BE49-F238E27FC236}">
                <a16:creationId xmlns:a16="http://schemas.microsoft.com/office/drawing/2014/main" id="{7C9C31C7-4EDE-4649-B2DF-A67AD266A84D}"/>
              </a:ext>
            </a:extLst>
          </p:cNvPr>
          <p:cNvSpPr/>
          <p:nvPr/>
        </p:nvSpPr>
        <p:spPr>
          <a:xfrm>
            <a:off x="609600" y="4171156"/>
            <a:ext cx="7071360" cy="1682750"/>
          </a:xfrm>
          <a:prstGeom prst="rect">
            <a:avLst/>
          </a:prstGeom>
        </p:spPr>
        <p:txBody>
          <a:bodyPr wrap="square">
            <a:spAutoFit/>
          </a:bodyPr>
          <a:lstStyle/>
          <a:p>
            <a:pPr algn="just" eaLnBrk="1" fontAlgn="auto" hangingPunct="1">
              <a:lnSpc>
                <a:spcPct val="150000"/>
              </a:lnSpc>
              <a:spcBef>
                <a:spcPts val="0"/>
              </a:spcBef>
              <a:spcAft>
                <a:spcPts val="0"/>
              </a:spcAft>
              <a:defRPr/>
            </a:pPr>
            <a:r>
              <a:rPr lang="en-US" sz="1000" dirty="0">
                <a:solidFill>
                  <a:schemeClr val="bg1"/>
                </a:solidFill>
                <a:latin typeface="+mj-lt"/>
                <a:ea typeface="Open Sans" panose="020B0606030504020204" pitchFamily="34" charset="0"/>
                <a:cs typeface="Open Sans" panose="020B0606030504020204" pitchFamily="34" charset="0"/>
              </a:rPr>
              <a:t>A wonderful serenity has taken possession of my entire soul, like these sweet mornings of spring which I enjoy with my whole heart. I am alone, and feel the charm of existence in this spot, which was created for the bliss of souls like mine.</a:t>
            </a:r>
            <a:r>
              <a:rPr lang="id-ID" sz="1000" dirty="0">
                <a:solidFill>
                  <a:schemeClr val="bg1"/>
                </a:solidFill>
                <a:latin typeface="+mj-lt"/>
                <a:ea typeface="Open Sans" panose="020B0606030504020204" pitchFamily="34" charset="0"/>
                <a:cs typeface="Open Sans" panose="020B0606030504020204" pitchFamily="34" charset="0"/>
              </a:rPr>
              <a:t> </a:t>
            </a:r>
          </a:p>
          <a:p>
            <a:pPr algn="just" eaLnBrk="1" fontAlgn="auto" hangingPunct="1">
              <a:lnSpc>
                <a:spcPct val="150000"/>
              </a:lnSpc>
              <a:spcBef>
                <a:spcPts val="0"/>
              </a:spcBef>
              <a:spcAft>
                <a:spcPts val="0"/>
              </a:spcAft>
              <a:defRPr/>
            </a:pPr>
            <a:endParaRPr lang="id-ID" sz="1000" dirty="0">
              <a:solidFill>
                <a:schemeClr val="bg1"/>
              </a:solidFill>
              <a:latin typeface="+mj-lt"/>
              <a:ea typeface="Open Sans" panose="020B0606030504020204" pitchFamily="34" charset="0"/>
              <a:cs typeface="Open Sans" panose="020B0606030504020204" pitchFamily="34" charset="0"/>
            </a:endParaRPr>
          </a:p>
          <a:p>
            <a:pPr algn="just" eaLnBrk="1" fontAlgn="auto" hangingPunct="1">
              <a:lnSpc>
                <a:spcPct val="150000"/>
              </a:lnSpc>
              <a:spcBef>
                <a:spcPts val="0"/>
              </a:spcBef>
              <a:spcAft>
                <a:spcPts val="0"/>
              </a:spcAft>
              <a:defRPr/>
            </a:pPr>
            <a:r>
              <a:rPr lang="en-US" sz="1000" dirty="0">
                <a:solidFill>
                  <a:schemeClr val="accent5"/>
                </a:solidFill>
                <a:latin typeface="+mj-lt"/>
                <a:ea typeface="Open Sans" panose="020B0606030504020204" pitchFamily="34" charset="0"/>
                <a:cs typeface="Open Sans" panose="020B0606030504020204" pitchFamily="34" charset="0"/>
              </a:rPr>
              <a:t>I should be incapable of drawing a single stroke at the present moment; and yet I feel that I never was a greater artist than now. I am alone, and feel the charm of existence in this spot, which was created for the bliss of souls like mine.</a:t>
            </a:r>
          </a:p>
        </p:txBody>
      </p:sp>
      <p:sp>
        <p:nvSpPr>
          <p:cNvPr id="13" name="Rectangle 12">
            <a:extLst>
              <a:ext uri="{FF2B5EF4-FFF2-40B4-BE49-F238E27FC236}">
                <a16:creationId xmlns:a16="http://schemas.microsoft.com/office/drawing/2014/main" id="{3ABBDC2C-705C-4ED2-82F3-424634A86B1B}"/>
              </a:ext>
            </a:extLst>
          </p:cNvPr>
          <p:cNvSpPr/>
          <p:nvPr/>
        </p:nvSpPr>
        <p:spPr>
          <a:xfrm>
            <a:off x="3728244" y="1858962"/>
            <a:ext cx="4084638" cy="1569660"/>
          </a:xfrm>
          <a:prstGeom prst="rect">
            <a:avLst/>
          </a:prstGeom>
        </p:spPr>
        <p:txBody>
          <a:bodyPr>
            <a:spAutoFit/>
          </a:bodyPr>
          <a:lstStyle/>
          <a:p>
            <a:pPr eaLnBrk="1" fontAlgn="auto" hangingPunct="1">
              <a:spcBef>
                <a:spcPts val="0"/>
              </a:spcBef>
              <a:spcAft>
                <a:spcPts val="0"/>
              </a:spcAft>
              <a:defRPr/>
            </a:pPr>
            <a:r>
              <a:rPr lang="id-ID" sz="3200" b="1" dirty="0">
                <a:solidFill>
                  <a:schemeClr val="bg1"/>
                </a:solidFill>
                <a:latin typeface="Poppins Medium" panose="00000600000000000000" pitchFamily="2" charset="0"/>
                <a:ea typeface="Roboto" panose="02000000000000000000" pitchFamily="2" charset="0"/>
                <a:cs typeface="Poppins Medium" panose="00000600000000000000" pitchFamily="2" charset="0"/>
              </a:rPr>
              <a:t>Awesome Our Portfolio In </a:t>
            </a:r>
            <a:r>
              <a:rPr lang="id-ID" sz="3200" b="1" i="1" dirty="0">
                <a:solidFill>
                  <a:schemeClr val="accent5"/>
                </a:solidFill>
                <a:latin typeface="Poppins Medium" panose="00000600000000000000" pitchFamily="2" charset="0"/>
                <a:ea typeface="Roboto" panose="02000000000000000000" pitchFamily="2" charset="0"/>
                <a:cs typeface="Poppins Medium" panose="00000600000000000000" pitchFamily="2" charset="0"/>
              </a:rPr>
              <a:t>Law Point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3F06838-3C89-4EBC-8C06-D02368209ED1}"/>
              </a:ext>
            </a:extLst>
          </p:cNvPr>
          <p:cNvSpPr/>
          <p:nvPr/>
        </p:nvSpPr>
        <p:spPr>
          <a:xfrm>
            <a:off x="0" y="0"/>
            <a:ext cx="2903538"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 name="Rectangle 7">
            <a:extLst>
              <a:ext uri="{FF2B5EF4-FFF2-40B4-BE49-F238E27FC236}">
                <a16:creationId xmlns:a16="http://schemas.microsoft.com/office/drawing/2014/main" id="{24536B9C-C3D5-4A41-8B7D-EEEB12A07D9E}"/>
              </a:ext>
            </a:extLst>
          </p:cNvPr>
          <p:cNvSpPr/>
          <p:nvPr/>
        </p:nvSpPr>
        <p:spPr>
          <a:xfrm>
            <a:off x="2311400" y="692150"/>
            <a:ext cx="2743200" cy="55546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 name="Rectangle 3">
            <a:extLst>
              <a:ext uri="{FF2B5EF4-FFF2-40B4-BE49-F238E27FC236}">
                <a16:creationId xmlns:a16="http://schemas.microsoft.com/office/drawing/2014/main" id="{B9F272EC-B945-48F1-AB98-0D1BE8EFCB67}"/>
              </a:ext>
            </a:extLst>
          </p:cNvPr>
          <p:cNvSpPr/>
          <p:nvPr/>
        </p:nvSpPr>
        <p:spPr>
          <a:xfrm>
            <a:off x="6396038" y="5241925"/>
            <a:ext cx="4916487" cy="760413"/>
          </a:xfrm>
          <a:prstGeom prst="rect">
            <a:avLst/>
          </a:prstGeom>
        </p:spPr>
        <p:txBody>
          <a:bodyPr>
            <a:spAutoFit/>
          </a:bodyPr>
          <a:lstStyle/>
          <a:p>
            <a:pPr algn="just" eaLnBrk="1" fontAlgn="auto" hangingPunct="1">
              <a:lnSpc>
                <a:spcPct val="150000"/>
              </a:lnSpc>
              <a:spcBef>
                <a:spcPts val="0"/>
              </a:spcBef>
              <a:spcAft>
                <a:spcPts val="0"/>
              </a:spcAft>
              <a:defRPr/>
            </a:pPr>
            <a:r>
              <a:rPr lang="en-US" sz="1000" dirty="0">
                <a:solidFill>
                  <a:schemeClr val="tx1">
                    <a:lumMod val="50000"/>
                    <a:lumOff val="50000"/>
                  </a:schemeClr>
                </a:solidFill>
                <a:latin typeface="+mj-lt"/>
                <a:ea typeface="Open Sans" panose="020B0606030504020204" pitchFamily="34" charset="0"/>
                <a:cs typeface="Open Sans" panose="020B0606030504020204" pitchFamily="34" charset="0"/>
              </a:rPr>
              <a:t>A wonderful serenity has taken possession of my entire soul, like these sweet mornings of spring which I enjoy with my whole heart. I am alone, and feel the charm of existence in this spot, </a:t>
            </a:r>
          </a:p>
        </p:txBody>
      </p:sp>
      <p:sp>
        <p:nvSpPr>
          <p:cNvPr id="38919" name="Freeform 26">
            <a:extLst>
              <a:ext uri="{FF2B5EF4-FFF2-40B4-BE49-F238E27FC236}">
                <a16:creationId xmlns:a16="http://schemas.microsoft.com/office/drawing/2014/main" id="{E4A5EDA3-9369-432F-8C67-BF829784CD24}"/>
              </a:ext>
            </a:extLst>
          </p:cNvPr>
          <p:cNvSpPr>
            <a:spLocks noEditPoints="1"/>
          </p:cNvSpPr>
          <p:nvPr/>
        </p:nvSpPr>
        <p:spPr bwMode="auto">
          <a:xfrm>
            <a:off x="6862763" y="1452563"/>
            <a:ext cx="179387" cy="246062"/>
          </a:xfrm>
          <a:custGeom>
            <a:avLst/>
            <a:gdLst>
              <a:gd name="T0" fmla="*/ 136409 w 456"/>
              <a:gd name="T1" fmla="*/ 107100 h 625"/>
              <a:gd name="T2" fmla="*/ 41670 w 456"/>
              <a:gd name="T3" fmla="*/ 107100 h 625"/>
              <a:gd name="T4" fmla="*/ 41670 w 456"/>
              <a:gd name="T5" fmla="*/ 74146 h 625"/>
              <a:gd name="T6" fmla="*/ 88843 w 456"/>
              <a:gd name="T7" fmla="*/ 27069 h 625"/>
              <a:gd name="T8" fmla="*/ 136409 w 456"/>
              <a:gd name="T9" fmla="*/ 74146 h 625"/>
              <a:gd name="T10" fmla="*/ 136409 w 456"/>
              <a:gd name="T11" fmla="*/ 107100 h 625"/>
              <a:gd name="T12" fmla="*/ 106533 w 456"/>
              <a:gd name="T13" fmla="*/ 178500 h 625"/>
              <a:gd name="T14" fmla="*/ 106533 w 456"/>
              <a:gd name="T15" fmla="*/ 207923 h 625"/>
              <a:gd name="T16" fmla="*/ 92774 w 456"/>
              <a:gd name="T17" fmla="*/ 221654 h 625"/>
              <a:gd name="T18" fmla="*/ 79015 w 456"/>
              <a:gd name="T19" fmla="*/ 207923 h 625"/>
              <a:gd name="T20" fmla="*/ 79015 w 456"/>
              <a:gd name="T21" fmla="*/ 178500 h 625"/>
              <a:gd name="T22" fmla="*/ 70760 w 456"/>
              <a:gd name="T23" fmla="*/ 162023 h 625"/>
              <a:gd name="T24" fmla="*/ 92774 w 456"/>
              <a:gd name="T25" fmla="*/ 140446 h 625"/>
              <a:gd name="T26" fmla="*/ 114395 w 456"/>
              <a:gd name="T27" fmla="*/ 162023 h 625"/>
              <a:gd name="T28" fmla="*/ 106533 w 456"/>
              <a:gd name="T29" fmla="*/ 178500 h 625"/>
              <a:gd name="T30" fmla="*/ 163141 w 456"/>
              <a:gd name="T31" fmla="*/ 107100 h 625"/>
              <a:gd name="T32" fmla="*/ 163141 w 456"/>
              <a:gd name="T33" fmla="*/ 74146 h 625"/>
              <a:gd name="T34" fmla="*/ 88843 w 456"/>
              <a:gd name="T35" fmla="*/ 0 h 625"/>
              <a:gd name="T36" fmla="*/ 14545 w 456"/>
              <a:gd name="T37" fmla="*/ 74146 h 625"/>
              <a:gd name="T38" fmla="*/ 14545 w 456"/>
              <a:gd name="T39" fmla="*/ 107100 h 625"/>
              <a:gd name="T40" fmla="*/ 0 w 456"/>
              <a:gd name="T41" fmla="*/ 107100 h 625"/>
              <a:gd name="T42" fmla="*/ 0 w 456"/>
              <a:gd name="T43" fmla="*/ 245192 h 625"/>
              <a:gd name="T44" fmla="*/ 179258 w 456"/>
              <a:gd name="T45" fmla="*/ 245192 h 625"/>
              <a:gd name="T46" fmla="*/ 179258 w 456"/>
              <a:gd name="T47" fmla="*/ 107100 h 625"/>
              <a:gd name="T48" fmla="*/ 163141 w 456"/>
              <a:gd name="T49" fmla="*/ 107100 h 6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56" h="625">
                <a:moveTo>
                  <a:pt x="347" y="273"/>
                </a:moveTo>
                <a:lnTo>
                  <a:pt x="106" y="273"/>
                </a:lnTo>
                <a:lnTo>
                  <a:pt x="106" y="189"/>
                </a:lnTo>
                <a:cubicBezTo>
                  <a:pt x="106" y="123"/>
                  <a:pt x="160" y="69"/>
                  <a:pt x="226" y="69"/>
                </a:cubicBezTo>
                <a:cubicBezTo>
                  <a:pt x="293" y="69"/>
                  <a:pt x="347" y="123"/>
                  <a:pt x="347" y="189"/>
                </a:cubicBezTo>
                <a:lnTo>
                  <a:pt x="347" y="273"/>
                </a:lnTo>
                <a:close/>
                <a:moveTo>
                  <a:pt x="271" y="455"/>
                </a:moveTo>
                <a:lnTo>
                  <a:pt x="271" y="530"/>
                </a:lnTo>
                <a:cubicBezTo>
                  <a:pt x="271" y="549"/>
                  <a:pt x="255" y="565"/>
                  <a:pt x="236" y="565"/>
                </a:cubicBezTo>
                <a:cubicBezTo>
                  <a:pt x="216" y="565"/>
                  <a:pt x="201" y="549"/>
                  <a:pt x="201" y="530"/>
                </a:cubicBezTo>
                <a:lnTo>
                  <a:pt x="201" y="455"/>
                </a:lnTo>
                <a:cubicBezTo>
                  <a:pt x="188" y="445"/>
                  <a:pt x="180" y="430"/>
                  <a:pt x="180" y="413"/>
                </a:cubicBezTo>
                <a:cubicBezTo>
                  <a:pt x="180" y="382"/>
                  <a:pt x="205" y="358"/>
                  <a:pt x="236" y="358"/>
                </a:cubicBezTo>
                <a:cubicBezTo>
                  <a:pt x="266" y="358"/>
                  <a:pt x="291" y="382"/>
                  <a:pt x="291" y="413"/>
                </a:cubicBezTo>
                <a:cubicBezTo>
                  <a:pt x="291" y="430"/>
                  <a:pt x="283" y="445"/>
                  <a:pt x="271" y="455"/>
                </a:cubicBezTo>
                <a:close/>
                <a:moveTo>
                  <a:pt x="415" y="273"/>
                </a:moveTo>
                <a:lnTo>
                  <a:pt x="415" y="189"/>
                </a:lnTo>
                <a:cubicBezTo>
                  <a:pt x="415" y="85"/>
                  <a:pt x="331" y="0"/>
                  <a:pt x="226" y="0"/>
                </a:cubicBezTo>
                <a:cubicBezTo>
                  <a:pt x="122" y="0"/>
                  <a:pt x="37" y="85"/>
                  <a:pt x="37" y="189"/>
                </a:cubicBezTo>
                <a:lnTo>
                  <a:pt x="37" y="273"/>
                </a:lnTo>
                <a:lnTo>
                  <a:pt x="0" y="273"/>
                </a:lnTo>
                <a:lnTo>
                  <a:pt x="0" y="625"/>
                </a:lnTo>
                <a:lnTo>
                  <a:pt x="456" y="625"/>
                </a:lnTo>
                <a:lnTo>
                  <a:pt x="456" y="273"/>
                </a:lnTo>
                <a:lnTo>
                  <a:pt x="415" y="27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46078" tIns="73039" rIns="146078" bIns="73039"/>
          <a:lstStyle/>
          <a:p>
            <a:endParaRPr lang="en-US" dirty="0"/>
          </a:p>
        </p:txBody>
      </p:sp>
      <p:sp>
        <p:nvSpPr>
          <p:cNvPr id="38920" name="Freeform 27">
            <a:extLst>
              <a:ext uri="{FF2B5EF4-FFF2-40B4-BE49-F238E27FC236}">
                <a16:creationId xmlns:a16="http://schemas.microsoft.com/office/drawing/2014/main" id="{C803C55A-299D-4851-B4C1-21D12E60AB2C}"/>
              </a:ext>
            </a:extLst>
          </p:cNvPr>
          <p:cNvSpPr>
            <a:spLocks noEditPoints="1"/>
          </p:cNvSpPr>
          <p:nvPr/>
        </p:nvSpPr>
        <p:spPr bwMode="auto">
          <a:xfrm>
            <a:off x="9525000" y="1393825"/>
            <a:ext cx="304800" cy="306388"/>
          </a:xfrm>
          <a:custGeom>
            <a:avLst/>
            <a:gdLst>
              <a:gd name="T0" fmla="*/ 245061 w 774"/>
              <a:gd name="T1" fmla="*/ 74497 h 783"/>
              <a:gd name="T2" fmla="*/ 236787 w 774"/>
              <a:gd name="T3" fmla="*/ 52932 h 783"/>
              <a:gd name="T4" fmla="*/ 252153 w 774"/>
              <a:gd name="T5" fmla="*/ 92141 h 783"/>
              <a:gd name="T6" fmla="*/ 229695 w 774"/>
              <a:gd name="T7" fmla="*/ 35288 h 783"/>
              <a:gd name="T8" fmla="*/ 252153 w 774"/>
              <a:gd name="T9" fmla="*/ 92141 h 783"/>
              <a:gd name="T10" fmla="*/ 295491 w 774"/>
              <a:gd name="T11" fmla="*/ 76849 h 783"/>
              <a:gd name="T12" fmla="*/ 302977 w 774"/>
              <a:gd name="T13" fmla="*/ 49795 h 783"/>
              <a:gd name="T14" fmla="*/ 299431 w 774"/>
              <a:gd name="T15" fmla="*/ 33327 h 783"/>
              <a:gd name="T16" fmla="*/ 288006 w 774"/>
              <a:gd name="T17" fmla="*/ 34504 h 783"/>
              <a:gd name="T18" fmla="*/ 274216 w 774"/>
              <a:gd name="T19" fmla="*/ 10194 h 783"/>
              <a:gd name="T20" fmla="*/ 272640 w 774"/>
              <a:gd name="T21" fmla="*/ 6665 h 783"/>
              <a:gd name="T22" fmla="*/ 256092 w 774"/>
              <a:gd name="T23" fmla="*/ 2745 h 783"/>
              <a:gd name="T24" fmla="*/ 229695 w 774"/>
              <a:gd name="T25" fmla="*/ 9802 h 783"/>
              <a:gd name="T26" fmla="*/ 222603 w 774"/>
              <a:gd name="T27" fmla="*/ 784 h 783"/>
              <a:gd name="T28" fmla="*/ 208420 w 774"/>
              <a:gd name="T29" fmla="*/ 9410 h 783"/>
              <a:gd name="T30" fmla="*/ 194236 w 774"/>
              <a:gd name="T31" fmla="*/ 33327 h 783"/>
              <a:gd name="T32" fmla="*/ 183205 w 774"/>
              <a:gd name="T33" fmla="*/ 31759 h 783"/>
              <a:gd name="T34" fmla="*/ 177689 w 774"/>
              <a:gd name="T35" fmla="*/ 46658 h 783"/>
              <a:gd name="T36" fmla="*/ 186357 w 774"/>
              <a:gd name="T37" fmla="*/ 51364 h 783"/>
              <a:gd name="T38" fmla="*/ 178871 w 774"/>
              <a:gd name="T39" fmla="*/ 77633 h 783"/>
              <a:gd name="T40" fmla="*/ 182417 w 774"/>
              <a:gd name="T41" fmla="*/ 94101 h 783"/>
              <a:gd name="T42" fmla="*/ 192660 w 774"/>
              <a:gd name="T43" fmla="*/ 93317 h 783"/>
              <a:gd name="T44" fmla="*/ 206450 w 774"/>
              <a:gd name="T45" fmla="*/ 117234 h 783"/>
              <a:gd name="T46" fmla="*/ 220633 w 774"/>
              <a:gd name="T47" fmla="*/ 126644 h 783"/>
              <a:gd name="T48" fmla="*/ 224573 w 774"/>
              <a:gd name="T49" fmla="*/ 125076 h 783"/>
              <a:gd name="T50" fmla="*/ 252153 w 774"/>
              <a:gd name="T51" fmla="*/ 119195 h 783"/>
              <a:gd name="T52" fmla="*/ 258456 w 774"/>
              <a:gd name="T53" fmla="*/ 127037 h 783"/>
              <a:gd name="T54" fmla="*/ 273034 w 774"/>
              <a:gd name="T55" fmla="*/ 118411 h 783"/>
              <a:gd name="T56" fmla="*/ 288006 w 774"/>
              <a:gd name="T57" fmla="*/ 94885 h 783"/>
              <a:gd name="T58" fmla="*/ 298249 w 774"/>
              <a:gd name="T59" fmla="*/ 96062 h 783"/>
              <a:gd name="T60" fmla="*/ 302189 w 774"/>
              <a:gd name="T61" fmla="*/ 79594 h 783"/>
              <a:gd name="T62" fmla="*/ 115045 w 774"/>
              <a:gd name="T63" fmla="*/ 212904 h 783"/>
              <a:gd name="T64" fmla="*/ 115045 w 774"/>
              <a:gd name="T65" fmla="*/ 172519 h 783"/>
              <a:gd name="T66" fmla="*/ 115045 w 774"/>
              <a:gd name="T67" fmla="*/ 246231 h 783"/>
              <a:gd name="T68" fmla="*/ 115045 w 774"/>
              <a:gd name="T69" fmla="*/ 139583 h 783"/>
              <a:gd name="T70" fmla="*/ 115045 w 774"/>
              <a:gd name="T71" fmla="*/ 246231 h 783"/>
              <a:gd name="T72" fmla="*/ 210390 w 774"/>
              <a:gd name="T73" fmla="*/ 175655 h 783"/>
              <a:gd name="T74" fmla="*/ 203692 w 774"/>
              <a:gd name="T75" fmla="*/ 127429 h 783"/>
              <a:gd name="T76" fmla="*/ 203692 w 774"/>
              <a:gd name="T77" fmla="*/ 120371 h 783"/>
              <a:gd name="T78" fmla="*/ 179659 w 774"/>
              <a:gd name="T79" fmla="*/ 103511 h 783"/>
              <a:gd name="T80" fmla="*/ 131198 w 774"/>
              <a:gd name="T81" fmla="*/ 98022 h 783"/>
              <a:gd name="T82" fmla="*/ 126470 w 774"/>
              <a:gd name="T83" fmla="*/ 78418 h 783"/>
              <a:gd name="T84" fmla="*/ 96921 w 774"/>
              <a:gd name="T85" fmla="*/ 83515 h 783"/>
              <a:gd name="T86" fmla="*/ 58704 w 774"/>
              <a:gd name="T87" fmla="*/ 113706 h 783"/>
              <a:gd name="T88" fmla="*/ 41763 w 774"/>
              <a:gd name="T89" fmla="*/ 103903 h 783"/>
              <a:gd name="T90" fmla="*/ 23245 w 774"/>
              <a:gd name="T91" fmla="*/ 124292 h 783"/>
              <a:gd name="T92" fmla="*/ 34277 w 774"/>
              <a:gd name="T93" fmla="*/ 137623 h 783"/>
              <a:gd name="T94" fmla="*/ 5122 w 774"/>
              <a:gd name="T95" fmla="*/ 175655 h 783"/>
              <a:gd name="T96" fmla="*/ 0 w 774"/>
              <a:gd name="T97" fmla="*/ 204670 h 783"/>
              <a:gd name="T98" fmla="*/ 17335 w 774"/>
              <a:gd name="T99" fmla="*/ 209767 h 783"/>
              <a:gd name="T100" fmla="*/ 24427 w 774"/>
              <a:gd name="T101" fmla="*/ 257994 h 783"/>
              <a:gd name="T102" fmla="*/ 41369 w 774"/>
              <a:gd name="T103" fmla="*/ 281911 h 783"/>
              <a:gd name="T104" fmla="*/ 48461 w 774"/>
              <a:gd name="T105" fmla="*/ 281911 h 783"/>
              <a:gd name="T106" fmla="*/ 96921 w 774"/>
              <a:gd name="T107" fmla="*/ 290145 h 783"/>
              <a:gd name="T108" fmla="*/ 102043 w 774"/>
              <a:gd name="T109" fmla="*/ 307005 h 783"/>
              <a:gd name="T110" fmla="*/ 131198 w 774"/>
              <a:gd name="T111" fmla="*/ 302300 h 783"/>
              <a:gd name="T112" fmla="*/ 170991 w 774"/>
              <a:gd name="T113" fmla="*/ 273285 h 783"/>
              <a:gd name="T114" fmla="*/ 187144 w 774"/>
              <a:gd name="T115" fmla="*/ 282303 h 783"/>
              <a:gd name="T116" fmla="*/ 204086 w 774"/>
              <a:gd name="T117" fmla="*/ 258386 h 783"/>
              <a:gd name="T118" fmla="*/ 210784 w 774"/>
              <a:gd name="T119" fmla="*/ 209767 h 783"/>
              <a:gd name="T120" fmla="*/ 229695 w 774"/>
              <a:gd name="T121" fmla="*/ 204670 h 783"/>
              <a:gd name="T122" fmla="*/ 224573 w 774"/>
              <a:gd name="T123" fmla="*/ 175655 h 78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74" h="783">
                <a:moveTo>
                  <a:pt x="639" y="152"/>
                </a:moveTo>
                <a:cubicBezTo>
                  <a:pt x="645" y="167"/>
                  <a:pt x="637" y="184"/>
                  <a:pt x="622" y="190"/>
                </a:cubicBezTo>
                <a:cubicBezTo>
                  <a:pt x="607" y="196"/>
                  <a:pt x="590" y="188"/>
                  <a:pt x="584" y="173"/>
                </a:cubicBezTo>
                <a:cubicBezTo>
                  <a:pt x="578" y="158"/>
                  <a:pt x="585" y="141"/>
                  <a:pt x="601" y="135"/>
                </a:cubicBezTo>
                <a:cubicBezTo>
                  <a:pt x="616" y="129"/>
                  <a:pt x="633" y="136"/>
                  <a:pt x="639" y="152"/>
                </a:cubicBezTo>
                <a:close/>
                <a:moveTo>
                  <a:pt x="640" y="235"/>
                </a:moveTo>
                <a:cubicBezTo>
                  <a:pt x="600" y="250"/>
                  <a:pt x="555" y="231"/>
                  <a:pt x="539" y="191"/>
                </a:cubicBezTo>
                <a:cubicBezTo>
                  <a:pt x="524" y="151"/>
                  <a:pt x="543" y="106"/>
                  <a:pt x="583" y="90"/>
                </a:cubicBezTo>
                <a:cubicBezTo>
                  <a:pt x="623" y="74"/>
                  <a:pt x="668" y="94"/>
                  <a:pt x="684" y="134"/>
                </a:cubicBezTo>
                <a:cubicBezTo>
                  <a:pt x="699" y="174"/>
                  <a:pt x="680" y="219"/>
                  <a:pt x="640" y="235"/>
                </a:cubicBezTo>
                <a:close/>
                <a:moveTo>
                  <a:pt x="767" y="203"/>
                </a:moveTo>
                <a:lnTo>
                  <a:pt x="750" y="196"/>
                </a:lnTo>
                <a:cubicBezTo>
                  <a:pt x="754" y="175"/>
                  <a:pt x="755" y="154"/>
                  <a:pt x="750" y="134"/>
                </a:cubicBezTo>
                <a:lnTo>
                  <a:pt x="769" y="127"/>
                </a:lnTo>
                <a:cubicBezTo>
                  <a:pt x="772" y="125"/>
                  <a:pt x="774" y="121"/>
                  <a:pt x="773" y="117"/>
                </a:cubicBezTo>
                <a:lnTo>
                  <a:pt x="760" y="85"/>
                </a:lnTo>
                <a:cubicBezTo>
                  <a:pt x="758" y="81"/>
                  <a:pt x="754" y="79"/>
                  <a:pt x="750" y="81"/>
                </a:cubicBezTo>
                <a:lnTo>
                  <a:pt x="731" y="88"/>
                </a:lnTo>
                <a:cubicBezTo>
                  <a:pt x="720" y="71"/>
                  <a:pt x="705" y="56"/>
                  <a:pt x="688" y="45"/>
                </a:cubicBezTo>
                <a:lnTo>
                  <a:pt x="696" y="26"/>
                </a:lnTo>
                <a:cubicBezTo>
                  <a:pt x="697" y="24"/>
                  <a:pt x="697" y="22"/>
                  <a:pt x="696" y="21"/>
                </a:cubicBezTo>
                <a:cubicBezTo>
                  <a:pt x="695" y="19"/>
                  <a:pt x="694" y="17"/>
                  <a:pt x="692" y="17"/>
                </a:cubicBezTo>
                <a:lnTo>
                  <a:pt x="660" y="3"/>
                </a:lnTo>
                <a:cubicBezTo>
                  <a:pt x="656" y="1"/>
                  <a:pt x="652" y="3"/>
                  <a:pt x="650" y="7"/>
                </a:cubicBezTo>
                <a:lnTo>
                  <a:pt x="642" y="26"/>
                </a:lnTo>
                <a:cubicBezTo>
                  <a:pt x="623" y="21"/>
                  <a:pt x="602" y="21"/>
                  <a:pt x="583" y="25"/>
                </a:cubicBezTo>
                <a:lnTo>
                  <a:pt x="575" y="6"/>
                </a:lnTo>
                <a:cubicBezTo>
                  <a:pt x="573" y="2"/>
                  <a:pt x="569" y="0"/>
                  <a:pt x="565" y="2"/>
                </a:cubicBezTo>
                <a:lnTo>
                  <a:pt x="533" y="14"/>
                </a:lnTo>
                <a:cubicBezTo>
                  <a:pt x="529" y="16"/>
                  <a:pt x="527" y="20"/>
                  <a:pt x="529" y="24"/>
                </a:cubicBezTo>
                <a:lnTo>
                  <a:pt x="536" y="43"/>
                </a:lnTo>
                <a:cubicBezTo>
                  <a:pt x="519" y="54"/>
                  <a:pt x="504" y="68"/>
                  <a:pt x="493" y="85"/>
                </a:cubicBezTo>
                <a:lnTo>
                  <a:pt x="475" y="77"/>
                </a:lnTo>
                <a:cubicBezTo>
                  <a:pt x="471" y="76"/>
                  <a:pt x="467" y="77"/>
                  <a:pt x="465" y="81"/>
                </a:cubicBezTo>
                <a:lnTo>
                  <a:pt x="451" y="113"/>
                </a:lnTo>
                <a:cubicBezTo>
                  <a:pt x="450" y="115"/>
                  <a:pt x="450" y="117"/>
                  <a:pt x="451" y="119"/>
                </a:cubicBezTo>
                <a:cubicBezTo>
                  <a:pt x="452" y="121"/>
                  <a:pt x="453" y="122"/>
                  <a:pt x="455" y="123"/>
                </a:cubicBezTo>
                <a:lnTo>
                  <a:pt x="473" y="131"/>
                </a:lnTo>
                <a:cubicBezTo>
                  <a:pt x="468" y="150"/>
                  <a:pt x="468" y="171"/>
                  <a:pt x="472" y="191"/>
                </a:cubicBezTo>
                <a:lnTo>
                  <a:pt x="454" y="198"/>
                </a:lnTo>
                <a:cubicBezTo>
                  <a:pt x="451" y="200"/>
                  <a:pt x="449" y="204"/>
                  <a:pt x="450" y="208"/>
                </a:cubicBezTo>
                <a:lnTo>
                  <a:pt x="463" y="240"/>
                </a:lnTo>
                <a:cubicBezTo>
                  <a:pt x="465" y="244"/>
                  <a:pt x="469" y="246"/>
                  <a:pt x="473" y="244"/>
                </a:cubicBezTo>
                <a:lnTo>
                  <a:pt x="489" y="238"/>
                </a:lnTo>
                <a:cubicBezTo>
                  <a:pt x="500" y="255"/>
                  <a:pt x="514" y="270"/>
                  <a:pt x="532" y="282"/>
                </a:cubicBezTo>
                <a:lnTo>
                  <a:pt x="524" y="299"/>
                </a:lnTo>
                <a:cubicBezTo>
                  <a:pt x="523" y="303"/>
                  <a:pt x="524" y="307"/>
                  <a:pt x="528" y="309"/>
                </a:cubicBezTo>
                <a:lnTo>
                  <a:pt x="560" y="323"/>
                </a:lnTo>
                <a:cubicBezTo>
                  <a:pt x="562" y="323"/>
                  <a:pt x="564" y="323"/>
                  <a:pt x="566" y="323"/>
                </a:cubicBezTo>
                <a:cubicBezTo>
                  <a:pt x="568" y="322"/>
                  <a:pt x="569" y="320"/>
                  <a:pt x="570" y="319"/>
                </a:cubicBezTo>
                <a:lnTo>
                  <a:pt x="577" y="302"/>
                </a:lnTo>
                <a:cubicBezTo>
                  <a:pt x="598" y="307"/>
                  <a:pt x="619" y="308"/>
                  <a:pt x="640" y="304"/>
                </a:cubicBezTo>
                <a:lnTo>
                  <a:pt x="646" y="320"/>
                </a:lnTo>
                <a:cubicBezTo>
                  <a:pt x="648" y="324"/>
                  <a:pt x="652" y="326"/>
                  <a:pt x="656" y="324"/>
                </a:cubicBezTo>
                <a:lnTo>
                  <a:pt x="688" y="311"/>
                </a:lnTo>
                <a:cubicBezTo>
                  <a:pt x="692" y="310"/>
                  <a:pt x="694" y="305"/>
                  <a:pt x="693" y="302"/>
                </a:cubicBezTo>
                <a:lnTo>
                  <a:pt x="686" y="285"/>
                </a:lnTo>
                <a:cubicBezTo>
                  <a:pt x="704" y="274"/>
                  <a:pt x="719" y="259"/>
                  <a:pt x="731" y="242"/>
                </a:cubicBezTo>
                <a:lnTo>
                  <a:pt x="747" y="249"/>
                </a:lnTo>
                <a:cubicBezTo>
                  <a:pt x="751" y="250"/>
                  <a:pt x="756" y="249"/>
                  <a:pt x="757" y="245"/>
                </a:cubicBezTo>
                <a:lnTo>
                  <a:pt x="771" y="213"/>
                </a:lnTo>
                <a:cubicBezTo>
                  <a:pt x="773" y="209"/>
                  <a:pt x="771" y="205"/>
                  <a:pt x="767" y="203"/>
                </a:cubicBezTo>
                <a:close/>
                <a:moveTo>
                  <a:pt x="343" y="492"/>
                </a:moveTo>
                <a:cubicBezTo>
                  <a:pt x="343" y="520"/>
                  <a:pt x="320" y="543"/>
                  <a:pt x="292" y="543"/>
                </a:cubicBezTo>
                <a:cubicBezTo>
                  <a:pt x="263" y="543"/>
                  <a:pt x="240" y="520"/>
                  <a:pt x="240" y="492"/>
                </a:cubicBezTo>
                <a:cubicBezTo>
                  <a:pt x="240" y="463"/>
                  <a:pt x="263" y="440"/>
                  <a:pt x="292" y="440"/>
                </a:cubicBezTo>
                <a:cubicBezTo>
                  <a:pt x="320" y="440"/>
                  <a:pt x="343" y="463"/>
                  <a:pt x="343" y="492"/>
                </a:cubicBezTo>
                <a:close/>
                <a:moveTo>
                  <a:pt x="292" y="628"/>
                </a:moveTo>
                <a:cubicBezTo>
                  <a:pt x="216" y="628"/>
                  <a:pt x="156" y="567"/>
                  <a:pt x="156" y="492"/>
                </a:cubicBezTo>
                <a:cubicBezTo>
                  <a:pt x="156" y="417"/>
                  <a:pt x="216" y="356"/>
                  <a:pt x="292" y="356"/>
                </a:cubicBezTo>
                <a:cubicBezTo>
                  <a:pt x="366" y="356"/>
                  <a:pt x="427" y="417"/>
                  <a:pt x="427" y="492"/>
                </a:cubicBezTo>
                <a:cubicBezTo>
                  <a:pt x="427" y="567"/>
                  <a:pt x="366" y="628"/>
                  <a:pt x="292" y="628"/>
                </a:cubicBezTo>
                <a:close/>
                <a:moveTo>
                  <a:pt x="570" y="448"/>
                </a:moveTo>
                <a:lnTo>
                  <a:pt x="534" y="448"/>
                </a:lnTo>
                <a:cubicBezTo>
                  <a:pt x="528" y="413"/>
                  <a:pt x="513" y="379"/>
                  <a:pt x="492" y="350"/>
                </a:cubicBezTo>
                <a:lnTo>
                  <a:pt x="517" y="325"/>
                </a:lnTo>
                <a:cubicBezTo>
                  <a:pt x="519" y="323"/>
                  <a:pt x="521" y="319"/>
                  <a:pt x="521" y="316"/>
                </a:cubicBezTo>
                <a:cubicBezTo>
                  <a:pt x="521" y="313"/>
                  <a:pt x="519" y="309"/>
                  <a:pt x="517" y="307"/>
                </a:cubicBezTo>
                <a:lnTo>
                  <a:pt x="474" y="264"/>
                </a:lnTo>
                <a:cubicBezTo>
                  <a:pt x="469" y="259"/>
                  <a:pt x="461" y="259"/>
                  <a:pt x="456" y="264"/>
                </a:cubicBezTo>
                <a:lnTo>
                  <a:pt x="430" y="289"/>
                </a:lnTo>
                <a:cubicBezTo>
                  <a:pt x="401" y="269"/>
                  <a:pt x="368" y="256"/>
                  <a:pt x="333" y="250"/>
                </a:cubicBezTo>
                <a:lnTo>
                  <a:pt x="333" y="213"/>
                </a:lnTo>
                <a:cubicBezTo>
                  <a:pt x="333" y="206"/>
                  <a:pt x="328" y="200"/>
                  <a:pt x="321" y="200"/>
                </a:cubicBezTo>
                <a:lnTo>
                  <a:pt x="259" y="200"/>
                </a:lnTo>
                <a:cubicBezTo>
                  <a:pt x="252" y="200"/>
                  <a:pt x="246" y="206"/>
                  <a:pt x="246" y="213"/>
                </a:cubicBezTo>
                <a:lnTo>
                  <a:pt x="246" y="250"/>
                </a:lnTo>
                <a:cubicBezTo>
                  <a:pt x="212" y="256"/>
                  <a:pt x="178" y="269"/>
                  <a:pt x="149" y="290"/>
                </a:cubicBezTo>
                <a:lnTo>
                  <a:pt x="124" y="265"/>
                </a:lnTo>
                <a:cubicBezTo>
                  <a:pt x="119" y="260"/>
                  <a:pt x="111" y="260"/>
                  <a:pt x="106" y="265"/>
                </a:cubicBezTo>
                <a:lnTo>
                  <a:pt x="63" y="308"/>
                </a:lnTo>
                <a:cubicBezTo>
                  <a:pt x="60" y="310"/>
                  <a:pt x="59" y="314"/>
                  <a:pt x="59" y="317"/>
                </a:cubicBezTo>
                <a:cubicBezTo>
                  <a:pt x="59" y="321"/>
                  <a:pt x="60" y="324"/>
                  <a:pt x="63" y="326"/>
                </a:cubicBezTo>
                <a:lnTo>
                  <a:pt x="87" y="351"/>
                </a:lnTo>
                <a:cubicBezTo>
                  <a:pt x="66" y="380"/>
                  <a:pt x="52" y="413"/>
                  <a:pt x="45" y="448"/>
                </a:cubicBezTo>
                <a:lnTo>
                  <a:pt x="13" y="448"/>
                </a:lnTo>
                <a:cubicBezTo>
                  <a:pt x="6" y="448"/>
                  <a:pt x="0" y="454"/>
                  <a:pt x="0" y="461"/>
                </a:cubicBezTo>
                <a:lnTo>
                  <a:pt x="0" y="522"/>
                </a:lnTo>
                <a:cubicBezTo>
                  <a:pt x="0" y="530"/>
                  <a:pt x="6" y="535"/>
                  <a:pt x="13" y="535"/>
                </a:cubicBezTo>
                <a:lnTo>
                  <a:pt x="44" y="535"/>
                </a:lnTo>
                <a:cubicBezTo>
                  <a:pt x="50" y="571"/>
                  <a:pt x="64" y="605"/>
                  <a:pt x="84" y="635"/>
                </a:cubicBezTo>
                <a:lnTo>
                  <a:pt x="62" y="658"/>
                </a:lnTo>
                <a:cubicBezTo>
                  <a:pt x="57" y="663"/>
                  <a:pt x="57" y="671"/>
                  <a:pt x="62" y="676"/>
                </a:cubicBezTo>
                <a:lnTo>
                  <a:pt x="105" y="719"/>
                </a:lnTo>
                <a:cubicBezTo>
                  <a:pt x="107" y="721"/>
                  <a:pt x="111" y="723"/>
                  <a:pt x="114" y="723"/>
                </a:cubicBezTo>
                <a:cubicBezTo>
                  <a:pt x="117" y="723"/>
                  <a:pt x="121" y="721"/>
                  <a:pt x="123" y="719"/>
                </a:cubicBezTo>
                <a:lnTo>
                  <a:pt x="145" y="697"/>
                </a:lnTo>
                <a:cubicBezTo>
                  <a:pt x="175" y="719"/>
                  <a:pt x="210" y="733"/>
                  <a:pt x="246" y="740"/>
                </a:cubicBezTo>
                <a:lnTo>
                  <a:pt x="246" y="771"/>
                </a:lnTo>
                <a:cubicBezTo>
                  <a:pt x="246" y="778"/>
                  <a:pt x="252" y="783"/>
                  <a:pt x="259" y="783"/>
                </a:cubicBezTo>
                <a:lnTo>
                  <a:pt x="321" y="783"/>
                </a:lnTo>
                <a:cubicBezTo>
                  <a:pt x="328" y="783"/>
                  <a:pt x="333" y="778"/>
                  <a:pt x="333" y="771"/>
                </a:cubicBezTo>
                <a:lnTo>
                  <a:pt x="333" y="740"/>
                </a:lnTo>
                <a:cubicBezTo>
                  <a:pt x="369" y="733"/>
                  <a:pt x="404" y="719"/>
                  <a:pt x="434" y="697"/>
                </a:cubicBezTo>
                <a:lnTo>
                  <a:pt x="457" y="720"/>
                </a:lnTo>
                <a:cubicBezTo>
                  <a:pt x="462" y="725"/>
                  <a:pt x="470" y="725"/>
                  <a:pt x="475" y="720"/>
                </a:cubicBezTo>
                <a:lnTo>
                  <a:pt x="518" y="677"/>
                </a:lnTo>
                <a:cubicBezTo>
                  <a:pt x="523" y="672"/>
                  <a:pt x="523" y="664"/>
                  <a:pt x="518" y="659"/>
                </a:cubicBezTo>
                <a:lnTo>
                  <a:pt x="495" y="635"/>
                </a:lnTo>
                <a:cubicBezTo>
                  <a:pt x="516" y="605"/>
                  <a:pt x="529" y="571"/>
                  <a:pt x="535" y="535"/>
                </a:cubicBezTo>
                <a:lnTo>
                  <a:pt x="570" y="535"/>
                </a:lnTo>
                <a:cubicBezTo>
                  <a:pt x="577" y="535"/>
                  <a:pt x="583" y="530"/>
                  <a:pt x="583" y="522"/>
                </a:cubicBezTo>
                <a:lnTo>
                  <a:pt x="583" y="461"/>
                </a:lnTo>
                <a:cubicBezTo>
                  <a:pt x="583" y="454"/>
                  <a:pt x="577" y="448"/>
                  <a:pt x="570" y="44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46078" tIns="73039" rIns="146078" bIns="73039"/>
          <a:lstStyle/>
          <a:p>
            <a:endParaRPr lang="en-US" dirty="0"/>
          </a:p>
        </p:txBody>
      </p:sp>
      <p:sp>
        <p:nvSpPr>
          <p:cNvPr id="9" name="Oval 8">
            <a:extLst>
              <a:ext uri="{FF2B5EF4-FFF2-40B4-BE49-F238E27FC236}">
                <a16:creationId xmlns:a16="http://schemas.microsoft.com/office/drawing/2014/main" id="{3ADA052A-1E41-45C5-BEB9-003184AE757E}"/>
              </a:ext>
            </a:extLst>
          </p:cNvPr>
          <p:cNvSpPr/>
          <p:nvPr/>
        </p:nvSpPr>
        <p:spPr>
          <a:xfrm>
            <a:off x="6527800" y="1150938"/>
            <a:ext cx="849313" cy="849312"/>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00" dirty="0"/>
          </a:p>
        </p:txBody>
      </p:sp>
      <p:sp>
        <p:nvSpPr>
          <p:cNvPr id="10" name="TextBox 9">
            <a:extLst>
              <a:ext uri="{FF2B5EF4-FFF2-40B4-BE49-F238E27FC236}">
                <a16:creationId xmlns:a16="http://schemas.microsoft.com/office/drawing/2014/main" id="{D2288BD2-D9B1-4569-9815-41A7776071D3}"/>
              </a:ext>
            </a:extLst>
          </p:cNvPr>
          <p:cNvSpPr txBox="1"/>
          <p:nvPr/>
        </p:nvSpPr>
        <p:spPr>
          <a:xfrm>
            <a:off x="6335713" y="2233613"/>
            <a:ext cx="1235075" cy="307975"/>
          </a:xfrm>
          <a:prstGeom prst="rect">
            <a:avLst/>
          </a:prstGeom>
          <a:noFill/>
        </p:spPr>
        <p:txBody>
          <a:bodyPr>
            <a:spAutoFit/>
          </a:bodyPr>
          <a:lstStyle/>
          <a:p>
            <a:pPr algn="ctr" eaLnBrk="1" fontAlgn="auto" hangingPunct="1">
              <a:spcBef>
                <a:spcPts val="0"/>
              </a:spcBef>
              <a:spcAft>
                <a:spcPts val="0"/>
              </a:spcAft>
              <a:defRPr/>
            </a:pPr>
            <a:r>
              <a:rPr lang="id-ID" sz="1400" b="1" dirty="0">
                <a:solidFill>
                  <a:schemeClr val="accent5"/>
                </a:solidFill>
                <a:latin typeface="Poppins Medium" panose="00000600000000000000" pitchFamily="2" charset="0"/>
                <a:ea typeface="Open Sans" panose="020B0606030504020204" pitchFamily="34" charset="0"/>
                <a:cs typeface="Poppins Medium" panose="00000600000000000000" pitchFamily="2" charset="0"/>
              </a:rPr>
              <a:t>Case 01</a:t>
            </a:r>
            <a:endParaRPr lang="en-US" sz="1400" b="1" dirty="0">
              <a:solidFill>
                <a:schemeClr val="accent5"/>
              </a:solidFill>
              <a:latin typeface="Poppins Medium" panose="00000600000000000000" pitchFamily="2" charset="0"/>
              <a:ea typeface="Open Sans" panose="020B0606030504020204" pitchFamily="34" charset="0"/>
              <a:cs typeface="Poppins Medium" panose="00000600000000000000" pitchFamily="2" charset="0"/>
            </a:endParaRPr>
          </a:p>
        </p:txBody>
      </p:sp>
      <p:sp>
        <p:nvSpPr>
          <p:cNvPr id="12" name="Oval 11">
            <a:extLst>
              <a:ext uri="{FF2B5EF4-FFF2-40B4-BE49-F238E27FC236}">
                <a16:creationId xmlns:a16="http://schemas.microsoft.com/office/drawing/2014/main" id="{B327A093-7D47-4279-AF47-3E439ADCA106}"/>
              </a:ext>
            </a:extLst>
          </p:cNvPr>
          <p:cNvSpPr/>
          <p:nvPr/>
        </p:nvSpPr>
        <p:spPr>
          <a:xfrm>
            <a:off x="9253538" y="1150938"/>
            <a:ext cx="849312" cy="849312"/>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00" dirty="0"/>
          </a:p>
        </p:txBody>
      </p:sp>
      <p:sp>
        <p:nvSpPr>
          <p:cNvPr id="13" name="TextBox 12">
            <a:extLst>
              <a:ext uri="{FF2B5EF4-FFF2-40B4-BE49-F238E27FC236}">
                <a16:creationId xmlns:a16="http://schemas.microsoft.com/office/drawing/2014/main" id="{FA9610A7-7B29-49B4-B7BB-7A4D30836050}"/>
              </a:ext>
            </a:extLst>
          </p:cNvPr>
          <p:cNvSpPr txBox="1"/>
          <p:nvPr/>
        </p:nvSpPr>
        <p:spPr>
          <a:xfrm>
            <a:off x="9059863" y="2233613"/>
            <a:ext cx="1235075" cy="307975"/>
          </a:xfrm>
          <a:prstGeom prst="rect">
            <a:avLst/>
          </a:prstGeom>
          <a:noFill/>
        </p:spPr>
        <p:txBody>
          <a:bodyPr>
            <a:spAutoFit/>
          </a:bodyPr>
          <a:lstStyle/>
          <a:p>
            <a:pPr algn="ctr" eaLnBrk="1" fontAlgn="auto" hangingPunct="1">
              <a:spcBef>
                <a:spcPts val="0"/>
              </a:spcBef>
              <a:spcAft>
                <a:spcPts val="0"/>
              </a:spcAft>
              <a:defRPr/>
            </a:pPr>
            <a:r>
              <a:rPr lang="id-ID" sz="1400" b="1" dirty="0">
                <a:solidFill>
                  <a:schemeClr val="accent5"/>
                </a:solidFill>
                <a:latin typeface="Poppins Medium" panose="00000600000000000000" pitchFamily="2" charset="0"/>
                <a:ea typeface="Open Sans" panose="020B0606030504020204" pitchFamily="34" charset="0"/>
                <a:cs typeface="Poppins Medium" panose="00000600000000000000" pitchFamily="2" charset="0"/>
              </a:rPr>
              <a:t>Case 02</a:t>
            </a:r>
            <a:endParaRPr lang="en-US" sz="1400" b="1" dirty="0">
              <a:solidFill>
                <a:schemeClr val="accent5"/>
              </a:solidFill>
              <a:latin typeface="Poppins Medium" panose="00000600000000000000" pitchFamily="2" charset="0"/>
              <a:ea typeface="Open Sans" panose="020B0606030504020204" pitchFamily="34" charset="0"/>
              <a:cs typeface="Poppins Medium" panose="00000600000000000000" pitchFamily="2" charset="0"/>
            </a:endParaRPr>
          </a:p>
        </p:txBody>
      </p:sp>
      <p:sp>
        <p:nvSpPr>
          <p:cNvPr id="38925" name="Freeform 359">
            <a:extLst>
              <a:ext uri="{FF2B5EF4-FFF2-40B4-BE49-F238E27FC236}">
                <a16:creationId xmlns:a16="http://schemas.microsoft.com/office/drawing/2014/main" id="{DBC33010-D12B-4B30-A0EA-0599EDD39A33}"/>
              </a:ext>
            </a:extLst>
          </p:cNvPr>
          <p:cNvSpPr>
            <a:spLocks/>
          </p:cNvSpPr>
          <p:nvPr/>
        </p:nvSpPr>
        <p:spPr bwMode="auto">
          <a:xfrm>
            <a:off x="9540875" y="3578225"/>
            <a:ext cx="274638" cy="274638"/>
          </a:xfrm>
          <a:custGeom>
            <a:avLst/>
            <a:gdLst>
              <a:gd name="T0" fmla="*/ 217110 w 698"/>
              <a:gd name="T1" fmla="*/ 201406 h 698"/>
              <a:gd name="T2" fmla="*/ 87551 w 698"/>
              <a:gd name="T3" fmla="*/ 210436 h 698"/>
              <a:gd name="T4" fmla="*/ 30623 w 698"/>
              <a:gd name="T5" fmla="*/ 267364 h 698"/>
              <a:gd name="T6" fmla="*/ 6674 w 698"/>
              <a:gd name="T7" fmla="*/ 267364 h 698"/>
              <a:gd name="T8" fmla="*/ 6674 w 698"/>
              <a:gd name="T9" fmla="*/ 243415 h 698"/>
              <a:gd name="T10" fmla="*/ 63602 w 698"/>
              <a:gd name="T11" fmla="*/ 186487 h 698"/>
              <a:gd name="T12" fmla="*/ 73024 w 698"/>
              <a:gd name="T13" fmla="*/ 56928 h 698"/>
              <a:gd name="T14" fmla="*/ 106788 w 698"/>
              <a:gd name="T15" fmla="*/ 22771 h 698"/>
              <a:gd name="T16" fmla="*/ 131130 w 698"/>
              <a:gd name="T17" fmla="*/ 46720 h 698"/>
              <a:gd name="T18" fmla="*/ 171176 w 698"/>
              <a:gd name="T19" fmla="*/ 6674 h 698"/>
              <a:gd name="T20" fmla="*/ 195124 w 698"/>
              <a:gd name="T21" fmla="*/ 6674 h 698"/>
              <a:gd name="T22" fmla="*/ 195124 w 698"/>
              <a:gd name="T23" fmla="*/ 31016 h 698"/>
              <a:gd name="T24" fmla="*/ 155079 w 698"/>
              <a:gd name="T25" fmla="*/ 71061 h 698"/>
              <a:gd name="T26" fmla="*/ 202977 w 698"/>
              <a:gd name="T27" fmla="*/ 118959 h 698"/>
              <a:gd name="T28" fmla="*/ 243415 w 698"/>
              <a:gd name="T29" fmla="*/ 78914 h 698"/>
              <a:gd name="T30" fmla="*/ 267364 w 698"/>
              <a:gd name="T31" fmla="*/ 78914 h 698"/>
              <a:gd name="T32" fmla="*/ 267364 w 698"/>
              <a:gd name="T33" fmla="*/ 102862 h 698"/>
              <a:gd name="T34" fmla="*/ 227318 w 698"/>
              <a:gd name="T35" fmla="*/ 143301 h 698"/>
              <a:gd name="T36" fmla="*/ 251267 w 698"/>
              <a:gd name="T37" fmla="*/ 167250 h 698"/>
              <a:gd name="T38" fmla="*/ 217110 w 698"/>
              <a:gd name="T39" fmla="*/ 201406 h 69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98" h="698">
                <a:moveTo>
                  <a:pt x="553" y="513"/>
                </a:moveTo>
                <a:cubicBezTo>
                  <a:pt x="463" y="603"/>
                  <a:pt x="322" y="610"/>
                  <a:pt x="223" y="536"/>
                </a:cubicBezTo>
                <a:lnTo>
                  <a:pt x="78" y="681"/>
                </a:lnTo>
                <a:cubicBezTo>
                  <a:pt x="61" y="698"/>
                  <a:pt x="34" y="698"/>
                  <a:pt x="17" y="681"/>
                </a:cubicBezTo>
                <a:cubicBezTo>
                  <a:pt x="0" y="664"/>
                  <a:pt x="0" y="637"/>
                  <a:pt x="17" y="620"/>
                </a:cubicBezTo>
                <a:lnTo>
                  <a:pt x="162" y="475"/>
                </a:lnTo>
                <a:cubicBezTo>
                  <a:pt x="88" y="376"/>
                  <a:pt x="95" y="235"/>
                  <a:pt x="186" y="145"/>
                </a:cubicBezTo>
                <a:lnTo>
                  <a:pt x="272" y="58"/>
                </a:lnTo>
                <a:lnTo>
                  <a:pt x="334" y="119"/>
                </a:lnTo>
                <a:lnTo>
                  <a:pt x="436" y="17"/>
                </a:lnTo>
                <a:cubicBezTo>
                  <a:pt x="453" y="0"/>
                  <a:pt x="480" y="0"/>
                  <a:pt x="497" y="17"/>
                </a:cubicBezTo>
                <a:cubicBezTo>
                  <a:pt x="514" y="34"/>
                  <a:pt x="514" y="62"/>
                  <a:pt x="497" y="79"/>
                </a:cubicBezTo>
                <a:lnTo>
                  <a:pt x="395" y="181"/>
                </a:lnTo>
                <a:lnTo>
                  <a:pt x="517" y="303"/>
                </a:lnTo>
                <a:lnTo>
                  <a:pt x="620" y="201"/>
                </a:lnTo>
                <a:cubicBezTo>
                  <a:pt x="637" y="184"/>
                  <a:pt x="664" y="184"/>
                  <a:pt x="681" y="201"/>
                </a:cubicBezTo>
                <a:cubicBezTo>
                  <a:pt x="698" y="218"/>
                  <a:pt x="698" y="245"/>
                  <a:pt x="681" y="262"/>
                </a:cubicBezTo>
                <a:lnTo>
                  <a:pt x="579" y="365"/>
                </a:lnTo>
                <a:lnTo>
                  <a:pt x="640" y="426"/>
                </a:lnTo>
                <a:lnTo>
                  <a:pt x="553" y="51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46078" tIns="73039" rIns="146078" bIns="73039"/>
          <a:lstStyle/>
          <a:p>
            <a:endParaRPr lang="en-US" dirty="0"/>
          </a:p>
        </p:txBody>
      </p:sp>
      <p:sp>
        <p:nvSpPr>
          <p:cNvPr id="16" name="Oval 15">
            <a:extLst>
              <a:ext uri="{FF2B5EF4-FFF2-40B4-BE49-F238E27FC236}">
                <a16:creationId xmlns:a16="http://schemas.microsoft.com/office/drawing/2014/main" id="{653D9F39-381E-4B1E-BF4C-9AA797BE0165}"/>
              </a:ext>
            </a:extLst>
          </p:cNvPr>
          <p:cNvSpPr/>
          <p:nvPr/>
        </p:nvSpPr>
        <p:spPr>
          <a:xfrm>
            <a:off x="9253538" y="3290888"/>
            <a:ext cx="849312" cy="849312"/>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00" dirty="0"/>
          </a:p>
        </p:txBody>
      </p:sp>
      <p:sp>
        <p:nvSpPr>
          <p:cNvPr id="17" name="TextBox 16">
            <a:extLst>
              <a:ext uri="{FF2B5EF4-FFF2-40B4-BE49-F238E27FC236}">
                <a16:creationId xmlns:a16="http://schemas.microsoft.com/office/drawing/2014/main" id="{856A612D-7476-4F70-B8AA-E2EEE0FB6F5D}"/>
              </a:ext>
            </a:extLst>
          </p:cNvPr>
          <p:cNvSpPr txBox="1"/>
          <p:nvPr/>
        </p:nvSpPr>
        <p:spPr>
          <a:xfrm>
            <a:off x="9059863" y="4373563"/>
            <a:ext cx="1235075" cy="307975"/>
          </a:xfrm>
          <a:prstGeom prst="rect">
            <a:avLst/>
          </a:prstGeom>
          <a:noFill/>
        </p:spPr>
        <p:txBody>
          <a:bodyPr>
            <a:spAutoFit/>
          </a:bodyPr>
          <a:lstStyle/>
          <a:p>
            <a:pPr algn="ctr" eaLnBrk="1" fontAlgn="auto" hangingPunct="1">
              <a:spcBef>
                <a:spcPts val="0"/>
              </a:spcBef>
              <a:spcAft>
                <a:spcPts val="0"/>
              </a:spcAft>
              <a:defRPr/>
            </a:pPr>
            <a:r>
              <a:rPr lang="id-ID" sz="1400" b="1" dirty="0">
                <a:solidFill>
                  <a:schemeClr val="accent5"/>
                </a:solidFill>
                <a:latin typeface="Poppins Medium" panose="00000600000000000000" pitchFamily="2" charset="0"/>
                <a:ea typeface="Open Sans" panose="020B0606030504020204" pitchFamily="34" charset="0"/>
                <a:cs typeface="Poppins Medium" panose="00000600000000000000" pitchFamily="2" charset="0"/>
              </a:rPr>
              <a:t>Case 04</a:t>
            </a:r>
            <a:endParaRPr lang="en-US" sz="1400" b="1" dirty="0">
              <a:solidFill>
                <a:schemeClr val="accent5"/>
              </a:solidFill>
              <a:latin typeface="Poppins Medium" panose="00000600000000000000" pitchFamily="2" charset="0"/>
              <a:ea typeface="Open Sans" panose="020B0606030504020204" pitchFamily="34" charset="0"/>
              <a:cs typeface="Poppins Medium" panose="00000600000000000000" pitchFamily="2" charset="0"/>
            </a:endParaRPr>
          </a:p>
        </p:txBody>
      </p:sp>
      <p:sp>
        <p:nvSpPr>
          <p:cNvPr id="18" name="Oval 17">
            <a:extLst>
              <a:ext uri="{FF2B5EF4-FFF2-40B4-BE49-F238E27FC236}">
                <a16:creationId xmlns:a16="http://schemas.microsoft.com/office/drawing/2014/main" id="{84F274D9-9EDA-46F1-AAC0-E7D8659890D4}"/>
              </a:ext>
            </a:extLst>
          </p:cNvPr>
          <p:cNvSpPr/>
          <p:nvPr/>
        </p:nvSpPr>
        <p:spPr>
          <a:xfrm>
            <a:off x="6527800" y="3290888"/>
            <a:ext cx="849313" cy="849312"/>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00" dirty="0"/>
          </a:p>
        </p:txBody>
      </p:sp>
      <p:sp>
        <p:nvSpPr>
          <p:cNvPr id="19" name="TextBox 18">
            <a:extLst>
              <a:ext uri="{FF2B5EF4-FFF2-40B4-BE49-F238E27FC236}">
                <a16:creationId xmlns:a16="http://schemas.microsoft.com/office/drawing/2014/main" id="{3F3C4051-6754-4E84-AF41-CBF499958B73}"/>
              </a:ext>
            </a:extLst>
          </p:cNvPr>
          <p:cNvSpPr txBox="1"/>
          <p:nvPr/>
        </p:nvSpPr>
        <p:spPr>
          <a:xfrm>
            <a:off x="6335713" y="4373563"/>
            <a:ext cx="1235075" cy="307975"/>
          </a:xfrm>
          <a:prstGeom prst="rect">
            <a:avLst/>
          </a:prstGeom>
          <a:noFill/>
        </p:spPr>
        <p:txBody>
          <a:bodyPr>
            <a:spAutoFit/>
          </a:bodyPr>
          <a:lstStyle/>
          <a:p>
            <a:pPr algn="ctr" eaLnBrk="1" fontAlgn="auto" hangingPunct="1">
              <a:spcBef>
                <a:spcPts val="0"/>
              </a:spcBef>
              <a:spcAft>
                <a:spcPts val="0"/>
              </a:spcAft>
              <a:defRPr/>
            </a:pPr>
            <a:r>
              <a:rPr lang="id-ID" sz="1400" b="1" dirty="0">
                <a:solidFill>
                  <a:schemeClr val="accent5"/>
                </a:solidFill>
                <a:latin typeface="Poppins Medium" panose="00000600000000000000" pitchFamily="2" charset="0"/>
                <a:ea typeface="Open Sans" panose="020B0606030504020204" pitchFamily="34" charset="0"/>
                <a:cs typeface="Poppins Medium" panose="00000600000000000000" pitchFamily="2" charset="0"/>
              </a:rPr>
              <a:t>Case 03</a:t>
            </a:r>
            <a:endParaRPr lang="en-US" sz="1400" b="1" dirty="0">
              <a:solidFill>
                <a:schemeClr val="accent5"/>
              </a:solidFill>
              <a:latin typeface="Poppins Medium" panose="00000600000000000000" pitchFamily="2" charset="0"/>
              <a:ea typeface="Open Sans" panose="020B0606030504020204" pitchFamily="34" charset="0"/>
              <a:cs typeface="Poppins Medium" panose="00000600000000000000" pitchFamily="2" charset="0"/>
            </a:endParaRPr>
          </a:p>
        </p:txBody>
      </p:sp>
      <p:sp>
        <p:nvSpPr>
          <p:cNvPr id="38930" name="Freeform 25">
            <a:extLst>
              <a:ext uri="{FF2B5EF4-FFF2-40B4-BE49-F238E27FC236}">
                <a16:creationId xmlns:a16="http://schemas.microsoft.com/office/drawing/2014/main" id="{33E01B4E-6B80-4EF1-B359-5384F5891833}"/>
              </a:ext>
            </a:extLst>
          </p:cNvPr>
          <p:cNvSpPr>
            <a:spLocks noEditPoints="1"/>
          </p:cNvSpPr>
          <p:nvPr/>
        </p:nvSpPr>
        <p:spPr bwMode="auto">
          <a:xfrm>
            <a:off x="6810375" y="3560763"/>
            <a:ext cx="284163" cy="252412"/>
          </a:xfrm>
          <a:custGeom>
            <a:avLst/>
            <a:gdLst>
              <a:gd name="T0" fmla="*/ 38720 w 727"/>
              <a:gd name="T1" fmla="*/ 247138 h 644"/>
              <a:gd name="T2" fmla="*/ 44587 w 727"/>
              <a:gd name="T3" fmla="*/ 253435 h 644"/>
              <a:gd name="T4" fmla="*/ 116552 w 727"/>
              <a:gd name="T5" fmla="*/ 253435 h 644"/>
              <a:gd name="T6" fmla="*/ 116552 w 727"/>
              <a:gd name="T7" fmla="*/ 194405 h 644"/>
              <a:gd name="T8" fmla="*/ 124766 w 727"/>
              <a:gd name="T9" fmla="*/ 184567 h 644"/>
              <a:gd name="T10" fmla="*/ 154491 w 727"/>
              <a:gd name="T11" fmla="*/ 184567 h 644"/>
              <a:gd name="T12" fmla="*/ 165051 w 727"/>
              <a:gd name="T13" fmla="*/ 194405 h 644"/>
              <a:gd name="T14" fmla="*/ 165051 w 727"/>
              <a:gd name="T15" fmla="*/ 253435 h 644"/>
              <a:gd name="T16" fmla="*/ 235060 w 727"/>
              <a:gd name="T17" fmla="*/ 253435 h 644"/>
              <a:gd name="T18" fmla="*/ 242492 w 727"/>
              <a:gd name="T19" fmla="*/ 245171 h 644"/>
              <a:gd name="T20" fmla="*/ 242492 w 727"/>
              <a:gd name="T21" fmla="*/ 136556 h 644"/>
              <a:gd name="T22" fmla="*/ 143931 w 727"/>
              <a:gd name="T23" fmla="*/ 48011 h 644"/>
              <a:gd name="T24" fmla="*/ 38720 w 727"/>
              <a:gd name="T25" fmla="*/ 136556 h 644"/>
              <a:gd name="T26" fmla="*/ 38720 w 727"/>
              <a:gd name="T27" fmla="*/ 247138 h 644"/>
              <a:gd name="T28" fmla="*/ 251096 w 727"/>
              <a:gd name="T29" fmla="*/ 29121 h 644"/>
              <a:gd name="T30" fmla="*/ 222936 w 727"/>
              <a:gd name="T31" fmla="*/ 29121 h 644"/>
              <a:gd name="T32" fmla="*/ 222936 w 727"/>
              <a:gd name="T33" fmla="*/ 63359 h 644"/>
              <a:gd name="T34" fmla="*/ 251096 w 727"/>
              <a:gd name="T35" fmla="*/ 86971 h 644"/>
              <a:gd name="T36" fmla="*/ 251096 w 727"/>
              <a:gd name="T37" fmla="*/ 29121 h 644"/>
              <a:gd name="T38" fmla="*/ 0 w 727"/>
              <a:gd name="T39" fmla="*/ 128292 h 644"/>
              <a:gd name="T40" fmla="*/ 28551 w 727"/>
              <a:gd name="T41" fmla="*/ 128292 h 644"/>
              <a:gd name="T42" fmla="*/ 144713 w 727"/>
              <a:gd name="T43" fmla="*/ 29121 h 644"/>
              <a:gd name="T44" fmla="*/ 253443 w 727"/>
              <a:gd name="T45" fmla="*/ 127505 h 644"/>
              <a:gd name="T46" fmla="*/ 284341 w 727"/>
              <a:gd name="T47" fmla="*/ 127505 h 644"/>
              <a:gd name="T48" fmla="*/ 144713 w 727"/>
              <a:gd name="T49" fmla="*/ 0 h 644"/>
              <a:gd name="T50" fmla="*/ 0 w 727"/>
              <a:gd name="T51" fmla="*/ 128292 h 64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27" h="644">
                <a:moveTo>
                  <a:pt x="99" y="628"/>
                </a:moveTo>
                <a:cubicBezTo>
                  <a:pt x="99" y="628"/>
                  <a:pt x="98" y="644"/>
                  <a:pt x="114" y="644"/>
                </a:cubicBezTo>
                <a:cubicBezTo>
                  <a:pt x="134" y="644"/>
                  <a:pt x="298" y="644"/>
                  <a:pt x="298" y="644"/>
                </a:cubicBezTo>
                <a:lnTo>
                  <a:pt x="298" y="494"/>
                </a:lnTo>
                <a:cubicBezTo>
                  <a:pt x="298" y="494"/>
                  <a:pt x="295" y="469"/>
                  <a:pt x="319" y="469"/>
                </a:cubicBezTo>
                <a:lnTo>
                  <a:pt x="395" y="469"/>
                </a:lnTo>
                <a:cubicBezTo>
                  <a:pt x="424" y="469"/>
                  <a:pt x="422" y="494"/>
                  <a:pt x="422" y="494"/>
                </a:cubicBezTo>
                <a:lnTo>
                  <a:pt x="422" y="644"/>
                </a:lnTo>
                <a:cubicBezTo>
                  <a:pt x="422" y="644"/>
                  <a:pt x="577" y="644"/>
                  <a:pt x="601" y="644"/>
                </a:cubicBezTo>
                <a:cubicBezTo>
                  <a:pt x="621" y="644"/>
                  <a:pt x="620" y="623"/>
                  <a:pt x="620" y="623"/>
                </a:cubicBezTo>
                <a:lnTo>
                  <a:pt x="620" y="347"/>
                </a:lnTo>
                <a:lnTo>
                  <a:pt x="368" y="122"/>
                </a:lnTo>
                <a:lnTo>
                  <a:pt x="99" y="347"/>
                </a:lnTo>
                <a:lnTo>
                  <a:pt x="99" y="628"/>
                </a:lnTo>
                <a:close/>
                <a:moveTo>
                  <a:pt x="642" y="74"/>
                </a:moveTo>
                <a:lnTo>
                  <a:pt x="570" y="74"/>
                </a:lnTo>
                <a:lnTo>
                  <a:pt x="570" y="161"/>
                </a:lnTo>
                <a:lnTo>
                  <a:pt x="642" y="221"/>
                </a:lnTo>
                <a:lnTo>
                  <a:pt x="642" y="74"/>
                </a:lnTo>
                <a:close/>
                <a:moveTo>
                  <a:pt x="0" y="326"/>
                </a:moveTo>
                <a:cubicBezTo>
                  <a:pt x="0" y="326"/>
                  <a:pt x="23" y="368"/>
                  <a:pt x="73" y="326"/>
                </a:cubicBezTo>
                <a:lnTo>
                  <a:pt x="370" y="74"/>
                </a:lnTo>
                <a:lnTo>
                  <a:pt x="648" y="324"/>
                </a:lnTo>
                <a:cubicBezTo>
                  <a:pt x="706" y="366"/>
                  <a:pt x="727" y="324"/>
                  <a:pt x="727" y="324"/>
                </a:cubicBezTo>
                <a:lnTo>
                  <a:pt x="370" y="0"/>
                </a:lnTo>
                <a:lnTo>
                  <a:pt x="0" y="32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46078" tIns="73039" rIns="146078" bIns="73039"/>
          <a:lstStyle/>
          <a:p>
            <a:endParaRPr lang="en-US" dirty="0"/>
          </a:p>
        </p:txBody>
      </p:sp>
      <p:cxnSp>
        <p:nvCxnSpPr>
          <p:cNvPr id="29" name="Straight Connector 28">
            <a:extLst>
              <a:ext uri="{FF2B5EF4-FFF2-40B4-BE49-F238E27FC236}">
                <a16:creationId xmlns:a16="http://schemas.microsoft.com/office/drawing/2014/main" id="{32DA7242-C309-4250-BA91-E5EA68A63434}"/>
              </a:ext>
            </a:extLst>
          </p:cNvPr>
          <p:cNvCxnSpPr/>
          <p:nvPr/>
        </p:nvCxnSpPr>
        <p:spPr>
          <a:xfrm>
            <a:off x="5564188" y="2511425"/>
            <a:ext cx="0" cy="1862138"/>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5" name="Picture Placeholder 4">
            <a:extLst>
              <a:ext uri="{FF2B5EF4-FFF2-40B4-BE49-F238E27FC236}">
                <a16:creationId xmlns:a16="http://schemas.microsoft.com/office/drawing/2014/main" id="{ED8EB5F7-18B6-4038-9B9C-5263EF2E69FA}"/>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6434" r="16434"/>
          <a:stretch>
            <a:fillRect/>
          </a:stretch>
        </p:blipFill>
        <p:spPr/>
      </p:pic>
    </p:spTree>
    <p:extLst>
      <p:ext uri="{BB962C8B-B14F-4D97-AF65-F5344CB8AC3E}">
        <p14:creationId xmlns:p14="http://schemas.microsoft.com/office/powerpoint/2010/main" val="15276713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Rectangle 116">
            <a:extLst>
              <a:ext uri="{FF2B5EF4-FFF2-40B4-BE49-F238E27FC236}">
                <a16:creationId xmlns:a16="http://schemas.microsoft.com/office/drawing/2014/main" id="{BC847326-A5E3-4A60-BCC7-590CA098F690}"/>
              </a:ext>
            </a:extLst>
          </p:cNvPr>
          <p:cNvSpPr/>
          <p:nvPr/>
        </p:nvSpPr>
        <p:spPr>
          <a:xfrm>
            <a:off x="2155825" y="416720"/>
            <a:ext cx="7880350" cy="585787"/>
          </a:xfrm>
          <a:prstGeom prst="rect">
            <a:avLst/>
          </a:prstGeom>
        </p:spPr>
        <p:txBody>
          <a:bodyPr>
            <a:spAutoFit/>
          </a:bodyPr>
          <a:lstStyle/>
          <a:p>
            <a:pPr algn="ctr" eaLnBrk="1" fontAlgn="auto" hangingPunct="1">
              <a:spcBef>
                <a:spcPts val="0"/>
              </a:spcBef>
              <a:spcAft>
                <a:spcPts val="0"/>
              </a:spcAft>
              <a:defRPr/>
            </a:pPr>
            <a:r>
              <a:rPr lang="id-ID" sz="3200" b="1" dirty="0">
                <a:solidFill>
                  <a:schemeClr val="tx1">
                    <a:lumMod val="85000"/>
                    <a:lumOff val="15000"/>
                  </a:schemeClr>
                </a:solidFill>
                <a:latin typeface="Poppins Medium" panose="00000600000000000000" pitchFamily="2" charset="0"/>
                <a:ea typeface="Roboto" panose="02000000000000000000" pitchFamily="2" charset="0"/>
                <a:cs typeface="Poppins Medium" panose="00000600000000000000" pitchFamily="2" charset="0"/>
              </a:rPr>
              <a:t>Infographic </a:t>
            </a:r>
            <a:r>
              <a:rPr lang="id-ID" sz="3200" b="1" i="1" dirty="0">
                <a:solidFill>
                  <a:schemeClr val="accent5"/>
                </a:solidFill>
                <a:latin typeface="Poppins Medium" panose="00000600000000000000" pitchFamily="2" charset="0"/>
                <a:ea typeface="Roboto" panose="02000000000000000000" pitchFamily="2" charset="0"/>
                <a:cs typeface="Poppins Medium" panose="00000600000000000000" pitchFamily="2" charset="0"/>
              </a:rPr>
              <a:t>Of </a:t>
            </a:r>
            <a:r>
              <a:rPr lang="en-US" sz="3200" b="1" i="1" dirty="0">
                <a:solidFill>
                  <a:schemeClr val="accent5"/>
                </a:solidFill>
                <a:latin typeface="Poppins Medium" panose="00000600000000000000" pitchFamily="2" charset="0"/>
                <a:ea typeface="Roboto" panose="02000000000000000000" pitchFamily="2" charset="0"/>
                <a:cs typeface="Poppins Medium" panose="00000600000000000000" pitchFamily="2" charset="0"/>
              </a:rPr>
              <a:t>Case’s </a:t>
            </a:r>
          </a:p>
        </p:txBody>
      </p:sp>
      <p:grpSp>
        <p:nvGrpSpPr>
          <p:cNvPr id="11" name="Group 10">
            <a:extLst>
              <a:ext uri="{FF2B5EF4-FFF2-40B4-BE49-F238E27FC236}">
                <a16:creationId xmlns:a16="http://schemas.microsoft.com/office/drawing/2014/main" id="{17D0A65C-51D6-42B0-B4FC-2E936B05C172}"/>
              </a:ext>
            </a:extLst>
          </p:cNvPr>
          <p:cNvGrpSpPr/>
          <p:nvPr/>
        </p:nvGrpSpPr>
        <p:grpSpPr>
          <a:xfrm>
            <a:off x="768350" y="1535907"/>
            <a:ext cx="10677526" cy="3786187"/>
            <a:chOff x="768350" y="1535907"/>
            <a:chExt cx="10677526" cy="3786187"/>
          </a:xfrm>
        </p:grpSpPr>
        <p:grpSp>
          <p:nvGrpSpPr>
            <p:cNvPr id="10" name="Group 9">
              <a:extLst>
                <a:ext uri="{FF2B5EF4-FFF2-40B4-BE49-F238E27FC236}">
                  <a16:creationId xmlns:a16="http://schemas.microsoft.com/office/drawing/2014/main" id="{795438A6-16D0-482F-86BC-0955BAAE234D}"/>
                </a:ext>
              </a:extLst>
            </p:cNvPr>
            <p:cNvGrpSpPr/>
            <p:nvPr/>
          </p:nvGrpSpPr>
          <p:grpSpPr>
            <a:xfrm>
              <a:off x="5700713" y="1740694"/>
              <a:ext cx="5745163" cy="3387167"/>
              <a:chOff x="5700713" y="1740694"/>
              <a:chExt cx="5745163" cy="3387167"/>
            </a:xfrm>
          </p:grpSpPr>
          <p:sp>
            <p:nvSpPr>
              <p:cNvPr id="115" name="Rectangle 114">
                <a:extLst>
                  <a:ext uri="{FF2B5EF4-FFF2-40B4-BE49-F238E27FC236}">
                    <a16:creationId xmlns:a16="http://schemas.microsoft.com/office/drawing/2014/main" id="{F6B73110-5425-4D43-BE77-9E56D8270DFE}"/>
                  </a:ext>
                </a:extLst>
              </p:cNvPr>
              <p:cNvSpPr/>
              <p:nvPr/>
            </p:nvSpPr>
            <p:spPr bwMode="auto">
              <a:xfrm>
                <a:off x="6173788" y="1740694"/>
                <a:ext cx="2128838" cy="301621"/>
              </a:xfrm>
              <a:prstGeom prst="rect">
                <a:avLst/>
              </a:prstGeom>
            </p:spPr>
            <p:txBody>
              <a:bodyPr>
                <a:spAutoFit/>
              </a:bodyPr>
              <a:lstStyle/>
              <a:p>
                <a:pPr eaLnBrk="1" fontAlgn="auto" hangingPunct="1">
                  <a:lnSpc>
                    <a:spcPct val="120000"/>
                  </a:lnSpc>
                  <a:spcBef>
                    <a:spcPts val="0"/>
                  </a:spcBef>
                  <a:spcAft>
                    <a:spcPts val="0"/>
                  </a:spcAft>
                  <a:defRPr/>
                </a:pPr>
                <a:r>
                  <a:rPr lang="en-US" sz="1200" b="1" spc="100" dirty="0">
                    <a:solidFill>
                      <a:schemeClr val="accent5"/>
                    </a:solidFill>
                    <a:latin typeface="Poppins Medium" panose="00000600000000000000" pitchFamily="2" charset="0"/>
                    <a:ea typeface="Lato" panose="020F0502020204030203" pitchFamily="34" charset="0"/>
                    <a:cs typeface="Poppins Medium" panose="00000600000000000000" pitchFamily="2" charset="0"/>
                  </a:rPr>
                  <a:t>Your Title Here</a:t>
                </a:r>
              </a:p>
            </p:txBody>
          </p:sp>
          <p:sp>
            <p:nvSpPr>
              <p:cNvPr id="116" name="Rectangle 115">
                <a:extLst>
                  <a:ext uri="{FF2B5EF4-FFF2-40B4-BE49-F238E27FC236}">
                    <a16:creationId xmlns:a16="http://schemas.microsoft.com/office/drawing/2014/main" id="{B0C8ACD0-8067-45DE-B873-698127F064A7}"/>
                  </a:ext>
                </a:extLst>
              </p:cNvPr>
              <p:cNvSpPr/>
              <p:nvPr/>
            </p:nvSpPr>
            <p:spPr bwMode="auto">
              <a:xfrm>
                <a:off x="6173788" y="2020094"/>
                <a:ext cx="2160587" cy="763029"/>
              </a:xfrm>
              <a:prstGeom prst="rect">
                <a:avLst/>
              </a:prstGeom>
            </p:spPr>
            <p:txBody>
              <a:bodyPr>
                <a:spAutoFit/>
              </a:bodyPr>
              <a:lstStyle/>
              <a:p>
                <a:pPr eaLnBrk="1" fontAlgn="auto" hangingPunct="1">
                  <a:lnSpc>
                    <a:spcPct val="150000"/>
                  </a:lnSpc>
                  <a:spcBef>
                    <a:spcPts val="0"/>
                  </a:spcBef>
                  <a:spcAft>
                    <a:spcPts val="0"/>
                  </a:spcAft>
                  <a:defRPr/>
                </a:pPr>
                <a:r>
                  <a:rPr lang="en-US" sz="1000" dirty="0">
                    <a:solidFill>
                      <a:schemeClr val="bg1">
                        <a:lumMod val="50000"/>
                      </a:schemeClr>
                    </a:solidFill>
                    <a:latin typeface="+mj-lt"/>
                    <a:ea typeface="Open Sans" panose="020B0606030504020204" pitchFamily="34" charset="0"/>
                    <a:cs typeface="Open Sans" panose="020B0606030504020204" pitchFamily="34" charset="0"/>
                  </a:rPr>
                  <a:t>A wonderful serenity has taken possession of my entire soul, like these sweet mornings</a:t>
                </a:r>
              </a:p>
            </p:txBody>
          </p:sp>
          <p:grpSp>
            <p:nvGrpSpPr>
              <p:cNvPr id="5" name="Group 4">
                <a:extLst>
                  <a:ext uri="{FF2B5EF4-FFF2-40B4-BE49-F238E27FC236}">
                    <a16:creationId xmlns:a16="http://schemas.microsoft.com/office/drawing/2014/main" id="{E48B237B-68A0-40C0-B212-51500FE6B919}"/>
                  </a:ext>
                </a:extLst>
              </p:cNvPr>
              <p:cNvGrpSpPr/>
              <p:nvPr/>
            </p:nvGrpSpPr>
            <p:grpSpPr>
              <a:xfrm>
                <a:off x="5700713" y="1740694"/>
                <a:ext cx="347662" cy="349250"/>
                <a:chOff x="5700713" y="2097882"/>
                <a:chExt cx="347662" cy="349250"/>
              </a:xfrm>
            </p:grpSpPr>
            <p:sp>
              <p:nvSpPr>
                <p:cNvPr id="113" name="Oval 112">
                  <a:extLst>
                    <a:ext uri="{FF2B5EF4-FFF2-40B4-BE49-F238E27FC236}">
                      <a16:creationId xmlns:a16="http://schemas.microsoft.com/office/drawing/2014/main" id="{04D11709-6081-4049-917E-885DE6088CEA}"/>
                    </a:ext>
                  </a:extLst>
                </p:cNvPr>
                <p:cNvSpPr/>
                <p:nvPr/>
              </p:nvSpPr>
              <p:spPr bwMode="auto">
                <a:xfrm>
                  <a:off x="5700713" y="2097882"/>
                  <a:ext cx="347662" cy="3492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704" dirty="0">
                    <a:solidFill>
                      <a:schemeClr val="bg1">
                        <a:lumMod val="50000"/>
                      </a:schemeClr>
                    </a:solidFill>
                    <a:latin typeface="Lato" panose="020F0502020204030203" pitchFamily="34" charset="0"/>
                  </a:endParaRPr>
                </a:p>
              </p:txBody>
            </p:sp>
            <p:sp>
              <p:nvSpPr>
                <p:cNvPr id="114" name="Freeform 29">
                  <a:extLst>
                    <a:ext uri="{FF2B5EF4-FFF2-40B4-BE49-F238E27FC236}">
                      <a16:creationId xmlns:a16="http://schemas.microsoft.com/office/drawing/2014/main" id="{7A465E97-83C5-40E2-9FF6-D81F41352463}"/>
                    </a:ext>
                  </a:extLst>
                </p:cNvPr>
                <p:cNvSpPr>
                  <a:spLocks/>
                </p:cNvSpPr>
                <p:nvPr/>
              </p:nvSpPr>
              <p:spPr bwMode="auto">
                <a:xfrm>
                  <a:off x="5765800" y="2188369"/>
                  <a:ext cx="217488" cy="168275"/>
                </a:xfrm>
                <a:custGeom>
                  <a:avLst/>
                  <a:gdLst>
                    <a:gd name="T0" fmla="*/ 198196 w 59"/>
                    <a:gd name="T1" fmla="*/ 41487 h 45"/>
                    <a:gd name="T2" fmla="*/ 102515 w 59"/>
                    <a:gd name="T3" fmla="*/ 134832 h 45"/>
                    <a:gd name="T4" fmla="*/ 85429 w 59"/>
                    <a:gd name="T5" fmla="*/ 152118 h 45"/>
                    <a:gd name="T6" fmla="*/ 78595 w 59"/>
                    <a:gd name="T7" fmla="*/ 155575 h 45"/>
                    <a:gd name="T8" fmla="*/ 68343 w 59"/>
                    <a:gd name="T9" fmla="*/ 152118 h 45"/>
                    <a:gd name="T10" fmla="*/ 51258 w 59"/>
                    <a:gd name="T11" fmla="*/ 134832 h 45"/>
                    <a:gd name="T12" fmla="*/ 3417 w 59"/>
                    <a:gd name="T13" fmla="*/ 89888 h 45"/>
                    <a:gd name="T14" fmla="*/ 0 w 59"/>
                    <a:gd name="T15" fmla="*/ 79516 h 45"/>
                    <a:gd name="T16" fmla="*/ 3417 w 59"/>
                    <a:gd name="T17" fmla="*/ 69144 h 45"/>
                    <a:gd name="T18" fmla="*/ 20503 w 59"/>
                    <a:gd name="T19" fmla="*/ 51858 h 45"/>
                    <a:gd name="T20" fmla="*/ 30755 w 59"/>
                    <a:gd name="T21" fmla="*/ 48401 h 45"/>
                    <a:gd name="T22" fmla="*/ 37589 w 59"/>
                    <a:gd name="T23" fmla="*/ 51858 h 45"/>
                    <a:gd name="T24" fmla="*/ 78595 w 59"/>
                    <a:gd name="T25" fmla="*/ 89888 h 45"/>
                    <a:gd name="T26" fmla="*/ 160607 w 59"/>
                    <a:gd name="T27" fmla="*/ 3457 h 45"/>
                    <a:gd name="T28" fmla="*/ 170858 w 59"/>
                    <a:gd name="T29" fmla="*/ 0 h 45"/>
                    <a:gd name="T30" fmla="*/ 181110 w 59"/>
                    <a:gd name="T31" fmla="*/ 3457 h 45"/>
                    <a:gd name="T32" fmla="*/ 198196 w 59"/>
                    <a:gd name="T33" fmla="*/ 24201 h 45"/>
                    <a:gd name="T34" fmla="*/ 201613 w 59"/>
                    <a:gd name="T35" fmla="*/ 31115 h 45"/>
                    <a:gd name="T36" fmla="*/ 198196 w 59"/>
                    <a:gd name="T37" fmla="*/ 41487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9" h="45">
                      <a:moveTo>
                        <a:pt x="58" y="12"/>
                      </a:moveTo>
                      <a:cubicBezTo>
                        <a:pt x="30" y="39"/>
                        <a:pt x="30" y="39"/>
                        <a:pt x="30" y="39"/>
                      </a:cubicBezTo>
                      <a:cubicBezTo>
                        <a:pt x="25" y="44"/>
                        <a:pt x="25" y="44"/>
                        <a:pt x="25" y="44"/>
                      </a:cubicBezTo>
                      <a:cubicBezTo>
                        <a:pt x="24" y="45"/>
                        <a:pt x="24" y="45"/>
                        <a:pt x="23" y="45"/>
                      </a:cubicBezTo>
                      <a:cubicBezTo>
                        <a:pt x="22" y="45"/>
                        <a:pt x="21" y="45"/>
                        <a:pt x="20" y="44"/>
                      </a:cubicBezTo>
                      <a:cubicBezTo>
                        <a:pt x="15" y="39"/>
                        <a:pt x="15" y="39"/>
                        <a:pt x="15" y="39"/>
                      </a:cubicBezTo>
                      <a:cubicBezTo>
                        <a:pt x="1" y="26"/>
                        <a:pt x="1" y="26"/>
                        <a:pt x="1" y="26"/>
                      </a:cubicBezTo>
                      <a:cubicBezTo>
                        <a:pt x="0" y="25"/>
                        <a:pt x="0" y="24"/>
                        <a:pt x="0" y="23"/>
                      </a:cubicBezTo>
                      <a:cubicBezTo>
                        <a:pt x="0" y="22"/>
                        <a:pt x="0" y="21"/>
                        <a:pt x="1" y="20"/>
                      </a:cubicBezTo>
                      <a:cubicBezTo>
                        <a:pt x="6" y="15"/>
                        <a:pt x="6" y="15"/>
                        <a:pt x="6" y="15"/>
                      </a:cubicBezTo>
                      <a:cubicBezTo>
                        <a:pt x="7" y="14"/>
                        <a:pt x="8" y="14"/>
                        <a:pt x="9" y="14"/>
                      </a:cubicBezTo>
                      <a:cubicBezTo>
                        <a:pt x="10" y="14"/>
                        <a:pt x="11" y="14"/>
                        <a:pt x="11" y="15"/>
                      </a:cubicBezTo>
                      <a:cubicBezTo>
                        <a:pt x="23" y="26"/>
                        <a:pt x="23" y="26"/>
                        <a:pt x="23" y="26"/>
                      </a:cubicBezTo>
                      <a:cubicBezTo>
                        <a:pt x="47" y="1"/>
                        <a:pt x="47" y="1"/>
                        <a:pt x="47" y="1"/>
                      </a:cubicBezTo>
                      <a:cubicBezTo>
                        <a:pt x="48" y="1"/>
                        <a:pt x="49" y="0"/>
                        <a:pt x="50" y="0"/>
                      </a:cubicBezTo>
                      <a:cubicBezTo>
                        <a:pt x="51" y="0"/>
                        <a:pt x="52" y="1"/>
                        <a:pt x="53" y="1"/>
                      </a:cubicBezTo>
                      <a:cubicBezTo>
                        <a:pt x="58" y="7"/>
                        <a:pt x="58" y="7"/>
                        <a:pt x="58" y="7"/>
                      </a:cubicBezTo>
                      <a:cubicBezTo>
                        <a:pt x="58" y="7"/>
                        <a:pt x="59" y="8"/>
                        <a:pt x="59" y="9"/>
                      </a:cubicBezTo>
                      <a:cubicBezTo>
                        <a:pt x="59" y="10"/>
                        <a:pt x="58" y="11"/>
                        <a:pt x="58" y="12"/>
                      </a:cubicBezTo>
                      <a:close/>
                    </a:path>
                  </a:pathLst>
                </a:custGeom>
                <a:solidFill>
                  <a:schemeClr val="bg1"/>
                </a:solidFill>
                <a:ln>
                  <a:noFill/>
                </a:ln>
              </p:spPr>
              <p:txBody>
                <a:bodyPr/>
                <a:lstStyle/>
                <a:p>
                  <a:pPr eaLnBrk="1" fontAlgn="auto" hangingPunct="1">
                    <a:spcBef>
                      <a:spcPts val="0"/>
                    </a:spcBef>
                    <a:spcAft>
                      <a:spcPts val="0"/>
                    </a:spcAft>
                    <a:defRPr/>
                  </a:pPr>
                  <a:endParaRPr lang="en-US" sz="704" dirty="0">
                    <a:solidFill>
                      <a:schemeClr val="bg1">
                        <a:lumMod val="50000"/>
                      </a:schemeClr>
                    </a:solidFill>
                    <a:latin typeface="Lato" panose="020F0502020204030203" pitchFamily="34" charset="0"/>
                  </a:endParaRPr>
                </a:p>
              </p:txBody>
            </p:sp>
          </p:grpSp>
          <p:sp>
            <p:nvSpPr>
              <p:cNvPr id="111" name="Rectangle 110">
                <a:extLst>
                  <a:ext uri="{FF2B5EF4-FFF2-40B4-BE49-F238E27FC236}">
                    <a16:creationId xmlns:a16="http://schemas.microsoft.com/office/drawing/2014/main" id="{A342C97F-C8F6-4773-A65A-4CE6B00811EF}"/>
                  </a:ext>
                </a:extLst>
              </p:cNvPr>
              <p:cNvSpPr/>
              <p:nvPr/>
            </p:nvSpPr>
            <p:spPr bwMode="auto">
              <a:xfrm>
                <a:off x="6175375" y="2921794"/>
                <a:ext cx="2128839" cy="301621"/>
              </a:xfrm>
              <a:prstGeom prst="rect">
                <a:avLst/>
              </a:prstGeom>
            </p:spPr>
            <p:txBody>
              <a:bodyPr>
                <a:spAutoFit/>
              </a:bodyPr>
              <a:lstStyle/>
              <a:p>
                <a:pPr eaLnBrk="1" fontAlgn="auto" hangingPunct="1">
                  <a:lnSpc>
                    <a:spcPct val="120000"/>
                  </a:lnSpc>
                  <a:spcBef>
                    <a:spcPts val="0"/>
                  </a:spcBef>
                  <a:spcAft>
                    <a:spcPts val="0"/>
                  </a:spcAft>
                  <a:defRPr/>
                </a:pPr>
                <a:r>
                  <a:rPr lang="en-US" sz="1200" b="1" spc="100" dirty="0">
                    <a:solidFill>
                      <a:schemeClr val="accent1"/>
                    </a:solidFill>
                    <a:latin typeface="Poppins Medium" panose="00000600000000000000" pitchFamily="2" charset="0"/>
                    <a:ea typeface="Lato" panose="020F0502020204030203" pitchFamily="34" charset="0"/>
                    <a:cs typeface="Poppins Medium" panose="00000600000000000000" pitchFamily="2" charset="0"/>
                  </a:rPr>
                  <a:t>Your Title Here</a:t>
                </a:r>
              </a:p>
            </p:txBody>
          </p:sp>
          <p:sp>
            <p:nvSpPr>
              <p:cNvPr id="112" name="Rectangle 111">
                <a:extLst>
                  <a:ext uri="{FF2B5EF4-FFF2-40B4-BE49-F238E27FC236}">
                    <a16:creationId xmlns:a16="http://schemas.microsoft.com/office/drawing/2014/main" id="{93BB568F-ECE4-454D-BB84-21A581D130C5}"/>
                  </a:ext>
                </a:extLst>
              </p:cNvPr>
              <p:cNvSpPr/>
              <p:nvPr/>
            </p:nvSpPr>
            <p:spPr bwMode="auto">
              <a:xfrm>
                <a:off x="6175375" y="3201194"/>
                <a:ext cx="2159000" cy="763029"/>
              </a:xfrm>
              <a:prstGeom prst="rect">
                <a:avLst/>
              </a:prstGeom>
            </p:spPr>
            <p:txBody>
              <a:bodyPr>
                <a:spAutoFit/>
              </a:bodyPr>
              <a:lstStyle/>
              <a:p>
                <a:pPr eaLnBrk="1" fontAlgn="auto" hangingPunct="1">
                  <a:lnSpc>
                    <a:spcPct val="150000"/>
                  </a:lnSpc>
                  <a:spcBef>
                    <a:spcPts val="0"/>
                  </a:spcBef>
                  <a:spcAft>
                    <a:spcPts val="0"/>
                  </a:spcAft>
                  <a:defRPr/>
                </a:pPr>
                <a:r>
                  <a:rPr lang="en-US" sz="1000" dirty="0">
                    <a:solidFill>
                      <a:schemeClr val="bg1">
                        <a:lumMod val="50000"/>
                      </a:schemeClr>
                    </a:solidFill>
                    <a:latin typeface="+mj-lt"/>
                    <a:ea typeface="Open Sans" panose="020B0606030504020204" pitchFamily="34" charset="0"/>
                    <a:cs typeface="Open Sans" panose="020B0606030504020204" pitchFamily="34" charset="0"/>
                  </a:rPr>
                  <a:t>A wonderful serenity has taken possession of my entire soul, like these sweet mornings</a:t>
                </a:r>
              </a:p>
            </p:txBody>
          </p:sp>
          <p:grpSp>
            <p:nvGrpSpPr>
              <p:cNvPr id="4" name="Group 3">
                <a:extLst>
                  <a:ext uri="{FF2B5EF4-FFF2-40B4-BE49-F238E27FC236}">
                    <a16:creationId xmlns:a16="http://schemas.microsoft.com/office/drawing/2014/main" id="{DF96C0BD-10D2-444D-B49D-AD2C31859507}"/>
                  </a:ext>
                </a:extLst>
              </p:cNvPr>
              <p:cNvGrpSpPr/>
              <p:nvPr/>
            </p:nvGrpSpPr>
            <p:grpSpPr>
              <a:xfrm>
                <a:off x="5702300" y="2921794"/>
                <a:ext cx="347663" cy="349250"/>
                <a:chOff x="5702300" y="3263107"/>
                <a:chExt cx="347663" cy="349250"/>
              </a:xfrm>
            </p:grpSpPr>
            <p:sp>
              <p:nvSpPr>
                <p:cNvPr id="109" name="Oval 108">
                  <a:extLst>
                    <a:ext uri="{FF2B5EF4-FFF2-40B4-BE49-F238E27FC236}">
                      <a16:creationId xmlns:a16="http://schemas.microsoft.com/office/drawing/2014/main" id="{23F2A811-882B-4FE3-B0A2-D8C661FC3526}"/>
                    </a:ext>
                  </a:extLst>
                </p:cNvPr>
                <p:cNvSpPr/>
                <p:nvPr/>
              </p:nvSpPr>
              <p:spPr bwMode="auto">
                <a:xfrm>
                  <a:off x="5702300" y="3263107"/>
                  <a:ext cx="347663" cy="34925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704" dirty="0">
                    <a:solidFill>
                      <a:schemeClr val="bg1">
                        <a:lumMod val="50000"/>
                      </a:schemeClr>
                    </a:solidFill>
                    <a:latin typeface="Lato" panose="020F0502020204030203" pitchFamily="34" charset="0"/>
                  </a:endParaRPr>
                </a:p>
              </p:txBody>
            </p:sp>
            <p:sp>
              <p:nvSpPr>
                <p:cNvPr id="110" name="Freeform 29">
                  <a:extLst>
                    <a:ext uri="{FF2B5EF4-FFF2-40B4-BE49-F238E27FC236}">
                      <a16:creationId xmlns:a16="http://schemas.microsoft.com/office/drawing/2014/main" id="{9C20FCEE-7FA7-4640-A00E-FB59371E55F8}"/>
                    </a:ext>
                  </a:extLst>
                </p:cNvPr>
                <p:cNvSpPr>
                  <a:spLocks/>
                </p:cNvSpPr>
                <p:nvPr/>
              </p:nvSpPr>
              <p:spPr bwMode="auto">
                <a:xfrm>
                  <a:off x="5767388" y="3353594"/>
                  <a:ext cx="217487" cy="168275"/>
                </a:xfrm>
                <a:custGeom>
                  <a:avLst/>
                  <a:gdLst>
                    <a:gd name="T0" fmla="*/ 198196 w 59"/>
                    <a:gd name="T1" fmla="*/ 41487 h 45"/>
                    <a:gd name="T2" fmla="*/ 102515 w 59"/>
                    <a:gd name="T3" fmla="*/ 134832 h 45"/>
                    <a:gd name="T4" fmla="*/ 85429 w 59"/>
                    <a:gd name="T5" fmla="*/ 152118 h 45"/>
                    <a:gd name="T6" fmla="*/ 78595 w 59"/>
                    <a:gd name="T7" fmla="*/ 155575 h 45"/>
                    <a:gd name="T8" fmla="*/ 68343 w 59"/>
                    <a:gd name="T9" fmla="*/ 152118 h 45"/>
                    <a:gd name="T10" fmla="*/ 51258 w 59"/>
                    <a:gd name="T11" fmla="*/ 134832 h 45"/>
                    <a:gd name="T12" fmla="*/ 3417 w 59"/>
                    <a:gd name="T13" fmla="*/ 89888 h 45"/>
                    <a:gd name="T14" fmla="*/ 0 w 59"/>
                    <a:gd name="T15" fmla="*/ 79516 h 45"/>
                    <a:gd name="T16" fmla="*/ 3417 w 59"/>
                    <a:gd name="T17" fmla="*/ 69144 h 45"/>
                    <a:gd name="T18" fmla="*/ 20503 w 59"/>
                    <a:gd name="T19" fmla="*/ 51858 h 45"/>
                    <a:gd name="T20" fmla="*/ 30755 w 59"/>
                    <a:gd name="T21" fmla="*/ 48401 h 45"/>
                    <a:gd name="T22" fmla="*/ 37589 w 59"/>
                    <a:gd name="T23" fmla="*/ 51858 h 45"/>
                    <a:gd name="T24" fmla="*/ 78595 w 59"/>
                    <a:gd name="T25" fmla="*/ 89888 h 45"/>
                    <a:gd name="T26" fmla="*/ 160607 w 59"/>
                    <a:gd name="T27" fmla="*/ 3457 h 45"/>
                    <a:gd name="T28" fmla="*/ 170858 w 59"/>
                    <a:gd name="T29" fmla="*/ 0 h 45"/>
                    <a:gd name="T30" fmla="*/ 181110 w 59"/>
                    <a:gd name="T31" fmla="*/ 3457 h 45"/>
                    <a:gd name="T32" fmla="*/ 198196 w 59"/>
                    <a:gd name="T33" fmla="*/ 24201 h 45"/>
                    <a:gd name="T34" fmla="*/ 201613 w 59"/>
                    <a:gd name="T35" fmla="*/ 31115 h 45"/>
                    <a:gd name="T36" fmla="*/ 198196 w 59"/>
                    <a:gd name="T37" fmla="*/ 41487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9" h="45">
                      <a:moveTo>
                        <a:pt x="58" y="12"/>
                      </a:moveTo>
                      <a:cubicBezTo>
                        <a:pt x="30" y="39"/>
                        <a:pt x="30" y="39"/>
                        <a:pt x="30" y="39"/>
                      </a:cubicBezTo>
                      <a:cubicBezTo>
                        <a:pt x="25" y="44"/>
                        <a:pt x="25" y="44"/>
                        <a:pt x="25" y="44"/>
                      </a:cubicBezTo>
                      <a:cubicBezTo>
                        <a:pt x="24" y="45"/>
                        <a:pt x="24" y="45"/>
                        <a:pt x="23" y="45"/>
                      </a:cubicBezTo>
                      <a:cubicBezTo>
                        <a:pt x="22" y="45"/>
                        <a:pt x="21" y="45"/>
                        <a:pt x="20" y="44"/>
                      </a:cubicBezTo>
                      <a:cubicBezTo>
                        <a:pt x="15" y="39"/>
                        <a:pt x="15" y="39"/>
                        <a:pt x="15" y="39"/>
                      </a:cubicBezTo>
                      <a:cubicBezTo>
                        <a:pt x="1" y="26"/>
                        <a:pt x="1" y="26"/>
                        <a:pt x="1" y="26"/>
                      </a:cubicBezTo>
                      <a:cubicBezTo>
                        <a:pt x="0" y="25"/>
                        <a:pt x="0" y="24"/>
                        <a:pt x="0" y="23"/>
                      </a:cubicBezTo>
                      <a:cubicBezTo>
                        <a:pt x="0" y="22"/>
                        <a:pt x="0" y="21"/>
                        <a:pt x="1" y="20"/>
                      </a:cubicBezTo>
                      <a:cubicBezTo>
                        <a:pt x="6" y="15"/>
                        <a:pt x="6" y="15"/>
                        <a:pt x="6" y="15"/>
                      </a:cubicBezTo>
                      <a:cubicBezTo>
                        <a:pt x="7" y="14"/>
                        <a:pt x="8" y="14"/>
                        <a:pt x="9" y="14"/>
                      </a:cubicBezTo>
                      <a:cubicBezTo>
                        <a:pt x="10" y="14"/>
                        <a:pt x="11" y="14"/>
                        <a:pt x="11" y="15"/>
                      </a:cubicBezTo>
                      <a:cubicBezTo>
                        <a:pt x="23" y="26"/>
                        <a:pt x="23" y="26"/>
                        <a:pt x="23" y="26"/>
                      </a:cubicBezTo>
                      <a:cubicBezTo>
                        <a:pt x="47" y="1"/>
                        <a:pt x="47" y="1"/>
                        <a:pt x="47" y="1"/>
                      </a:cubicBezTo>
                      <a:cubicBezTo>
                        <a:pt x="48" y="1"/>
                        <a:pt x="49" y="0"/>
                        <a:pt x="50" y="0"/>
                      </a:cubicBezTo>
                      <a:cubicBezTo>
                        <a:pt x="51" y="0"/>
                        <a:pt x="52" y="1"/>
                        <a:pt x="53" y="1"/>
                      </a:cubicBezTo>
                      <a:cubicBezTo>
                        <a:pt x="58" y="7"/>
                        <a:pt x="58" y="7"/>
                        <a:pt x="58" y="7"/>
                      </a:cubicBezTo>
                      <a:cubicBezTo>
                        <a:pt x="58" y="7"/>
                        <a:pt x="59" y="8"/>
                        <a:pt x="59" y="9"/>
                      </a:cubicBezTo>
                      <a:cubicBezTo>
                        <a:pt x="59" y="10"/>
                        <a:pt x="58" y="11"/>
                        <a:pt x="58" y="12"/>
                      </a:cubicBezTo>
                      <a:close/>
                    </a:path>
                  </a:pathLst>
                </a:custGeom>
                <a:solidFill>
                  <a:schemeClr val="bg1"/>
                </a:solidFill>
                <a:ln>
                  <a:noFill/>
                </a:ln>
              </p:spPr>
              <p:txBody>
                <a:bodyPr/>
                <a:lstStyle/>
                <a:p>
                  <a:pPr eaLnBrk="1" fontAlgn="auto" hangingPunct="1">
                    <a:spcBef>
                      <a:spcPts val="0"/>
                    </a:spcBef>
                    <a:spcAft>
                      <a:spcPts val="0"/>
                    </a:spcAft>
                    <a:defRPr/>
                  </a:pPr>
                  <a:endParaRPr lang="en-US" sz="704" dirty="0">
                    <a:solidFill>
                      <a:schemeClr val="bg1">
                        <a:lumMod val="50000"/>
                      </a:schemeClr>
                    </a:solidFill>
                    <a:latin typeface="Lato" panose="020F0502020204030203" pitchFamily="34" charset="0"/>
                  </a:endParaRPr>
                </a:p>
              </p:txBody>
            </p:sp>
          </p:grpSp>
          <p:sp>
            <p:nvSpPr>
              <p:cNvPr id="107" name="Rectangle 106">
                <a:extLst>
                  <a:ext uri="{FF2B5EF4-FFF2-40B4-BE49-F238E27FC236}">
                    <a16:creationId xmlns:a16="http://schemas.microsoft.com/office/drawing/2014/main" id="{0F382C70-0BE4-4DAE-A2B7-7999B126840D}"/>
                  </a:ext>
                </a:extLst>
              </p:cNvPr>
              <p:cNvSpPr/>
              <p:nvPr/>
            </p:nvSpPr>
            <p:spPr bwMode="auto">
              <a:xfrm>
                <a:off x="6173788" y="4087019"/>
                <a:ext cx="2128838" cy="301621"/>
              </a:xfrm>
              <a:prstGeom prst="rect">
                <a:avLst/>
              </a:prstGeom>
            </p:spPr>
            <p:txBody>
              <a:bodyPr>
                <a:spAutoFit/>
              </a:bodyPr>
              <a:lstStyle/>
              <a:p>
                <a:pPr eaLnBrk="1" fontAlgn="auto" hangingPunct="1">
                  <a:lnSpc>
                    <a:spcPct val="120000"/>
                  </a:lnSpc>
                  <a:spcBef>
                    <a:spcPts val="0"/>
                  </a:spcBef>
                  <a:spcAft>
                    <a:spcPts val="0"/>
                  </a:spcAft>
                  <a:defRPr/>
                </a:pPr>
                <a:r>
                  <a:rPr lang="en-US" sz="1200" b="1" spc="100" dirty="0">
                    <a:solidFill>
                      <a:schemeClr val="accent5"/>
                    </a:solidFill>
                    <a:latin typeface="Poppins Medium" panose="00000600000000000000" pitchFamily="2" charset="0"/>
                    <a:ea typeface="Lato" panose="020F0502020204030203" pitchFamily="34" charset="0"/>
                    <a:cs typeface="Poppins Medium" panose="00000600000000000000" pitchFamily="2" charset="0"/>
                  </a:rPr>
                  <a:t>Your Title Here</a:t>
                </a:r>
              </a:p>
            </p:txBody>
          </p:sp>
          <p:sp>
            <p:nvSpPr>
              <p:cNvPr id="108" name="Rectangle 107">
                <a:extLst>
                  <a:ext uri="{FF2B5EF4-FFF2-40B4-BE49-F238E27FC236}">
                    <a16:creationId xmlns:a16="http://schemas.microsoft.com/office/drawing/2014/main" id="{25233014-955A-4598-A619-7A59FE2D4277}"/>
                  </a:ext>
                </a:extLst>
              </p:cNvPr>
              <p:cNvSpPr/>
              <p:nvPr/>
            </p:nvSpPr>
            <p:spPr bwMode="auto">
              <a:xfrm>
                <a:off x="6173788" y="4364832"/>
                <a:ext cx="2159000" cy="763029"/>
              </a:xfrm>
              <a:prstGeom prst="rect">
                <a:avLst/>
              </a:prstGeom>
            </p:spPr>
            <p:txBody>
              <a:bodyPr>
                <a:spAutoFit/>
              </a:bodyPr>
              <a:lstStyle/>
              <a:p>
                <a:pPr eaLnBrk="1" fontAlgn="auto" hangingPunct="1">
                  <a:lnSpc>
                    <a:spcPct val="150000"/>
                  </a:lnSpc>
                  <a:spcBef>
                    <a:spcPts val="0"/>
                  </a:spcBef>
                  <a:spcAft>
                    <a:spcPts val="0"/>
                  </a:spcAft>
                  <a:defRPr/>
                </a:pPr>
                <a:r>
                  <a:rPr lang="en-US" sz="1000" dirty="0">
                    <a:solidFill>
                      <a:schemeClr val="bg1">
                        <a:lumMod val="50000"/>
                      </a:schemeClr>
                    </a:solidFill>
                    <a:latin typeface="+mj-lt"/>
                    <a:ea typeface="Open Sans" panose="020B0606030504020204" pitchFamily="34" charset="0"/>
                    <a:cs typeface="Open Sans" panose="020B0606030504020204" pitchFamily="34" charset="0"/>
                  </a:rPr>
                  <a:t>A wonderful serenity has taken possession of my entire soul, like these sweet mornings</a:t>
                </a:r>
              </a:p>
            </p:txBody>
          </p:sp>
          <p:grpSp>
            <p:nvGrpSpPr>
              <p:cNvPr id="3" name="Group 2">
                <a:extLst>
                  <a:ext uri="{FF2B5EF4-FFF2-40B4-BE49-F238E27FC236}">
                    <a16:creationId xmlns:a16="http://schemas.microsoft.com/office/drawing/2014/main" id="{3DB2F560-87EC-492D-A214-0B3857EAFD0F}"/>
                  </a:ext>
                </a:extLst>
              </p:cNvPr>
              <p:cNvGrpSpPr/>
              <p:nvPr/>
            </p:nvGrpSpPr>
            <p:grpSpPr>
              <a:xfrm>
                <a:off x="5700713" y="4087019"/>
                <a:ext cx="347662" cy="349250"/>
                <a:chOff x="5700713" y="4428332"/>
                <a:chExt cx="347662" cy="349250"/>
              </a:xfrm>
            </p:grpSpPr>
            <p:sp>
              <p:nvSpPr>
                <p:cNvPr id="105" name="Oval 104">
                  <a:extLst>
                    <a:ext uri="{FF2B5EF4-FFF2-40B4-BE49-F238E27FC236}">
                      <a16:creationId xmlns:a16="http://schemas.microsoft.com/office/drawing/2014/main" id="{0F76A04A-597F-470B-B009-BC280CD0A76F}"/>
                    </a:ext>
                  </a:extLst>
                </p:cNvPr>
                <p:cNvSpPr/>
                <p:nvPr/>
              </p:nvSpPr>
              <p:spPr bwMode="auto">
                <a:xfrm>
                  <a:off x="5700713" y="4428332"/>
                  <a:ext cx="347662" cy="3492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704" dirty="0">
                    <a:solidFill>
                      <a:schemeClr val="bg1">
                        <a:lumMod val="50000"/>
                      </a:schemeClr>
                    </a:solidFill>
                    <a:latin typeface="Lato" panose="020F0502020204030203" pitchFamily="34" charset="0"/>
                  </a:endParaRPr>
                </a:p>
              </p:txBody>
            </p:sp>
            <p:sp>
              <p:nvSpPr>
                <p:cNvPr id="106" name="Freeform 29">
                  <a:extLst>
                    <a:ext uri="{FF2B5EF4-FFF2-40B4-BE49-F238E27FC236}">
                      <a16:creationId xmlns:a16="http://schemas.microsoft.com/office/drawing/2014/main" id="{60EC0724-9030-447C-92B1-1F3DAF2F8A34}"/>
                    </a:ext>
                  </a:extLst>
                </p:cNvPr>
                <p:cNvSpPr>
                  <a:spLocks/>
                </p:cNvSpPr>
                <p:nvPr/>
              </p:nvSpPr>
              <p:spPr bwMode="auto">
                <a:xfrm>
                  <a:off x="5765800" y="4518819"/>
                  <a:ext cx="217488" cy="168275"/>
                </a:xfrm>
                <a:custGeom>
                  <a:avLst/>
                  <a:gdLst>
                    <a:gd name="T0" fmla="*/ 198196 w 59"/>
                    <a:gd name="T1" fmla="*/ 41487 h 45"/>
                    <a:gd name="T2" fmla="*/ 102515 w 59"/>
                    <a:gd name="T3" fmla="*/ 134832 h 45"/>
                    <a:gd name="T4" fmla="*/ 85429 w 59"/>
                    <a:gd name="T5" fmla="*/ 152118 h 45"/>
                    <a:gd name="T6" fmla="*/ 78595 w 59"/>
                    <a:gd name="T7" fmla="*/ 155575 h 45"/>
                    <a:gd name="T8" fmla="*/ 68343 w 59"/>
                    <a:gd name="T9" fmla="*/ 152118 h 45"/>
                    <a:gd name="T10" fmla="*/ 51258 w 59"/>
                    <a:gd name="T11" fmla="*/ 134832 h 45"/>
                    <a:gd name="T12" fmla="*/ 3417 w 59"/>
                    <a:gd name="T13" fmla="*/ 89888 h 45"/>
                    <a:gd name="T14" fmla="*/ 0 w 59"/>
                    <a:gd name="T15" fmla="*/ 79516 h 45"/>
                    <a:gd name="T16" fmla="*/ 3417 w 59"/>
                    <a:gd name="T17" fmla="*/ 69144 h 45"/>
                    <a:gd name="T18" fmla="*/ 20503 w 59"/>
                    <a:gd name="T19" fmla="*/ 51858 h 45"/>
                    <a:gd name="T20" fmla="*/ 30755 w 59"/>
                    <a:gd name="T21" fmla="*/ 48401 h 45"/>
                    <a:gd name="T22" fmla="*/ 37589 w 59"/>
                    <a:gd name="T23" fmla="*/ 51858 h 45"/>
                    <a:gd name="T24" fmla="*/ 78595 w 59"/>
                    <a:gd name="T25" fmla="*/ 89888 h 45"/>
                    <a:gd name="T26" fmla="*/ 160607 w 59"/>
                    <a:gd name="T27" fmla="*/ 3457 h 45"/>
                    <a:gd name="T28" fmla="*/ 170858 w 59"/>
                    <a:gd name="T29" fmla="*/ 0 h 45"/>
                    <a:gd name="T30" fmla="*/ 181110 w 59"/>
                    <a:gd name="T31" fmla="*/ 3457 h 45"/>
                    <a:gd name="T32" fmla="*/ 198196 w 59"/>
                    <a:gd name="T33" fmla="*/ 24201 h 45"/>
                    <a:gd name="T34" fmla="*/ 201613 w 59"/>
                    <a:gd name="T35" fmla="*/ 31115 h 45"/>
                    <a:gd name="T36" fmla="*/ 198196 w 59"/>
                    <a:gd name="T37" fmla="*/ 41487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9" h="45">
                      <a:moveTo>
                        <a:pt x="58" y="12"/>
                      </a:moveTo>
                      <a:cubicBezTo>
                        <a:pt x="30" y="39"/>
                        <a:pt x="30" y="39"/>
                        <a:pt x="30" y="39"/>
                      </a:cubicBezTo>
                      <a:cubicBezTo>
                        <a:pt x="25" y="44"/>
                        <a:pt x="25" y="44"/>
                        <a:pt x="25" y="44"/>
                      </a:cubicBezTo>
                      <a:cubicBezTo>
                        <a:pt x="24" y="45"/>
                        <a:pt x="24" y="45"/>
                        <a:pt x="23" y="45"/>
                      </a:cubicBezTo>
                      <a:cubicBezTo>
                        <a:pt x="22" y="45"/>
                        <a:pt x="21" y="45"/>
                        <a:pt x="20" y="44"/>
                      </a:cubicBezTo>
                      <a:cubicBezTo>
                        <a:pt x="15" y="39"/>
                        <a:pt x="15" y="39"/>
                        <a:pt x="15" y="39"/>
                      </a:cubicBezTo>
                      <a:cubicBezTo>
                        <a:pt x="1" y="26"/>
                        <a:pt x="1" y="26"/>
                        <a:pt x="1" y="26"/>
                      </a:cubicBezTo>
                      <a:cubicBezTo>
                        <a:pt x="0" y="25"/>
                        <a:pt x="0" y="24"/>
                        <a:pt x="0" y="23"/>
                      </a:cubicBezTo>
                      <a:cubicBezTo>
                        <a:pt x="0" y="22"/>
                        <a:pt x="0" y="21"/>
                        <a:pt x="1" y="20"/>
                      </a:cubicBezTo>
                      <a:cubicBezTo>
                        <a:pt x="6" y="15"/>
                        <a:pt x="6" y="15"/>
                        <a:pt x="6" y="15"/>
                      </a:cubicBezTo>
                      <a:cubicBezTo>
                        <a:pt x="7" y="14"/>
                        <a:pt x="8" y="14"/>
                        <a:pt x="9" y="14"/>
                      </a:cubicBezTo>
                      <a:cubicBezTo>
                        <a:pt x="10" y="14"/>
                        <a:pt x="11" y="14"/>
                        <a:pt x="11" y="15"/>
                      </a:cubicBezTo>
                      <a:cubicBezTo>
                        <a:pt x="23" y="26"/>
                        <a:pt x="23" y="26"/>
                        <a:pt x="23" y="26"/>
                      </a:cubicBezTo>
                      <a:cubicBezTo>
                        <a:pt x="47" y="1"/>
                        <a:pt x="47" y="1"/>
                        <a:pt x="47" y="1"/>
                      </a:cubicBezTo>
                      <a:cubicBezTo>
                        <a:pt x="48" y="1"/>
                        <a:pt x="49" y="0"/>
                        <a:pt x="50" y="0"/>
                      </a:cubicBezTo>
                      <a:cubicBezTo>
                        <a:pt x="51" y="0"/>
                        <a:pt x="52" y="1"/>
                        <a:pt x="53" y="1"/>
                      </a:cubicBezTo>
                      <a:cubicBezTo>
                        <a:pt x="58" y="7"/>
                        <a:pt x="58" y="7"/>
                        <a:pt x="58" y="7"/>
                      </a:cubicBezTo>
                      <a:cubicBezTo>
                        <a:pt x="58" y="7"/>
                        <a:pt x="59" y="8"/>
                        <a:pt x="59" y="9"/>
                      </a:cubicBezTo>
                      <a:cubicBezTo>
                        <a:pt x="59" y="10"/>
                        <a:pt x="58" y="11"/>
                        <a:pt x="58" y="12"/>
                      </a:cubicBezTo>
                      <a:close/>
                    </a:path>
                  </a:pathLst>
                </a:custGeom>
                <a:solidFill>
                  <a:schemeClr val="bg1"/>
                </a:solidFill>
                <a:ln>
                  <a:noFill/>
                </a:ln>
              </p:spPr>
              <p:txBody>
                <a:bodyPr/>
                <a:lstStyle/>
                <a:p>
                  <a:pPr eaLnBrk="1" fontAlgn="auto" hangingPunct="1">
                    <a:spcBef>
                      <a:spcPts val="0"/>
                    </a:spcBef>
                    <a:spcAft>
                      <a:spcPts val="0"/>
                    </a:spcAft>
                    <a:defRPr/>
                  </a:pPr>
                  <a:endParaRPr lang="en-US" sz="704" dirty="0">
                    <a:solidFill>
                      <a:schemeClr val="bg1">
                        <a:lumMod val="50000"/>
                      </a:schemeClr>
                    </a:solidFill>
                    <a:latin typeface="Lato" panose="020F0502020204030203" pitchFamily="34" charset="0"/>
                  </a:endParaRPr>
                </a:p>
              </p:txBody>
            </p:sp>
          </p:grpSp>
          <p:sp>
            <p:nvSpPr>
              <p:cNvPr id="103" name="Rectangle 102">
                <a:extLst>
                  <a:ext uri="{FF2B5EF4-FFF2-40B4-BE49-F238E27FC236}">
                    <a16:creationId xmlns:a16="http://schemas.microsoft.com/office/drawing/2014/main" id="{8FC34186-F39C-42AA-B8B1-4AA0FD1D3273}"/>
                  </a:ext>
                </a:extLst>
              </p:cNvPr>
              <p:cNvSpPr/>
              <p:nvPr/>
            </p:nvSpPr>
            <p:spPr bwMode="auto">
              <a:xfrm>
                <a:off x="9285289" y="1740694"/>
                <a:ext cx="2128838" cy="301621"/>
              </a:xfrm>
              <a:prstGeom prst="rect">
                <a:avLst/>
              </a:prstGeom>
            </p:spPr>
            <p:txBody>
              <a:bodyPr>
                <a:spAutoFit/>
              </a:bodyPr>
              <a:lstStyle/>
              <a:p>
                <a:pPr eaLnBrk="1" fontAlgn="auto" hangingPunct="1">
                  <a:lnSpc>
                    <a:spcPct val="120000"/>
                  </a:lnSpc>
                  <a:spcBef>
                    <a:spcPts val="0"/>
                  </a:spcBef>
                  <a:spcAft>
                    <a:spcPts val="0"/>
                  </a:spcAft>
                  <a:defRPr/>
                </a:pPr>
                <a:r>
                  <a:rPr lang="en-US" sz="1200" b="1" spc="100" dirty="0">
                    <a:solidFill>
                      <a:schemeClr val="accent1"/>
                    </a:solidFill>
                    <a:latin typeface="Poppins Medium" panose="00000600000000000000" pitchFamily="2" charset="0"/>
                    <a:ea typeface="Lato" panose="020F0502020204030203" pitchFamily="34" charset="0"/>
                    <a:cs typeface="Poppins Medium" panose="00000600000000000000" pitchFamily="2" charset="0"/>
                  </a:rPr>
                  <a:t>Your Title Here</a:t>
                </a:r>
              </a:p>
            </p:txBody>
          </p:sp>
          <p:sp>
            <p:nvSpPr>
              <p:cNvPr id="104" name="Rectangle 103">
                <a:extLst>
                  <a:ext uri="{FF2B5EF4-FFF2-40B4-BE49-F238E27FC236}">
                    <a16:creationId xmlns:a16="http://schemas.microsoft.com/office/drawing/2014/main" id="{E16426BB-6E07-44B7-9B37-8A711CCD2B5A}"/>
                  </a:ext>
                </a:extLst>
              </p:cNvPr>
              <p:cNvSpPr/>
              <p:nvPr/>
            </p:nvSpPr>
            <p:spPr bwMode="auto">
              <a:xfrm>
                <a:off x="9285289" y="2020094"/>
                <a:ext cx="2160587" cy="763029"/>
              </a:xfrm>
              <a:prstGeom prst="rect">
                <a:avLst/>
              </a:prstGeom>
            </p:spPr>
            <p:txBody>
              <a:bodyPr>
                <a:spAutoFit/>
              </a:bodyPr>
              <a:lstStyle/>
              <a:p>
                <a:pPr eaLnBrk="1" fontAlgn="auto" hangingPunct="1">
                  <a:lnSpc>
                    <a:spcPct val="150000"/>
                  </a:lnSpc>
                  <a:spcBef>
                    <a:spcPts val="0"/>
                  </a:spcBef>
                  <a:spcAft>
                    <a:spcPts val="0"/>
                  </a:spcAft>
                  <a:defRPr/>
                </a:pPr>
                <a:r>
                  <a:rPr lang="en-US" sz="1000" dirty="0">
                    <a:solidFill>
                      <a:schemeClr val="bg1">
                        <a:lumMod val="50000"/>
                      </a:schemeClr>
                    </a:solidFill>
                    <a:latin typeface="+mj-lt"/>
                    <a:ea typeface="Open Sans" panose="020B0606030504020204" pitchFamily="34" charset="0"/>
                    <a:cs typeface="Open Sans" panose="020B0606030504020204" pitchFamily="34" charset="0"/>
                  </a:rPr>
                  <a:t>A wonderful serenity has taken possession of my entire soul, like these sweet mornings</a:t>
                </a:r>
              </a:p>
            </p:txBody>
          </p:sp>
          <p:grpSp>
            <p:nvGrpSpPr>
              <p:cNvPr id="6" name="Group 5">
                <a:extLst>
                  <a:ext uri="{FF2B5EF4-FFF2-40B4-BE49-F238E27FC236}">
                    <a16:creationId xmlns:a16="http://schemas.microsoft.com/office/drawing/2014/main" id="{74A3B39E-06AD-42B5-AC62-8E098427E332}"/>
                  </a:ext>
                </a:extLst>
              </p:cNvPr>
              <p:cNvGrpSpPr/>
              <p:nvPr/>
            </p:nvGrpSpPr>
            <p:grpSpPr>
              <a:xfrm>
                <a:off x="8812213" y="1740694"/>
                <a:ext cx="349250" cy="349250"/>
                <a:chOff x="8812213" y="2082007"/>
                <a:chExt cx="349250" cy="349250"/>
              </a:xfrm>
            </p:grpSpPr>
            <p:sp>
              <p:nvSpPr>
                <p:cNvPr id="101" name="Oval 100">
                  <a:extLst>
                    <a:ext uri="{FF2B5EF4-FFF2-40B4-BE49-F238E27FC236}">
                      <a16:creationId xmlns:a16="http://schemas.microsoft.com/office/drawing/2014/main" id="{7C4C7728-1F3C-4B58-8A5A-21317E02E50E}"/>
                    </a:ext>
                  </a:extLst>
                </p:cNvPr>
                <p:cNvSpPr/>
                <p:nvPr/>
              </p:nvSpPr>
              <p:spPr bwMode="auto">
                <a:xfrm>
                  <a:off x="8812213" y="2082007"/>
                  <a:ext cx="349250" cy="34925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704" dirty="0">
                    <a:solidFill>
                      <a:schemeClr val="bg1">
                        <a:lumMod val="50000"/>
                      </a:schemeClr>
                    </a:solidFill>
                    <a:latin typeface="Lato" panose="020F0502020204030203" pitchFamily="34" charset="0"/>
                  </a:endParaRPr>
                </a:p>
              </p:txBody>
            </p:sp>
            <p:sp>
              <p:nvSpPr>
                <p:cNvPr id="102" name="Freeform 29">
                  <a:extLst>
                    <a:ext uri="{FF2B5EF4-FFF2-40B4-BE49-F238E27FC236}">
                      <a16:creationId xmlns:a16="http://schemas.microsoft.com/office/drawing/2014/main" id="{9D4C6146-37D7-42A5-A03C-1D8BC8B5CB05}"/>
                    </a:ext>
                  </a:extLst>
                </p:cNvPr>
                <p:cNvSpPr>
                  <a:spLocks/>
                </p:cNvSpPr>
                <p:nvPr/>
              </p:nvSpPr>
              <p:spPr bwMode="auto">
                <a:xfrm>
                  <a:off x="8877300" y="2172494"/>
                  <a:ext cx="219075" cy="168275"/>
                </a:xfrm>
                <a:custGeom>
                  <a:avLst/>
                  <a:gdLst>
                    <a:gd name="T0" fmla="*/ 198196 w 59"/>
                    <a:gd name="T1" fmla="*/ 41487 h 45"/>
                    <a:gd name="T2" fmla="*/ 102515 w 59"/>
                    <a:gd name="T3" fmla="*/ 134832 h 45"/>
                    <a:gd name="T4" fmla="*/ 85429 w 59"/>
                    <a:gd name="T5" fmla="*/ 152118 h 45"/>
                    <a:gd name="T6" fmla="*/ 78595 w 59"/>
                    <a:gd name="T7" fmla="*/ 155575 h 45"/>
                    <a:gd name="T8" fmla="*/ 68343 w 59"/>
                    <a:gd name="T9" fmla="*/ 152118 h 45"/>
                    <a:gd name="T10" fmla="*/ 51258 w 59"/>
                    <a:gd name="T11" fmla="*/ 134832 h 45"/>
                    <a:gd name="T12" fmla="*/ 3417 w 59"/>
                    <a:gd name="T13" fmla="*/ 89888 h 45"/>
                    <a:gd name="T14" fmla="*/ 0 w 59"/>
                    <a:gd name="T15" fmla="*/ 79516 h 45"/>
                    <a:gd name="T16" fmla="*/ 3417 w 59"/>
                    <a:gd name="T17" fmla="*/ 69144 h 45"/>
                    <a:gd name="T18" fmla="*/ 20503 w 59"/>
                    <a:gd name="T19" fmla="*/ 51858 h 45"/>
                    <a:gd name="T20" fmla="*/ 30755 w 59"/>
                    <a:gd name="T21" fmla="*/ 48401 h 45"/>
                    <a:gd name="T22" fmla="*/ 37589 w 59"/>
                    <a:gd name="T23" fmla="*/ 51858 h 45"/>
                    <a:gd name="T24" fmla="*/ 78595 w 59"/>
                    <a:gd name="T25" fmla="*/ 89888 h 45"/>
                    <a:gd name="T26" fmla="*/ 160607 w 59"/>
                    <a:gd name="T27" fmla="*/ 3457 h 45"/>
                    <a:gd name="T28" fmla="*/ 170858 w 59"/>
                    <a:gd name="T29" fmla="*/ 0 h 45"/>
                    <a:gd name="T30" fmla="*/ 181110 w 59"/>
                    <a:gd name="T31" fmla="*/ 3457 h 45"/>
                    <a:gd name="T32" fmla="*/ 198196 w 59"/>
                    <a:gd name="T33" fmla="*/ 24201 h 45"/>
                    <a:gd name="T34" fmla="*/ 201613 w 59"/>
                    <a:gd name="T35" fmla="*/ 31115 h 45"/>
                    <a:gd name="T36" fmla="*/ 198196 w 59"/>
                    <a:gd name="T37" fmla="*/ 41487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9" h="45">
                      <a:moveTo>
                        <a:pt x="58" y="12"/>
                      </a:moveTo>
                      <a:cubicBezTo>
                        <a:pt x="30" y="39"/>
                        <a:pt x="30" y="39"/>
                        <a:pt x="30" y="39"/>
                      </a:cubicBezTo>
                      <a:cubicBezTo>
                        <a:pt x="25" y="44"/>
                        <a:pt x="25" y="44"/>
                        <a:pt x="25" y="44"/>
                      </a:cubicBezTo>
                      <a:cubicBezTo>
                        <a:pt x="24" y="45"/>
                        <a:pt x="24" y="45"/>
                        <a:pt x="23" y="45"/>
                      </a:cubicBezTo>
                      <a:cubicBezTo>
                        <a:pt x="22" y="45"/>
                        <a:pt x="21" y="45"/>
                        <a:pt x="20" y="44"/>
                      </a:cubicBezTo>
                      <a:cubicBezTo>
                        <a:pt x="15" y="39"/>
                        <a:pt x="15" y="39"/>
                        <a:pt x="15" y="39"/>
                      </a:cubicBezTo>
                      <a:cubicBezTo>
                        <a:pt x="1" y="26"/>
                        <a:pt x="1" y="26"/>
                        <a:pt x="1" y="26"/>
                      </a:cubicBezTo>
                      <a:cubicBezTo>
                        <a:pt x="0" y="25"/>
                        <a:pt x="0" y="24"/>
                        <a:pt x="0" y="23"/>
                      </a:cubicBezTo>
                      <a:cubicBezTo>
                        <a:pt x="0" y="22"/>
                        <a:pt x="0" y="21"/>
                        <a:pt x="1" y="20"/>
                      </a:cubicBezTo>
                      <a:cubicBezTo>
                        <a:pt x="6" y="15"/>
                        <a:pt x="6" y="15"/>
                        <a:pt x="6" y="15"/>
                      </a:cubicBezTo>
                      <a:cubicBezTo>
                        <a:pt x="7" y="14"/>
                        <a:pt x="8" y="14"/>
                        <a:pt x="9" y="14"/>
                      </a:cubicBezTo>
                      <a:cubicBezTo>
                        <a:pt x="10" y="14"/>
                        <a:pt x="11" y="14"/>
                        <a:pt x="11" y="15"/>
                      </a:cubicBezTo>
                      <a:cubicBezTo>
                        <a:pt x="23" y="26"/>
                        <a:pt x="23" y="26"/>
                        <a:pt x="23" y="26"/>
                      </a:cubicBezTo>
                      <a:cubicBezTo>
                        <a:pt x="47" y="1"/>
                        <a:pt x="47" y="1"/>
                        <a:pt x="47" y="1"/>
                      </a:cubicBezTo>
                      <a:cubicBezTo>
                        <a:pt x="48" y="1"/>
                        <a:pt x="49" y="0"/>
                        <a:pt x="50" y="0"/>
                      </a:cubicBezTo>
                      <a:cubicBezTo>
                        <a:pt x="51" y="0"/>
                        <a:pt x="52" y="1"/>
                        <a:pt x="53" y="1"/>
                      </a:cubicBezTo>
                      <a:cubicBezTo>
                        <a:pt x="58" y="7"/>
                        <a:pt x="58" y="7"/>
                        <a:pt x="58" y="7"/>
                      </a:cubicBezTo>
                      <a:cubicBezTo>
                        <a:pt x="58" y="7"/>
                        <a:pt x="59" y="8"/>
                        <a:pt x="59" y="9"/>
                      </a:cubicBezTo>
                      <a:cubicBezTo>
                        <a:pt x="59" y="10"/>
                        <a:pt x="58" y="11"/>
                        <a:pt x="58" y="12"/>
                      </a:cubicBezTo>
                      <a:close/>
                    </a:path>
                  </a:pathLst>
                </a:custGeom>
                <a:solidFill>
                  <a:schemeClr val="bg1"/>
                </a:solidFill>
                <a:ln>
                  <a:noFill/>
                </a:ln>
              </p:spPr>
              <p:txBody>
                <a:bodyPr/>
                <a:lstStyle/>
                <a:p>
                  <a:pPr eaLnBrk="1" fontAlgn="auto" hangingPunct="1">
                    <a:spcBef>
                      <a:spcPts val="0"/>
                    </a:spcBef>
                    <a:spcAft>
                      <a:spcPts val="0"/>
                    </a:spcAft>
                    <a:defRPr/>
                  </a:pPr>
                  <a:endParaRPr lang="en-US" sz="704" dirty="0">
                    <a:solidFill>
                      <a:schemeClr val="bg1">
                        <a:lumMod val="50000"/>
                      </a:schemeClr>
                    </a:solidFill>
                    <a:latin typeface="Lato" panose="020F0502020204030203" pitchFamily="34" charset="0"/>
                  </a:endParaRPr>
                </a:p>
              </p:txBody>
            </p:sp>
          </p:grpSp>
          <p:sp>
            <p:nvSpPr>
              <p:cNvPr id="99" name="Rectangle 98">
                <a:extLst>
                  <a:ext uri="{FF2B5EF4-FFF2-40B4-BE49-F238E27FC236}">
                    <a16:creationId xmlns:a16="http://schemas.microsoft.com/office/drawing/2014/main" id="{1E5832D6-D9A8-425E-A461-523FF26004F4}"/>
                  </a:ext>
                </a:extLst>
              </p:cNvPr>
              <p:cNvSpPr/>
              <p:nvPr/>
            </p:nvSpPr>
            <p:spPr bwMode="auto">
              <a:xfrm>
                <a:off x="9286876" y="2921794"/>
                <a:ext cx="2128839" cy="301621"/>
              </a:xfrm>
              <a:prstGeom prst="rect">
                <a:avLst/>
              </a:prstGeom>
            </p:spPr>
            <p:txBody>
              <a:bodyPr>
                <a:spAutoFit/>
              </a:bodyPr>
              <a:lstStyle/>
              <a:p>
                <a:pPr eaLnBrk="1" fontAlgn="auto" hangingPunct="1">
                  <a:lnSpc>
                    <a:spcPct val="120000"/>
                  </a:lnSpc>
                  <a:spcBef>
                    <a:spcPts val="0"/>
                  </a:spcBef>
                  <a:spcAft>
                    <a:spcPts val="0"/>
                  </a:spcAft>
                  <a:defRPr/>
                </a:pPr>
                <a:r>
                  <a:rPr lang="en-US" sz="1200" b="1" spc="100" dirty="0">
                    <a:solidFill>
                      <a:schemeClr val="accent5"/>
                    </a:solidFill>
                    <a:latin typeface="Poppins Medium" panose="00000600000000000000" pitchFamily="2" charset="0"/>
                    <a:ea typeface="Lato" panose="020F0502020204030203" pitchFamily="34" charset="0"/>
                    <a:cs typeface="Poppins Medium" panose="00000600000000000000" pitchFamily="2" charset="0"/>
                  </a:rPr>
                  <a:t>Your Title Here</a:t>
                </a:r>
              </a:p>
            </p:txBody>
          </p:sp>
          <p:sp>
            <p:nvSpPr>
              <p:cNvPr id="100" name="Rectangle 99">
                <a:extLst>
                  <a:ext uri="{FF2B5EF4-FFF2-40B4-BE49-F238E27FC236}">
                    <a16:creationId xmlns:a16="http://schemas.microsoft.com/office/drawing/2014/main" id="{C6057C0C-B2AD-48E1-A248-6C40879006C0}"/>
                  </a:ext>
                </a:extLst>
              </p:cNvPr>
              <p:cNvSpPr/>
              <p:nvPr/>
            </p:nvSpPr>
            <p:spPr bwMode="auto">
              <a:xfrm>
                <a:off x="9286876" y="3201194"/>
                <a:ext cx="2159000" cy="763029"/>
              </a:xfrm>
              <a:prstGeom prst="rect">
                <a:avLst/>
              </a:prstGeom>
            </p:spPr>
            <p:txBody>
              <a:bodyPr>
                <a:spAutoFit/>
              </a:bodyPr>
              <a:lstStyle/>
              <a:p>
                <a:pPr eaLnBrk="1" fontAlgn="auto" hangingPunct="1">
                  <a:lnSpc>
                    <a:spcPct val="150000"/>
                  </a:lnSpc>
                  <a:spcBef>
                    <a:spcPts val="0"/>
                  </a:spcBef>
                  <a:spcAft>
                    <a:spcPts val="0"/>
                  </a:spcAft>
                  <a:defRPr/>
                </a:pPr>
                <a:r>
                  <a:rPr lang="en-US" sz="1000" dirty="0">
                    <a:solidFill>
                      <a:schemeClr val="bg1">
                        <a:lumMod val="50000"/>
                      </a:schemeClr>
                    </a:solidFill>
                    <a:latin typeface="+mj-lt"/>
                    <a:ea typeface="Open Sans" panose="020B0606030504020204" pitchFamily="34" charset="0"/>
                    <a:cs typeface="Open Sans" panose="020B0606030504020204" pitchFamily="34" charset="0"/>
                  </a:rPr>
                  <a:t>A wonderful serenity has taken possession of my entire soul, like these sweet mornings</a:t>
                </a:r>
              </a:p>
            </p:txBody>
          </p:sp>
          <p:grpSp>
            <p:nvGrpSpPr>
              <p:cNvPr id="7" name="Group 6">
                <a:extLst>
                  <a:ext uri="{FF2B5EF4-FFF2-40B4-BE49-F238E27FC236}">
                    <a16:creationId xmlns:a16="http://schemas.microsoft.com/office/drawing/2014/main" id="{34277672-EE48-43AB-8F73-D39AD90AE449}"/>
                  </a:ext>
                </a:extLst>
              </p:cNvPr>
              <p:cNvGrpSpPr/>
              <p:nvPr/>
            </p:nvGrpSpPr>
            <p:grpSpPr>
              <a:xfrm>
                <a:off x="8813800" y="2921794"/>
                <a:ext cx="347663" cy="349250"/>
                <a:chOff x="8813800" y="3263107"/>
                <a:chExt cx="347663" cy="349250"/>
              </a:xfrm>
            </p:grpSpPr>
            <p:sp>
              <p:nvSpPr>
                <p:cNvPr id="97" name="Oval 96">
                  <a:extLst>
                    <a:ext uri="{FF2B5EF4-FFF2-40B4-BE49-F238E27FC236}">
                      <a16:creationId xmlns:a16="http://schemas.microsoft.com/office/drawing/2014/main" id="{57EA8508-1476-4641-9384-A73C4353A74F}"/>
                    </a:ext>
                  </a:extLst>
                </p:cNvPr>
                <p:cNvSpPr/>
                <p:nvPr/>
              </p:nvSpPr>
              <p:spPr bwMode="auto">
                <a:xfrm>
                  <a:off x="8813800" y="3263107"/>
                  <a:ext cx="347663" cy="3492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704" dirty="0">
                    <a:solidFill>
                      <a:schemeClr val="bg1">
                        <a:lumMod val="50000"/>
                      </a:schemeClr>
                    </a:solidFill>
                    <a:latin typeface="Lato" panose="020F0502020204030203" pitchFamily="34" charset="0"/>
                  </a:endParaRPr>
                </a:p>
              </p:txBody>
            </p:sp>
            <p:sp>
              <p:nvSpPr>
                <p:cNvPr id="98" name="Freeform 29">
                  <a:extLst>
                    <a:ext uri="{FF2B5EF4-FFF2-40B4-BE49-F238E27FC236}">
                      <a16:creationId xmlns:a16="http://schemas.microsoft.com/office/drawing/2014/main" id="{EBDFF7EC-F2A5-4B4D-A7CC-3FBC7BEF9211}"/>
                    </a:ext>
                  </a:extLst>
                </p:cNvPr>
                <p:cNvSpPr>
                  <a:spLocks/>
                </p:cNvSpPr>
                <p:nvPr/>
              </p:nvSpPr>
              <p:spPr bwMode="auto">
                <a:xfrm>
                  <a:off x="8878888" y="3353594"/>
                  <a:ext cx="217487" cy="168275"/>
                </a:xfrm>
                <a:custGeom>
                  <a:avLst/>
                  <a:gdLst>
                    <a:gd name="T0" fmla="*/ 198196 w 59"/>
                    <a:gd name="T1" fmla="*/ 41487 h 45"/>
                    <a:gd name="T2" fmla="*/ 102515 w 59"/>
                    <a:gd name="T3" fmla="*/ 134832 h 45"/>
                    <a:gd name="T4" fmla="*/ 85429 w 59"/>
                    <a:gd name="T5" fmla="*/ 152118 h 45"/>
                    <a:gd name="T6" fmla="*/ 78595 w 59"/>
                    <a:gd name="T7" fmla="*/ 155575 h 45"/>
                    <a:gd name="T8" fmla="*/ 68343 w 59"/>
                    <a:gd name="T9" fmla="*/ 152118 h 45"/>
                    <a:gd name="T10" fmla="*/ 51258 w 59"/>
                    <a:gd name="T11" fmla="*/ 134832 h 45"/>
                    <a:gd name="T12" fmla="*/ 3417 w 59"/>
                    <a:gd name="T13" fmla="*/ 89888 h 45"/>
                    <a:gd name="T14" fmla="*/ 0 w 59"/>
                    <a:gd name="T15" fmla="*/ 79516 h 45"/>
                    <a:gd name="T16" fmla="*/ 3417 w 59"/>
                    <a:gd name="T17" fmla="*/ 69144 h 45"/>
                    <a:gd name="T18" fmla="*/ 20503 w 59"/>
                    <a:gd name="T19" fmla="*/ 51858 h 45"/>
                    <a:gd name="T20" fmla="*/ 30755 w 59"/>
                    <a:gd name="T21" fmla="*/ 48401 h 45"/>
                    <a:gd name="T22" fmla="*/ 37589 w 59"/>
                    <a:gd name="T23" fmla="*/ 51858 h 45"/>
                    <a:gd name="T24" fmla="*/ 78595 w 59"/>
                    <a:gd name="T25" fmla="*/ 89888 h 45"/>
                    <a:gd name="T26" fmla="*/ 160607 w 59"/>
                    <a:gd name="T27" fmla="*/ 3457 h 45"/>
                    <a:gd name="T28" fmla="*/ 170858 w 59"/>
                    <a:gd name="T29" fmla="*/ 0 h 45"/>
                    <a:gd name="T30" fmla="*/ 181110 w 59"/>
                    <a:gd name="T31" fmla="*/ 3457 h 45"/>
                    <a:gd name="T32" fmla="*/ 198196 w 59"/>
                    <a:gd name="T33" fmla="*/ 24201 h 45"/>
                    <a:gd name="T34" fmla="*/ 201613 w 59"/>
                    <a:gd name="T35" fmla="*/ 31115 h 45"/>
                    <a:gd name="T36" fmla="*/ 198196 w 59"/>
                    <a:gd name="T37" fmla="*/ 41487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9" h="45">
                      <a:moveTo>
                        <a:pt x="58" y="12"/>
                      </a:moveTo>
                      <a:cubicBezTo>
                        <a:pt x="30" y="39"/>
                        <a:pt x="30" y="39"/>
                        <a:pt x="30" y="39"/>
                      </a:cubicBezTo>
                      <a:cubicBezTo>
                        <a:pt x="25" y="44"/>
                        <a:pt x="25" y="44"/>
                        <a:pt x="25" y="44"/>
                      </a:cubicBezTo>
                      <a:cubicBezTo>
                        <a:pt x="24" y="45"/>
                        <a:pt x="24" y="45"/>
                        <a:pt x="23" y="45"/>
                      </a:cubicBezTo>
                      <a:cubicBezTo>
                        <a:pt x="22" y="45"/>
                        <a:pt x="21" y="45"/>
                        <a:pt x="20" y="44"/>
                      </a:cubicBezTo>
                      <a:cubicBezTo>
                        <a:pt x="15" y="39"/>
                        <a:pt x="15" y="39"/>
                        <a:pt x="15" y="39"/>
                      </a:cubicBezTo>
                      <a:cubicBezTo>
                        <a:pt x="1" y="26"/>
                        <a:pt x="1" y="26"/>
                        <a:pt x="1" y="26"/>
                      </a:cubicBezTo>
                      <a:cubicBezTo>
                        <a:pt x="0" y="25"/>
                        <a:pt x="0" y="24"/>
                        <a:pt x="0" y="23"/>
                      </a:cubicBezTo>
                      <a:cubicBezTo>
                        <a:pt x="0" y="22"/>
                        <a:pt x="0" y="21"/>
                        <a:pt x="1" y="20"/>
                      </a:cubicBezTo>
                      <a:cubicBezTo>
                        <a:pt x="6" y="15"/>
                        <a:pt x="6" y="15"/>
                        <a:pt x="6" y="15"/>
                      </a:cubicBezTo>
                      <a:cubicBezTo>
                        <a:pt x="7" y="14"/>
                        <a:pt x="8" y="14"/>
                        <a:pt x="9" y="14"/>
                      </a:cubicBezTo>
                      <a:cubicBezTo>
                        <a:pt x="10" y="14"/>
                        <a:pt x="11" y="14"/>
                        <a:pt x="11" y="15"/>
                      </a:cubicBezTo>
                      <a:cubicBezTo>
                        <a:pt x="23" y="26"/>
                        <a:pt x="23" y="26"/>
                        <a:pt x="23" y="26"/>
                      </a:cubicBezTo>
                      <a:cubicBezTo>
                        <a:pt x="47" y="1"/>
                        <a:pt x="47" y="1"/>
                        <a:pt x="47" y="1"/>
                      </a:cubicBezTo>
                      <a:cubicBezTo>
                        <a:pt x="48" y="1"/>
                        <a:pt x="49" y="0"/>
                        <a:pt x="50" y="0"/>
                      </a:cubicBezTo>
                      <a:cubicBezTo>
                        <a:pt x="51" y="0"/>
                        <a:pt x="52" y="1"/>
                        <a:pt x="53" y="1"/>
                      </a:cubicBezTo>
                      <a:cubicBezTo>
                        <a:pt x="58" y="7"/>
                        <a:pt x="58" y="7"/>
                        <a:pt x="58" y="7"/>
                      </a:cubicBezTo>
                      <a:cubicBezTo>
                        <a:pt x="58" y="7"/>
                        <a:pt x="59" y="8"/>
                        <a:pt x="59" y="9"/>
                      </a:cubicBezTo>
                      <a:cubicBezTo>
                        <a:pt x="59" y="10"/>
                        <a:pt x="58" y="11"/>
                        <a:pt x="58" y="12"/>
                      </a:cubicBezTo>
                      <a:close/>
                    </a:path>
                  </a:pathLst>
                </a:custGeom>
                <a:solidFill>
                  <a:schemeClr val="bg1"/>
                </a:solidFill>
                <a:ln>
                  <a:noFill/>
                </a:ln>
              </p:spPr>
              <p:txBody>
                <a:bodyPr/>
                <a:lstStyle/>
                <a:p>
                  <a:pPr eaLnBrk="1" fontAlgn="auto" hangingPunct="1">
                    <a:spcBef>
                      <a:spcPts val="0"/>
                    </a:spcBef>
                    <a:spcAft>
                      <a:spcPts val="0"/>
                    </a:spcAft>
                    <a:defRPr/>
                  </a:pPr>
                  <a:endParaRPr lang="en-US" sz="704" dirty="0">
                    <a:solidFill>
                      <a:schemeClr val="bg1">
                        <a:lumMod val="50000"/>
                      </a:schemeClr>
                    </a:solidFill>
                    <a:latin typeface="Lato" panose="020F0502020204030203" pitchFamily="34" charset="0"/>
                  </a:endParaRPr>
                </a:p>
              </p:txBody>
            </p:sp>
          </p:grpSp>
          <p:sp>
            <p:nvSpPr>
              <p:cNvPr id="95" name="Rectangle 94">
                <a:extLst>
                  <a:ext uri="{FF2B5EF4-FFF2-40B4-BE49-F238E27FC236}">
                    <a16:creationId xmlns:a16="http://schemas.microsoft.com/office/drawing/2014/main" id="{B7AC3D43-B7B5-42EE-9F79-EBA738C8862E}"/>
                  </a:ext>
                </a:extLst>
              </p:cNvPr>
              <p:cNvSpPr/>
              <p:nvPr/>
            </p:nvSpPr>
            <p:spPr bwMode="auto">
              <a:xfrm>
                <a:off x="9286876" y="4075906"/>
                <a:ext cx="2128839" cy="301621"/>
              </a:xfrm>
              <a:prstGeom prst="rect">
                <a:avLst/>
              </a:prstGeom>
            </p:spPr>
            <p:txBody>
              <a:bodyPr>
                <a:spAutoFit/>
              </a:bodyPr>
              <a:lstStyle/>
              <a:p>
                <a:pPr eaLnBrk="1" fontAlgn="auto" hangingPunct="1">
                  <a:lnSpc>
                    <a:spcPct val="120000"/>
                  </a:lnSpc>
                  <a:spcBef>
                    <a:spcPts val="0"/>
                  </a:spcBef>
                  <a:spcAft>
                    <a:spcPts val="0"/>
                  </a:spcAft>
                  <a:defRPr/>
                </a:pPr>
                <a:r>
                  <a:rPr lang="en-US" sz="1200" b="1" spc="100" dirty="0">
                    <a:solidFill>
                      <a:schemeClr val="accent1"/>
                    </a:solidFill>
                    <a:latin typeface="Poppins Medium" panose="00000600000000000000" pitchFamily="2" charset="0"/>
                    <a:ea typeface="Lato" panose="020F0502020204030203" pitchFamily="34" charset="0"/>
                    <a:cs typeface="Poppins Medium" panose="00000600000000000000" pitchFamily="2" charset="0"/>
                  </a:rPr>
                  <a:t>Your Title Here</a:t>
                </a:r>
              </a:p>
            </p:txBody>
          </p:sp>
          <p:sp>
            <p:nvSpPr>
              <p:cNvPr id="96" name="Rectangle 95">
                <a:extLst>
                  <a:ext uri="{FF2B5EF4-FFF2-40B4-BE49-F238E27FC236}">
                    <a16:creationId xmlns:a16="http://schemas.microsoft.com/office/drawing/2014/main" id="{28390BA9-2D95-4E20-92E9-FBFE4C83CF2E}"/>
                  </a:ext>
                </a:extLst>
              </p:cNvPr>
              <p:cNvSpPr/>
              <p:nvPr/>
            </p:nvSpPr>
            <p:spPr bwMode="auto">
              <a:xfrm>
                <a:off x="9286876" y="4355306"/>
                <a:ext cx="2159000" cy="763029"/>
              </a:xfrm>
              <a:prstGeom prst="rect">
                <a:avLst/>
              </a:prstGeom>
            </p:spPr>
            <p:txBody>
              <a:bodyPr>
                <a:spAutoFit/>
              </a:bodyPr>
              <a:lstStyle/>
              <a:p>
                <a:pPr eaLnBrk="1" fontAlgn="auto" hangingPunct="1">
                  <a:lnSpc>
                    <a:spcPct val="150000"/>
                  </a:lnSpc>
                  <a:spcBef>
                    <a:spcPts val="0"/>
                  </a:spcBef>
                  <a:spcAft>
                    <a:spcPts val="0"/>
                  </a:spcAft>
                  <a:defRPr/>
                </a:pPr>
                <a:r>
                  <a:rPr lang="en-US" sz="1000" dirty="0">
                    <a:solidFill>
                      <a:schemeClr val="bg1">
                        <a:lumMod val="50000"/>
                      </a:schemeClr>
                    </a:solidFill>
                    <a:latin typeface="+mj-lt"/>
                    <a:ea typeface="Open Sans" panose="020B0606030504020204" pitchFamily="34" charset="0"/>
                    <a:cs typeface="Open Sans" panose="020B0606030504020204" pitchFamily="34" charset="0"/>
                  </a:rPr>
                  <a:t>A wonderful serenity has taken possession of my entire soul, like these sweet mornings</a:t>
                </a:r>
              </a:p>
            </p:txBody>
          </p:sp>
          <p:grpSp>
            <p:nvGrpSpPr>
              <p:cNvPr id="8" name="Group 7">
                <a:extLst>
                  <a:ext uri="{FF2B5EF4-FFF2-40B4-BE49-F238E27FC236}">
                    <a16:creationId xmlns:a16="http://schemas.microsoft.com/office/drawing/2014/main" id="{10988EEB-24B1-4188-8534-3AADE7FDB741}"/>
                  </a:ext>
                </a:extLst>
              </p:cNvPr>
              <p:cNvGrpSpPr/>
              <p:nvPr/>
            </p:nvGrpSpPr>
            <p:grpSpPr>
              <a:xfrm>
                <a:off x="8813800" y="4075906"/>
                <a:ext cx="347663" cy="349250"/>
                <a:chOff x="8813800" y="4418807"/>
                <a:chExt cx="347663" cy="349250"/>
              </a:xfrm>
            </p:grpSpPr>
            <p:sp>
              <p:nvSpPr>
                <p:cNvPr id="93" name="Oval 92">
                  <a:extLst>
                    <a:ext uri="{FF2B5EF4-FFF2-40B4-BE49-F238E27FC236}">
                      <a16:creationId xmlns:a16="http://schemas.microsoft.com/office/drawing/2014/main" id="{036F348C-FEC0-4B75-A535-C897AE726C37}"/>
                    </a:ext>
                  </a:extLst>
                </p:cNvPr>
                <p:cNvSpPr/>
                <p:nvPr/>
              </p:nvSpPr>
              <p:spPr bwMode="auto">
                <a:xfrm>
                  <a:off x="8813800" y="4418807"/>
                  <a:ext cx="347663" cy="34925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704" dirty="0">
                    <a:solidFill>
                      <a:schemeClr val="bg1">
                        <a:lumMod val="50000"/>
                      </a:schemeClr>
                    </a:solidFill>
                    <a:latin typeface="Lato" panose="020F0502020204030203" pitchFamily="34" charset="0"/>
                  </a:endParaRPr>
                </a:p>
              </p:txBody>
            </p:sp>
            <p:sp>
              <p:nvSpPr>
                <p:cNvPr id="94" name="Freeform 29">
                  <a:extLst>
                    <a:ext uri="{FF2B5EF4-FFF2-40B4-BE49-F238E27FC236}">
                      <a16:creationId xmlns:a16="http://schemas.microsoft.com/office/drawing/2014/main" id="{365C2F69-F69C-4DDC-AA8E-7E6941F8C20E}"/>
                    </a:ext>
                  </a:extLst>
                </p:cNvPr>
                <p:cNvSpPr>
                  <a:spLocks/>
                </p:cNvSpPr>
                <p:nvPr/>
              </p:nvSpPr>
              <p:spPr bwMode="auto">
                <a:xfrm>
                  <a:off x="8878888" y="4509294"/>
                  <a:ext cx="217487" cy="168275"/>
                </a:xfrm>
                <a:custGeom>
                  <a:avLst/>
                  <a:gdLst>
                    <a:gd name="T0" fmla="*/ 198196 w 59"/>
                    <a:gd name="T1" fmla="*/ 41487 h 45"/>
                    <a:gd name="T2" fmla="*/ 102515 w 59"/>
                    <a:gd name="T3" fmla="*/ 134832 h 45"/>
                    <a:gd name="T4" fmla="*/ 85429 w 59"/>
                    <a:gd name="T5" fmla="*/ 152118 h 45"/>
                    <a:gd name="T6" fmla="*/ 78595 w 59"/>
                    <a:gd name="T7" fmla="*/ 155575 h 45"/>
                    <a:gd name="T8" fmla="*/ 68343 w 59"/>
                    <a:gd name="T9" fmla="*/ 152118 h 45"/>
                    <a:gd name="T10" fmla="*/ 51258 w 59"/>
                    <a:gd name="T11" fmla="*/ 134832 h 45"/>
                    <a:gd name="T12" fmla="*/ 3417 w 59"/>
                    <a:gd name="T13" fmla="*/ 89888 h 45"/>
                    <a:gd name="T14" fmla="*/ 0 w 59"/>
                    <a:gd name="T15" fmla="*/ 79516 h 45"/>
                    <a:gd name="T16" fmla="*/ 3417 w 59"/>
                    <a:gd name="T17" fmla="*/ 69144 h 45"/>
                    <a:gd name="T18" fmla="*/ 20503 w 59"/>
                    <a:gd name="T19" fmla="*/ 51858 h 45"/>
                    <a:gd name="T20" fmla="*/ 30755 w 59"/>
                    <a:gd name="T21" fmla="*/ 48401 h 45"/>
                    <a:gd name="T22" fmla="*/ 37589 w 59"/>
                    <a:gd name="T23" fmla="*/ 51858 h 45"/>
                    <a:gd name="T24" fmla="*/ 78595 w 59"/>
                    <a:gd name="T25" fmla="*/ 89888 h 45"/>
                    <a:gd name="T26" fmla="*/ 160607 w 59"/>
                    <a:gd name="T27" fmla="*/ 3457 h 45"/>
                    <a:gd name="T28" fmla="*/ 170858 w 59"/>
                    <a:gd name="T29" fmla="*/ 0 h 45"/>
                    <a:gd name="T30" fmla="*/ 181110 w 59"/>
                    <a:gd name="T31" fmla="*/ 3457 h 45"/>
                    <a:gd name="T32" fmla="*/ 198196 w 59"/>
                    <a:gd name="T33" fmla="*/ 24201 h 45"/>
                    <a:gd name="T34" fmla="*/ 201613 w 59"/>
                    <a:gd name="T35" fmla="*/ 31115 h 45"/>
                    <a:gd name="T36" fmla="*/ 198196 w 59"/>
                    <a:gd name="T37" fmla="*/ 41487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9" h="45">
                      <a:moveTo>
                        <a:pt x="58" y="12"/>
                      </a:moveTo>
                      <a:cubicBezTo>
                        <a:pt x="30" y="39"/>
                        <a:pt x="30" y="39"/>
                        <a:pt x="30" y="39"/>
                      </a:cubicBezTo>
                      <a:cubicBezTo>
                        <a:pt x="25" y="44"/>
                        <a:pt x="25" y="44"/>
                        <a:pt x="25" y="44"/>
                      </a:cubicBezTo>
                      <a:cubicBezTo>
                        <a:pt x="24" y="45"/>
                        <a:pt x="24" y="45"/>
                        <a:pt x="23" y="45"/>
                      </a:cubicBezTo>
                      <a:cubicBezTo>
                        <a:pt x="22" y="45"/>
                        <a:pt x="21" y="45"/>
                        <a:pt x="20" y="44"/>
                      </a:cubicBezTo>
                      <a:cubicBezTo>
                        <a:pt x="15" y="39"/>
                        <a:pt x="15" y="39"/>
                        <a:pt x="15" y="39"/>
                      </a:cubicBezTo>
                      <a:cubicBezTo>
                        <a:pt x="1" y="26"/>
                        <a:pt x="1" y="26"/>
                        <a:pt x="1" y="26"/>
                      </a:cubicBezTo>
                      <a:cubicBezTo>
                        <a:pt x="0" y="25"/>
                        <a:pt x="0" y="24"/>
                        <a:pt x="0" y="23"/>
                      </a:cubicBezTo>
                      <a:cubicBezTo>
                        <a:pt x="0" y="22"/>
                        <a:pt x="0" y="21"/>
                        <a:pt x="1" y="20"/>
                      </a:cubicBezTo>
                      <a:cubicBezTo>
                        <a:pt x="6" y="15"/>
                        <a:pt x="6" y="15"/>
                        <a:pt x="6" y="15"/>
                      </a:cubicBezTo>
                      <a:cubicBezTo>
                        <a:pt x="7" y="14"/>
                        <a:pt x="8" y="14"/>
                        <a:pt x="9" y="14"/>
                      </a:cubicBezTo>
                      <a:cubicBezTo>
                        <a:pt x="10" y="14"/>
                        <a:pt x="11" y="14"/>
                        <a:pt x="11" y="15"/>
                      </a:cubicBezTo>
                      <a:cubicBezTo>
                        <a:pt x="23" y="26"/>
                        <a:pt x="23" y="26"/>
                        <a:pt x="23" y="26"/>
                      </a:cubicBezTo>
                      <a:cubicBezTo>
                        <a:pt x="47" y="1"/>
                        <a:pt x="47" y="1"/>
                        <a:pt x="47" y="1"/>
                      </a:cubicBezTo>
                      <a:cubicBezTo>
                        <a:pt x="48" y="1"/>
                        <a:pt x="49" y="0"/>
                        <a:pt x="50" y="0"/>
                      </a:cubicBezTo>
                      <a:cubicBezTo>
                        <a:pt x="51" y="0"/>
                        <a:pt x="52" y="1"/>
                        <a:pt x="53" y="1"/>
                      </a:cubicBezTo>
                      <a:cubicBezTo>
                        <a:pt x="58" y="7"/>
                        <a:pt x="58" y="7"/>
                        <a:pt x="58" y="7"/>
                      </a:cubicBezTo>
                      <a:cubicBezTo>
                        <a:pt x="58" y="7"/>
                        <a:pt x="59" y="8"/>
                        <a:pt x="59" y="9"/>
                      </a:cubicBezTo>
                      <a:cubicBezTo>
                        <a:pt x="59" y="10"/>
                        <a:pt x="58" y="11"/>
                        <a:pt x="58" y="12"/>
                      </a:cubicBezTo>
                      <a:close/>
                    </a:path>
                  </a:pathLst>
                </a:custGeom>
                <a:solidFill>
                  <a:schemeClr val="bg1"/>
                </a:solidFill>
                <a:ln>
                  <a:noFill/>
                </a:ln>
              </p:spPr>
              <p:txBody>
                <a:bodyPr/>
                <a:lstStyle/>
                <a:p>
                  <a:pPr eaLnBrk="1" fontAlgn="auto" hangingPunct="1">
                    <a:spcBef>
                      <a:spcPts val="0"/>
                    </a:spcBef>
                    <a:spcAft>
                      <a:spcPts val="0"/>
                    </a:spcAft>
                    <a:defRPr/>
                  </a:pPr>
                  <a:endParaRPr lang="en-US" sz="704" dirty="0">
                    <a:solidFill>
                      <a:schemeClr val="bg1">
                        <a:lumMod val="50000"/>
                      </a:schemeClr>
                    </a:solidFill>
                    <a:latin typeface="Lato" panose="020F0502020204030203" pitchFamily="34" charset="0"/>
                  </a:endParaRPr>
                </a:p>
              </p:txBody>
            </p:sp>
          </p:grpSp>
        </p:grpSp>
        <p:grpSp>
          <p:nvGrpSpPr>
            <p:cNvPr id="9" name="Group 8">
              <a:extLst>
                <a:ext uri="{FF2B5EF4-FFF2-40B4-BE49-F238E27FC236}">
                  <a16:creationId xmlns:a16="http://schemas.microsoft.com/office/drawing/2014/main" id="{82C53822-81D7-40DF-BACC-AF8D13ECB675}"/>
                </a:ext>
              </a:extLst>
            </p:cNvPr>
            <p:cNvGrpSpPr/>
            <p:nvPr/>
          </p:nvGrpSpPr>
          <p:grpSpPr>
            <a:xfrm>
              <a:off x="768350" y="1535907"/>
              <a:ext cx="4519613" cy="3786187"/>
              <a:chOff x="768350" y="1535907"/>
              <a:chExt cx="4519613" cy="3786187"/>
            </a:xfrm>
          </p:grpSpPr>
          <p:sp>
            <p:nvSpPr>
              <p:cNvPr id="119" name="Oval 118">
                <a:extLst>
                  <a:ext uri="{FF2B5EF4-FFF2-40B4-BE49-F238E27FC236}">
                    <a16:creationId xmlns:a16="http://schemas.microsoft.com/office/drawing/2014/main" id="{967E069F-F7F1-47A6-8A91-78DCEE3E19CC}"/>
                  </a:ext>
                </a:extLst>
              </p:cNvPr>
              <p:cNvSpPr/>
              <p:nvPr/>
            </p:nvSpPr>
            <p:spPr bwMode="auto">
              <a:xfrm>
                <a:off x="881063" y="2455069"/>
                <a:ext cx="1520825" cy="15208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120" name="Oval 119">
                <a:extLst>
                  <a:ext uri="{FF2B5EF4-FFF2-40B4-BE49-F238E27FC236}">
                    <a16:creationId xmlns:a16="http://schemas.microsoft.com/office/drawing/2014/main" id="{CFE1DEE7-C304-4FAB-ABBD-990CC9E51156}"/>
                  </a:ext>
                </a:extLst>
              </p:cNvPr>
              <p:cNvSpPr/>
              <p:nvPr/>
            </p:nvSpPr>
            <p:spPr bwMode="auto">
              <a:xfrm>
                <a:off x="3794125" y="2736057"/>
                <a:ext cx="1227138" cy="122555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400"/>
              </a:p>
            </p:txBody>
          </p:sp>
          <p:sp>
            <p:nvSpPr>
              <p:cNvPr id="122" name="Freeform 5">
                <a:extLst>
                  <a:ext uri="{FF2B5EF4-FFF2-40B4-BE49-F238E27FC236}">
                    <a16:creationId xmlns:a16="http://schemas.microsoft.com/office/drawing/2014/main" id="{5EC57FB5-5CF6-4F94-9188-8E87BA711E1F}"/>
                  </a:ext>
                </a:extLst>
              </p:cNvPr>
              <p:cNvSpPr>
                <a:spLocks noEditPoints="1"/>
              </p:cNvSpPr>
              <p:nvPr/>
            </p:nvSpPr>
            <p:spPr bwMode="auto">
              <a:xfrm>
                <a:off x="3551238" y="1986757"/>
                <a:ext cx="1736725" cy="2239962"/>
              </a:xfrm>
              <a:custGeom>
                <a:avLst/>
                <a:gdLst>
                  <a:gd name="T0" fmla="*/ 417 w 471"/>
                  <a:gd name="T1" fmla="*/ 440 h 608"/>
                  <a:gd name="T2" fmla="*/ 258 w 471"/>
                  <a:gd name="T3" fmla="*/ 18 h 608"/>
                  <a:gd name="T4" fmla="*/ 213 w 471"/>
                  <a:gd name="T5" fmla="*/ 18 h 608"/>
                  <a:gd name="T6" fmla="*/ 54 w 471"/>
                  <a:gd name="T7" fmla="*/ 440 h 608"/>
                  <a:gd name="T8" fmla="*/ 0 w 471"/>
                  <a:gd name="T9" fmla="*/ 440 h 608"/>
                  <a:gd name="T10" fmla="*/ 235 w 471"/>
                  <a:gd name="T11" fmla="*/ 608 h 608"/>
                  <a:gd name="T12" fmla="*/ 471 w 471"/>
                  <a:gd name="T13" fmla="*/ 440 h 608"/>
                  <a:gd name="T14" fmla="*/ 417 w 471"/>
                  <a:gd name="T15" fmla="*/ 440 h 608"/>
                  <a:gd name="T16" fmla="*/ 104 w 471"/>
                  <a:gd name="T17" fmla="*/ 440 h 608"/>
                  <a:gd name="T18" fmla="*/ 235 w 471"/>
                  <a:gd name="T19" fmla="*/ 93 h 608"/>
                  <a:gd name="T20" fmla="*/ 366 w 471"/>
                  <a:gd name="T21" fmla="*/ 440 h 608"/>
                  <a:gd name="T22" fmla="*/ 104 w 471"/>
                  <a:gd name="T23" fmla="*/ 440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1" h="608">
                    <a:moveTo>
                      <a:pt x="417" y="440"/>
                    </a:moveTo>
                    <a:cubicBezTo>
                      <a:pt x="258" y="18"/>
                      <a:pt x="258" y="18"/>
                      <a:pt x="258" y="18"/>
                    </a:cubicBezTo>
                    <a:cubicBezTo>
                      <a:pt x="251" y="0"/>
                      <a:pt x="220" y="0"/>
                      <a:pt x="213" y="18"/>
                    </a:cubicBezTo>
                    <a:cubicBezTo>
                      <a:pt x="54" y="440"/>
                      <a:pt x="54" y="440"/>
                      <a:pt x="54" y="440"/>
                    </a:cubicBezTo>
                    <a:cubicBezTo>
                      <a:pt x="0" y="440"/>
                      <a:pt x="0" y="440"/>
                      <a:pt x="0" y="440"/>
                    </a:cubicBezTo>
                    <a:cubicBezTo>
                      <a:pt x="34" y="538"/>
                      <a:pt x="126" y="608"/>
                      <a:pt x="235" y="608"/>
                    </a:cubicBezTo>
                    <a:cubicBezTo>
                      <a:pt x="345" y="608"/>
                      <a:pt x="437" y="538"/>
                      <a:pt x="471" y="440"/>
                    </a:cubicBezTo>
                    <a:lnTo>
                      <a:pt x="417" y="440"/>
                    </a:lnTo>
                    <a:close/>
                    <a:moveTo>
                      <a:pt x="104" y="440"/>
                    </a:moveTo>
                    <a:cubicBezTo>
                      <a:pt x="235" y="93"/>
                      <a:pt x="235" y="93"/>
                      <a:pt x="235" y="93"/>
                    </a:cubicBezTo>
                    <a:cubicBezTo>
                      <a:pt x="366" y="440"/>
                      <a:pt x="366" y="440"/>
                      <a:pt x="366" y="440"/>
                    </a:cubicBezTo>
                    <a:lnTo>
                      <a:pt x="104" y="440"/>
                    </a:lnTo>
                    <a:close/>
                  </a:path>
                </a:pathLst>
              </a:custGeom>
              <a:solidFill>
                <a:schemeClr val="bg1">
                  <a:lumMod val="85000"/>
                </a:schemeClr>
              </a:solidFill>
              <a:ln>
                <a:noFill/>
              </a:ln>
            </p:spPr>
            <p:txBody>
              <a:bodyPr lIns="146078" tIns="73039" rIns="146078" bIns="73039"/>
              <a:lstStyle/>
              <a:p>
                <a:pPr eaLnBrk="1" fontAlgn="auto" hangingPunct="1">
                  <a:spcBef>
                    <a:spcPts val="0"/>
                  </a:spcBef>
                  <a:spcAft>
                    <a:spcPts val="0"/>
                  </a:spcAft>
                  <a:defRPr/>
                </a:pPr>
                <a:endParaRPr lang="id-ID" sz="1400">
                  <a:latin typeface="+mn-lt"/>
                </a:endParaRPr>
              </a:p>
            </p:txBody>
          </p:sp>
          <p:sp>
            <p:nvSpPr>
              <p:cNvPr id="123" name="Freeform 6">
                <a:extLst>
                  <a:ext uri="{FF2B5EF4-FFF2-40B4-BE49-F238E27FC236}">
                    <a16:creationId xmlns:a16="http://schemas.microsoft.com/office/drawing/2014/main" id="{AA218F77-4DBE-4008-A67D-C01D5BEC7F25}"/>
                  </a:ext>
                </a:extLst>
              </p:cNvPr>
              <p:cNvSpPr>
                <a:spLocks noEditPoints="1"/>
              </p:cNvSpPr>
              <p:nvPr/>
            </p:nvSpPr>
            <p:spPr bwMode="auto">
              <a:xfrm>
                <a:off x="768350" y="1986757"/>
                <a:ext cx="1739900" cy="2239962"/>
              </a:xfrm>
              <a:custGeom>
                <a:avLst/>
                <a:gdLst>
                  <a:gd name="T0" fmla="*/ 417 w 472"/>
                  <a:gd name="T1" fmla="*/ 440 h 608"/>
                  <a:gd name="T2" fmla="*/ 258 w 472"/>
                  <a:gd name="T3" fmla="*/ 18 h 608"/>
                  <a:gd name="T4" fmla="*/ 214 w 472"/>
                  <a:gd name="T5" fmla="*/ 18 h 608"/>
                  <a:gd name="T6" fmla="*/ 54 w 472"/>
                  <a:gd name="T7" fmla="*/ 440 h 608"/>
                  <a:gd name="T8" fmla="*/ 0 w 472"/>
                  <a:gd name="T9" fmla="*/ 440 h 608"/>
                  <a:gd name="T10" fmla="*/ 236 w 472"/>
                  <a:gd name="T11" fmla="*/ 608 h 608"/>
                  <a:gd name="T12" fmla="*/ 472 w 472"/>
                  <a:gd name="T13" fmla="*/ 440 h 608"/>
                  <a:gd name="T14" fmla="*/ 417 w 472"/>
                  <a:gd name="T15" fmla="*/ 440 h 608"/>
                  <a:gd name="T16" fmla="*/ 105 w 472"/>
                  <a:gd name="T17" fmla="*/ 440 h 608"/>
                  <a:gd name="T18" fmla="*/ 236 w 472"/>
                  <a:gd name="T19" fmla="*/ 93 h 608"/>
                  <a:gd name="T20" fmla="*/ 367 w 472"/>
                  <a:gd name="T21" fmla="*/ 440 h 608"/>
                  <a:gd name="T22" fmla="*/ 105 w 472"/>
                  <a:gd name="T23" fmla="*/ 440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2" h="608">
                    <a:moveTo>
                      <a:pt x="417" y="440"/>
                    </a:moveTo>
                    <a:cubicBezTo>
                      <a:pt x="258" y="18"/>
                      <a:pt x="258" y="18"/>
                      <a:pt x="258" y="18"/>
                    </a:cubicBezTo>
                    <a:cubicBezTo>
                      <a:pt x="251" y="0"/>
                      <a:pt x="221" y="0"/>
                      <a:pt x="214" y="18"/>
                    </a:cubicBezTo>
                    <a:cubicBezTo>
                      <a:pt x="54" y="440"/>
                      <a:pt x="54" y="440"/>
                      <a:pt x="54" y="440"/>
                    </a:cubicBezTo>
                    <a:cubicBezTo>
                      <a:pt x="0" y="440"/>
                      <a:pt x="0" y="440"/>
                      <a:pt x="0" y="440"/>
                    </a:cubicBezTo>
                    <a:cubicBezTo>
                      <a:pt x="35" y="538"/>
                      <a:pt x="127" y="608"/>
                      <a:pt x="236" y="608"/>
                    </a:cubicBezTo>
                    <a:cubicBezTo>
                      <a:pt x="345" y="608"/>
                      <a:pt x="437" y="538"/>
                      <a:pt x="472" y="440"/>
                    </a:cubicBezTo>
                    <a:lnTo>
                      <a:pt x="417" y="440"/>
                    </a:lnTo>
                    <a:close/>
                    <a:moveTo>
                      <a:pt x="105" y="440"/>
                    </a:moveTo>
                    <a:cubicBezTo>
                      <a:pt x="236" y="93"/>
                      <a:pt x="236" y="93"/>
                      <a:pt x="236" y="93"/>
                    </a:cubicBezTo>
                    <a:cubicBezTo>
                      <a:pt x="367" y="440"/>
                      <a:pt x="367" y="440"/>
                      <a:pt x="367" y="440"/>
                    </a:cubicBezTo>
                    <a:lnTo>
                      <a:pt x="105" y="440"/>
                    </a:lnTo>
                    <a:close/>
                  </a:path>
                </a:pathLst>
              </a:custGeom>
              <a:solidFill>
                <a:schemeClr val="bg1">
                  <a:lumMod val="85000"/>
                </a:schemeClr>
              </a:solidFill>
              <a:ln>
                <a:noFill/>
              </a:ln>
            </p:spPr>
            <p:txBody>
              <a:bodyPr lIns="146078" tIns="73039" rIns="146078" bIns="73039"/>
              <a:lstStyle/>
              <a:p>
                <a:pPr eaLnBrk="1" fontAlgn="auto" hangingPunct="1">
                  <a:spcBef>
                    <a:spcPts val="0"/>
                  </a:spcBef>
                  <a:spcAft>
                    <a:spcPts val="0"/>
                  </a:spcAft>
                  <a:defRPr/>
                </a:pPr>
                <a:endParaRPr lang="id-ID" sz="1400">
                  <a:latin typeface="+mn-lt"/>
                </a:endParaRPr>
              </a:p>
            </p:txBody>
          </p:sp>
          <p:sp>
            <p:nvSpPr>
              <p:cNvPr id="124" name="Freeform 9">
                <a:extLst>
                  <a:ext uri="{FF2B5EF4-FFF2-40B4-BE49-F238E27FC236}">
                    <a16:creationId xmlns:a16="http://schemas.microsoft.com/office/drawing/2014/main" id="{93969D93-862B-4EA4-BCBD-CAB2671D142F}"/>
                  </a:ext>
                </a:extLst>
              </p:cNvPr>
              <p:cNvSpPr>
                <a:spLocks/>
              </p:cNvSpPr>
              <p:nvPr/>
            </p:nvSpPr>
            <p:spPr bwMode="auto">
              <a:xfrm>
                <a:off x="1984375" y="2051844"/>
                <a:ext cx="2085975" cy="3270250"/>
              </a:xfrm>
              <a:custGeom>
                <a:avLst/>
                <a:gdLst>
                  <a:gd name="T0" fmla="*/ 519 w 566"/>
                  <a:gd name="T1" fmla="*/ 793 h 887"/>
                  <a:gd name="T2" fmla="*/ 424 w 566"/>
                  <a:gd name="T3" fmla="*/ 793 h 887"/>
                  <a:gd name="T4" fmla="*/ 330 w 566"/>
                  <a:gd name="T5" fmla="*/ 666 h 887"/>
                  <a:gd name="T6" fmla="*/ 330 w 566"/>
                  <a:gd name="T7" fmla="*/ 0 h 887"/>
                  <a:gd name="T8" fmla="*/ 236 w 566"/>
                  <a:gd name="T9" fmla="*/ 2 h 887"/>
                  <a:gd name="T10" fmla="*/ 236 w 566"/>
                  <a:gd name="T11" fmla="*/ 666 h 887"/>
                  <a:gd name="T12" fmla="*/ 142 w 566"/>
                  <a:gd name="T13" fmla="*/ 793 h 887"/>
                  <a:gd name="T14" fmla="*/ 47 w 566"/>
                  <a:gd name="T15" fmla="*/ 793 h 887"/>
                  <a:gd name="T16" fmla="*/ 0 w 566"/>
                  <a:gd name="T17" fmla="*/ 840 h 887"/>
                  <a:gd name="T18" fmla="*/ 0 w 566"/>
                  <a:gd name="T19" fmla="*/ 887 h 887"/>
                  <a:gd name="T20" fmla="*/ 566 w 566"/>
                  <a:gd name="T21" fmla="*/ 887 h 887"/>
                  <a:gd name="T22" fmla="*/ 566 w 566"/>
                  <a:gd name="T23" fmla="*/ 840 h 887"/>
                  <a:gd name="T24" fmla="*/ 519 w 566"/>
                  <a:gd name="T25" fmla="*/ 793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6" h="887">
                    <a:moveTo>
                      <a:pt x="519" y="793"/>
                    </a:moveTo>
                    <a:cubicBezTo>
                      <a:pt x="424" y="793"/>
                      <a:pt x="424" y="793"/>
                      <a:pt x="424" y="793"/>
                    </a:cubicBezTo>
                    <a:cubicBezTo>
                      <a:pt x="421" y="734"/>
                      <a:pt x="383" y="685"/>
                      <a:pt x="330" y="666"/>
                    </a:cubicBezTo>
                    <a:cubicBezTo>
                      <a:pt x="330" y="0"/>
                      <a:pt x="330" y="0"/>
                      <a:pt x="330" y="0"/>
                    </a:cubicBezTo>
                    <a:cubicBezTo>
                      <a:pt x="236" y="2"/>
                      <a:pt x="236" y="2"/>
                      <a:pt x="236" y="2"/>
                    </a:cubicBezTo>
                    <a:cubicBezTo>
                      <a:pt x="236" y="666"/>
                      <a:pt x="236" y="666"/>
                      <a:pt x="236" y="666"/>
                    </a:cubicBezTo>
                    <a:cubicBezTo>
                      <a:pt x="183" y="685"/>
                      <a:pt x="145" y="734"/>
                      <a:pt x="142" y="793"/>
                    </a:cubicBezTo>
                    <a:cubicBezTo>
                      <a:pt x="47" y="793"/>
                      <a:pt x="47" y="793"/>
                      <a:pt x="47" y="793"/>
                    </a:cubicBezTo>
                    <a:cubicBezTo>
                      <a:pt x="21" y="793"/>
                      <a:pt x="0" y="814"/>
                      <a:pt x="0" y="840"/>
                    </a:cubicBezTo>
                    <a:cubicBezTo>
                      <a:pt x="0" y="887"/>
                      <a:pt x="0" y="887"/>
                      <a:pt x="0" y="887"/>
                    </a:cubicBezTo>
                    <a:cubicBezTo>
                      <a:pt x="566" y="887"/>
                      <a:pt x="566" y="887"/>
                      <a:pt x="566" y="887"/>
                    </a:cubicBezTo>
                    <a:cubicBezTo>
                      <a:pt x="566" y="840"/>
                      <a:pt x="566" y="840"/>
                      <a:pt x="566" y="840"/>
                    </a:cubicBezTo>
                    <a:cubicBezTo>
                      <a:pt x="566" y="814"/>
                      <a:pt x="545" y="793"/>
                      <a:pt x="519" y="793"/>
                    </a:cubicBezTo>
                    <a:close/>
                  </a:path>
                </a:pathLst>
              </a:custGeom>
              <a:solidFill>
                <a:schemeClr val="bg1">
                  <a:lumMod val="85000"/>
                </a:schemeClr>
              </a:solidFill>
              <a:ln>
                <a:noFill/>
              </a:ln>
            </p:spPr>
            <p:txBody>
              <a:bodyPr lIns="146078" tIns="73039" rIns="146078" bIns="73039"/>
              <a:lstStyle/>
              <a:p>
                <a:pPr eaLnBrk="1" fontAlgn="auto" hangingPunct="1">
                  <a:spcBef>
                    <a:spcPts val="0"/>
                  </a:spcBef>
                  <a:spcAft>
                    <a:spcPts val="0"/>
                  </a:spcAft>
                  <a:defRPr/>
                </a:pPr>
                <a:endParaRPr lang="id-ID" sz="1400">
                  <a:latin typeface="+mn-lt"/>
                </a:endParaRPr>
              </a:p>
            </p:txBody>
          </p:sp>
          <p:sp>
            <p:nvSpPr>
              <p:cNvPr id="125" name="Freeform 10">
                <a:extLst>
                  <a:ext uri="{FF2B5EF4-FFF2-40B4-BE49-F238E27FC236}">
                    <a16:creationId xmlns:a16="http://schemas.microsoft.com/office/drawing/2014/main" id="{A2963DD5-0F9C-4304-9E0A-9A70A9FB47B7}"/>
                  </a:ext>
                </a:extLst>
              </p:cNvPr>
              <p:cNvSpPr>
                <a:spLocks/>
              </p:cNvSpPr>
              <p:nvPr/>
            </p:nvSpPr>
            <p:spPr bwMode="auto">
              <a:xfrm>
                <a:off x="1476375" y="1535907"/>
                <a:ext cx="3133725" cy="730250"/>
              </a:xfrm>
              <a:custGeom>
                <a:avLst/>
                <a:gdLst>
                  <a:gd name="T0" fmla="*/ 802 w 850"/>
                  <a:gd name="T1" fmla="*/ 65 h 198"/>
                  <a:gd name="T2" fmla="*/ 768 w 850"/>
                  <a:gd name="T3" fmla="*/ 80 h 198"/>
                  <a:gd name="T4" fmla="*/ 731 w 850"/>
                  <a:gd name="T5" fmla="*/ 62 h 198"/>
                  <a:gd name="T6" fmla="*/ 590 w 850"/>
                  <a:gd name="T7" fmla="*/ 18 h 198"/>
                  <a:gd name="T8" fmla="*/ 506 w 850"/>
                  <a:gd name="T9" fmla="*/ 42 h 198"/>
                  <a:gd name="T10" fmla="*/ 425 w 850"/>
                  <a:gd name="T11" fmla="*/ 0 h 198"/>
                  <a:gd name="T12" fmla="*/ 344 w 850"/>
                  <a:gd name="T13" fmla="*/ 42 h 198"/>
                  <a:gd name="T14" fmla="*/ 260 w 850"/>
                  <a:gd name="T15" fmla="*/ 18 h 198"/>
                  <a:gd name="T16" fmla="*/ 119 w 850"/>
                  <a:gd name="T17" fmla="*/ 62 h 198"/>
                  <a:gd name="T18" fmla="*/ 82 w 850"/>
                  <a:gd name="T19" fmla="*/ 80 h 198"/>
                  <a:gd name="T20" fmla="*/ 48 w 850"/>
                  <a:gd name="T21" fmla="*/ 65 h 198"/>
                  <a:gd name="T22" fmla="*/ 0 w 850"/>
                  <a:gd name="T23" fmla="*/ 113 h 198"/>
                  <a:gd name="T24" fmla="*/ 48 w 850"/>
                  <a:gd name="T25" fmla="*/ 160 h 198"/>
                  <a:gd name="T26" fmla="*/ 93 w 850"/>
                  <a:gd name="T27" fmla="*/ 127 h 198"/>
                  <a:gd name="T28" fmla="*/ 141 w 850"/>
                  <a:gd name="T29" fmla="*/ 105 h 198"/>
                  <a:gd name="T30" fmla="*/ 260 w 850"/>
                  <a:gd name="T31" fmla="*/ 66 h 198"/>
                  <a:gd name="T32" fmla="*/ 327 w 850"/>
                  <a:gd name="T33" fmla="*/ 88 h 198"/>
                  <a:gd name="T34" fmla="*/ 326 w 850"/>
                  <a:gd name="T35" fmla="*/ 99 h 198"/>
                  <a:gd name="T36" fmla="*/ 407 w 850"/>
                  <a:gd name="T37" fmla="*/ 196 h 198"/>
                  <a:gd name="T38" fmla="*/ 409 w 850"/>
                  <a:gd name="T39" fmla="*/ 197 h 198"/>
                  <a:gd name="T40" fmla="*/ 411 w 850"/>
                  <a:gd name="T41" fmla="*/ 197 h 198"/>
                  <a:gd name="T42" fmla="*/ 425 w 850"/>
                  <a:gd name="T43" fmla="*/ 198 h 198"/>
                  <a:gd name="T44" fmla="*/ 437 w 850"/>
                  <a:gd name="T45" fmla="*/ 197 h 198"/>
                  <a:gd name="T46" fmla="*/ 524 w 850"/>
                  <a:gd name="T47" fmla="*/ 99 h 198"/>
                  <a:gd name="T48" fmla="*/ 523 w 850"/>
                  <a:gd name="T49" fmla="*/ 87 h 198"/>
                  <a:gd name="T50" fmla="*/ 590 w 850"/>
                  <a:gd name="T51" fmla="*/ 66 h 198"/>
                  <a:gd name="T52" fmla="*/ 710 w 850"/>
                  <a:gd name="T53" fmla="*/ 105 h 198"/>
                  <a:gd name="T54" fmla="*/ 757 w 850"/>
                  <a:gd name="T55" fmla="*/ 127 h 198"/>
                  <a:gd name="T56" fmla="*/ 802 w 850"/>
                  <a:gd name="T57" fmla="*/ 160 h 198"/>
                  <a:gd name="T58" fmla="*/ 850 w 850"/>
                  <a:gd name="T59" fmla="*/ 113 h 198"/>
                  <a:gd name="T60" fmla="*/ 802 w 850"/>
                  <a:gd name="T61" fmla="*/ 65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50" h="198">
                    <a:moveTo>
                      <a:pt x="802" y="65"/>
                    </a:moveTo>
                    <a:cubicBezTo>
                      <a:pt x="789" y="65"/>
                      <a:pt x="777" y="71"/>
                      <a:pt x="768" y="80"/>
                    </a:cubicBezTo>
                    <a:cubicBezTo>
                      <a:pt x="756" y="75"/>
                      <a:pt x="744" y="69"/>
                      <a:pt x="731" y="62"/>
                    </a:cubicBezTo>
                    <a:cubicBezTo>
                      <a:pt x="690" y="42"/>
                      <a:pt x="644" y="18"/>
                      <a:pt x="590" y="18"/>
                    </a:cubicBezTo>
                    <a:cubicBezTo>
                      <a:pt x="554" y="18"/>
                      <a:pt x="527" y="29"/>
                      <a:pt x="506" y="42"/>
                    </a:cubicBezTo>
                    <a:cubicBezTo>
                      <a:pt x="488" y="17"/>
                      <a:pt x="459" y="0"/>
                      <a:pt x="425" y="0"/>
                    </a:cubicBezTo>
                    <a:cubicBezTo>
                      <a:pt x="392" y="0"/>
                      <a:pt x="362" y="17"/>
                      <a:pt x="344" y="42"/>
                    </a:cubicBezTo>
                    <a:cubicBezTo>
                      <a:pt x="323" y="29"/>
                      <a:pt x="296" y="18"/>
                      <a:pt x="260" y="18"/>
                    </a:cubicBezTo>
                    <a:cubicBezTo>
                      <a:pt x="206" y="18"/>
                      <a:pt x="160" y="42"/>
                      <a:pt x="119" y="62"/>
                    </a:cubicBezTo>
                    <a:cubicBezTo>
                      <a:pt x="106" y="69"/>
                      <a:pt x="94" y="75"/>
                      <a:pt x="82" y="80"/>
                    </a:cubicBezTo>
                    <a:cubicBezTo>
                      <a:pt x="74" y="71"/>
                      <a:pt x="61" y="65"/>
                      <a:pt x="48" y="65"/>
                    </a:cubicBezTo>
                    <a:cubicBezTo>
                      <a:pt x="22" y="65"/>
                      <a:pt x="0" y="86"/>
                      <a:pt x="0" y="113"/>
                    </a:cubicBezTo>
                    <a:cubicBezTo>
                      <a:pt x="0" y="139"/>
                      <a:pt x="22" y="160"/>
                      <a:pt x="48" y="160"/>
                    </a:cubicBezTo>
                    <a:cubicBezTo>
                      <a:pt x="69" y="160"/>
                      <a:pt x="86" y="146"/>
                      <a:pt x="93" y="127"/>
                    </a:cubicBezTo>
                    <a:cubicBezTo>
                      <a:pt x="108" y="121"/>
                      <a:pt x="124" y="113"/>
                      <a:pt x="141" y="105"/>
                    </a:cubicBezTo>
                    <a:cubicBezTo>
                      <a:pt x="177" y="86"/>
                      <a:pt x="217" y="66"/>
                      <a:pt x="260" y="66"/>
                    </a:cubicBezTo>
                    <a:cubicBezTo>
                      <a:pt x="290" y="66"/>
                      <a:pt x="312" y="76"/>
                      <a:pt x="327" y="88"/>
                    </a:cubicBezTo>
                    <a:cubicBezTo>
                      <a:pt x="326" y="91"/>
                      <a:pt x="326" y="95"/>
                      <a:pt x="326" y="99"/>
                    </a:cubicBezTo>
                    <a:cubicBezTo>
                      <a:pt x="326" y="148"/>
                      <a:pt x="361" y="188"/>
                      <a:pt x="407" y="196"/>
                    </a:cubicBezTo>
                    <a:cubicBezTo>
                      <a:pt x="408" y="196"/>
                      <a:pt x="408" y="197"/>
                      <a:pt x="409" y="197"/>
                    </a:cubicBezTo>
                    <a:cubicBezTo>
                      <a:pt x="410" y="197"/>
                      <a:pt x="410" y="197"/>
                      <a:pt x="411" y="197"/>
                    </a:cubicBezTo>
                    <a:cubicBezTo>
                      <a:pt x="416" y="198"/>
                      <a:pt x="420" y="198"/>
                      <a:pt x="425" y="198"/>
                    </a:cubicBezTo>
                    <a:cubicBezTo>
                      <a:pt x="429" y="198"/>
                      <a:pt x="433" y="198"/>
                      <a:pt x="437" y="197"/>
                    </a:cubicBezTo>
                    <a:cubicBezTo>
                      <a:pt x="486" y="191"/>
                      <a:pt x="524" y="150"/>
                      <a:pt x="524" y="99"/>
                    </a:cubicBezTo>
                    <a:cubicBezTo>
                      <a:pt x="524" y="95"/>
                      <a:pt x="524" y="91"/>
                      <a:pt x="523" y="87"/>
                    </a:cubicBezTo>
                    <a:cubicBezTo>
                      <a:pt x="539" y="76"/>
                      <a:pt x="560" y="66"/>
                      <a:pt x="590" y="66"/>
                    </a:cubicBezTo>
                    <a:cubicBezTo>
                      <a:pt x="633" y="66"/>
                      <a:pt x="673" y="86"/>
                      <a:pt x="710" y="105"/>
                    </a:cubicBezTo>
                    <a:cubicBezTo>
                      <a:pt x="726" y="113"/>
                      <a:pt x="742" y="121"/>
                      <a:pt x="757" y="127"/>
                    </a:cubicBezTo>
                    <a:cubicBezTo>
                      <a:pt x="763" y="146"/>
                      <a:pt x="781" y="160"/>
                      <a:pt x="802" y="160"/>
                    </a:cubicBezTo>
                    <a:cubicBezTo>
                      <a:pt x="829" y="160"/>
                      <a:pt x="850" y="139"/>
                      <a:pt x="850" y="113"/>
                    </a:cubicBezTo>
                    <a:cubicBezTo>
                      <a:pt x="850" y="86"/>
                      <a:pt x="829" y="65"/>
                      <a:pt x="802" y="65"/>
                    </a:cubicBezTo>
                    <a:close/>
                  </a:path>
                </a:pathLst>
              </a:custGeom>
              <a:solidFill>
                <a:schemeClr val="bg1">
                  <a:lumMod val="85000"/>
                </a:schemeClr>
              </a:solidFill>
              <a:ln>
                <a:noFill/>
              </a:ln>
            </p:spPr>
            <p:txBody>
              <a:bodyPr lIns="146078" tIns="73039" rIns="146078" bIns="73039"/>
              <a:lstStyle/>
              <a:p>
                <a:pPr eaLnBrk="1" fontAlgn="auto" hangingPunct="1">
                  <a:spcBef>
                    <a:spcPts val="0"/>
                  </a:spcBef>
                  <a:spcAft>
                    <a:spcPts val="0"/>
                  </a:spcAft>
                  <a:defRPr/>
                </a:pPr>
                <a:endParaRPr lang="id-ID" sz="1400">
                  <a:latin typeface="+mn-lt"/>
                </a:endParaRPr>
              </a:p>
            </p:txBody>
          </p:sp>
          <p:sp>
            <p:nvSpPr>
              <p:cNvPr id="126" name="Oval 125">
                <a:extLst>
                  <a:ext uri="{FF2B5EF4-FFF2-40B4-BE49-F238E27FC236}">
                    <a16:creationId xmlns:a16="http://schemas.microsoft.com/office/drawing/2014/main" id="{653D786A-E401-4836-9778-4E5D8FA569CE}"/>
                  </a:ext>
                </a:extLst>
              </p:cNvPr>
              <p:cNvSpPr/>
              <p:nvPr/>
            </p:nvSpPr>
            <p:spPr bwMode="auto">
              <a:xfrm>
                <a:off x="2862263" y="1721644"/>
                <a:ext cx="342900" cy="3429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000" dirty="0"/>
              </a:p>
            </p:txBody>
          </p:sp>
          <p:sp>
            <p:nvSpPr>
              <p:cNvPr id="127" name="Oval 126">
                <a:extLst>
                  <a:ext uri="{FF2B5EF4-FFF2-40B4-BE49-F238E27FC236}">
                    <a16:creationId xmlns:a16="http://schemas.microsoft.com/office/drawing/2014/main" id="{329A710A-21D7-4722-9DDC-2E0C59533799}"/>
                  </a:ext>
                </a:extLst>
              </p:cNvPr>
              <p:cNvSpPr/>
              <p:nvPr/>
            </p:nvSpPr>
            <p:spPr bwMode="auto">
              <a:xfrm>
                <a:off x="2862263" y="4709319"/>
                <a:ext cx="342900" cy="3429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000" dirty="0"/>
              </a:p>
            </p:txBody>
          </p:sp>
        </p:grpSp>
      </p:grpSp>
      <p:pic>
        <p:nvPicPr>
          <p:cNvPr id="61" name="Picture 60">
            <a:extLst>
              <a:ext uri="{FF2B5EF4-FFF2-40B4-BE49-F238E27FC236}">
                <a16:creationId xmlns:a16="http://schemas.microsoft.com/office/drawing/2014/main" id="{2EB56E0D-E742-42C7-A69D-B69F1516CA14}"/>
              </a:ext>
            </a:extLst>
          </p:cNvPr>
          <p:cNvPicPr>
            <a:picLocks noChangeAspect="1"/>
          </p:cNvPicPr>
          <p:nvPr/>
        </p:nvPicPr>
        <p:blipFill rotWithShape="1">
          <a:blip r:embed="rId2">
            <a:extLst>
              <a:ext uri="{28A0092B-C50C-407E-A947-70E740481C1C}">
                <a14:useLocalDpi xmlns:a14="http://schemas.microsoft.com/office/drawing/2010/main" val="0"/>
              </a:ext>
            </a:extLst>
          </a:blip>
          <a:srcRect l="14143" t="9825" r="23079" b="28787"/>
          <a:stretch/>
        </p:blipFill>
        <p:spPr>
          <a:xfrm>
            <a:off x="11024232" y="457201"/>
            <a:ext cx="545468" cy="5334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563" name="Chart 20">
            <a:extLst>
              <a:ext uri="{FF2B5EF4-FFF2-40B4-BE49-F238E27FC236}">
                <a16:creationId xmlns:a16="http://schemas.microsoft.com/office/drawing/2014/main" id="{572EA9B8-3BD2-4EAC-A2DC-9BFA6F7EF72A}"/>
              </a:ext>
            </a:extLst>
          </p:cNvPr>
          <p:cNvGraphicFramePr>
            <a:graphicFrameLocks/>
          </p:cNvGraphicFramePr>
          <p:nvPr/>
        </p:nvGraphicFramePr>
        <p:xfrm>
          <a:off x="1531938" y="1992313"/>
          <a:ext cx="9128125" cy="3178175"/>
        </p:xfrm>
        <a:graphic>
          <a:graphicData uri="http://schemas.openxmlformats.org/presentationml/2006/ole">
            <mc:AlternateContent xmlns:mc="http://schemas.openxmlformats.org/markup-compatibility/2006">
              <mc:Choice xmlns:v="urn:schemas-microsoft-com:vml" Requires="v">
                <p:oleObj name="Chart" r:id="rId2" imgW="9132599" imgH="3188484" progId="Excel.Chart.8">
                  <p:embed/>
                </p:oleObj>
              </mc:Choice>
              <mc:Fallback>
                <p:oleObj name="Chart" r:id="rId2" imgW="9132599" imgH="3188484" progId="Excel.Chart.8">
                  <p:embed/>
                  <p:pic>
                    <p:nvPicPr>
                      <p:cNvPr id="66563" name="Chart 20">
                        <a:extLst>
                          <a:ext uri="{FF2B5EF4-FFF2-40B4-BE49-F238E27FC236}">
                            <a16:creationId xmlns:a16="http://schemas.microsoft.com/office/drawing/2014/main" id="{572EA9B8-3BD2-4EAC-A2DC-9BFA6F7EF72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1938" y="1992313"/>
                        <a:ext cx="9128125" cy="3178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Rectangle 21">
            <a:extLst>
              <a:ext uri="{FF2B5EF4-FFF2-40B4-BE49-F238E27FC236}">
                <a16:creationId xmlns:a16="http://schemas.microsoft.com/office/drawing/2014/main" id="{23D67C66-37E6-4FC9-802E-EB86171F7700}"/>
              </a:ext>
            </a:extLst>
          </p:cNvPr>
          <p:cNvSpPr/>
          <p:nvPr/>
        </p:nvSpPr>
        <p:spPr>
          <a:xfrm>
            <a:off x="2155825" y="404813"/>
            <a:ext cx="7880350" cy="585787"/>
          </a:xfrm>
          <a:prstGeom prst="rect">
            <a:avLst/>
          </a:prstGeom>
        </p:spPr>
        <p:txBody>
          <a:bodyPr>
            <a:spAutoFit/>
          </a:bodyPr>
          <a:lstStyle/>
          <a:p>
            <a:pPr algn="ctr" eaLnBrk="1" fontAlgn="auto" hangingPunct="1">
              <a:spcBef>
                <a:spcPts val="0"/>
              </a:spcBef>
              <a:spcAft>
                <a:spcPts val="0"/>
              </a:spcAft>
              <a:defRPr/>
            </a:pPr>
            <a:r>
              <a:rPr lang="id-ID" sz="3200" b="1" dirty="0">
                <a:solidFill>
                  <a:schemeClr val="tx1">
                    <a:lumMod val="85000"/>
                    <a:lumOff val="15000"/>
                  </a:schemeClr>
                </a:solidFill>
                <a:latin typeface="Poppins Medium" panose="00000600000000000000" pitchFamily="2" charset="0"/>
                <a:ea typeface="Roboto" panose="02000000000000000000" pitchFamily="2" charset="0"/>
                <a:cs typeface="Poppins Medium" panose="00000600000000000000" pitchFamily="2" charset="0"/>
              </a:rPr>
              <a:t>Chart Style </a:t>
            </a:r>
            <a:r>
              <a:rPr lang="id-ID" sz="3200" b="1" i="1" dirty="0">
                <a:solidFill>
                  <a:schemeClr val="accent5"/>
                </a:solidFill>
                <a:latin typeface="Poppins Medium" panose="00000600000000000000" pitchFamily="2" charset="0"/>
                <a:ea typeface="Roboto" panose="02000000000000000000" pitchFamily="2" charset="0"/>
                <a:cs typeface="Poppins Medium" panose="00000600000000000000" pitchFamily="2" charset="0"/>
              </a:rPr>
              <a:t>Of Justice</a:t>
            </a:r>
            <a:endParaRPr lang="en-US" sz="3200" b="1" i="1" dirty="0">
              <a:solidFill>
                <a:schemeClr val="accent5"/>
              </a:solidFill>
              <a:latin typeface="Poppins Medium" panose="00000600000000000000" pitchFamily="2" charset="0"/>
              <a:ea typeface="Roboto" panose="02000000000000000000" pitchFamily="2" charset="0"/>
              <a:cs typeface="Poppins Medium" panose="00000600000000000000" pitchFamily="2" charset="0"/>
            </a:endParaRPr>
          </a:p>
        </p:txBody>
      </p:sp>
      <p:sp>
        <p:nvSpPr>
          <p:cNvPr id="23" name="Rectangle 22">
            <a:extLst>
              <a:ext uri="{FF2B5EF4-FFF2-40B4-BE49-F238E27FC236}">
                <a16:creationId xmlns:a16="http://schemas.microsoft.com/office/drawing/2014/main" id="{213CD514-4DE8-4802-BE49-764A74A10653}"/>
              </a:ext>
            </a:extLst>
          </p:cNvPr>
          <p:cNvSpPr/>
          <p:nvPr/>
        </p:nvSpPr>
        <p:spPr>
          <a:xfrm>
            <a:off x="1654175" y="5649913"/>
            <a:ext cx="8883650" cy="530225"/>
          </a:xfrm>
          <a:prstGeom prst="rect">
            <a:avLst/>
          </a:prstGeom>
        </p:spPr>
        <p:txBody>
          <a:bodyPr>
            <a:spAutoFit/>
          </a:bodyPr>
          <a:lstStyle/>
          <a:p>
            <a:pPr algn="ctr" eaLnBrk="1" fontAlgn="auto" hangingPunct="1">
              <a:lnSpc>
                <a:spcPct val="150000"/>
              </a:lnSpc>
              <a:spcBef>
                <a:spcPts val="0"/>
              </a:spcBef>
              <a:spcAft>
                <a:spcPts val="0"/>
              </a:spcAft>
              <a:defRPr/>
            </a:pPr>
            <a:r>
              <a:rPr lang="en-US" sz="1000" dirty="0">
                <a:solidFill>
                  <a:schemeClr val="tx1">
                    <a:lumMod val="50000"/>
                    <a:lumOff val="50000"/>
                  </a:schemeClr>
                </a:solidFill>
                <a:latin typeface="+mj-lt"/>
                <a:ea typeface="Open Sans" panose="020B0606030504020204" pitchFamily="34" charset="0"/>
                <a:cs typeface="Open Sans" panose="020B0606030504020204" pitchFamily="34" charset="0"/>
              </a:rPr>
              <a:t>A wonderful serenity has taken possession of my entire soul, like these sweet mornings of spring which I enjoy with my whole heart. I am alone, and feel the charm of existence in this spot, which was created for the bliss of souls like mine.</a:t>
            </a:r>
            <a:r>
              <a:rPr lang="id-ID" sz="1000" dirty="0">
                <a:solidFill>
                  <a:schemeClr val="tx1">
                    <a:lumMod val="50000"/>
                    <a:lumOff val="50000"/>
                  </a:schemeClr>
                </a:solidFill>
                <a:latin typeface="+mj-lt"/>
                <a:ea typeface="Open Sans" panose="020B0606030504020204" pitchFamily="34" charset="0"/>
                <a:cs typeface="Open Sans" panose="020B0606030504020204" pitchFamily="34" charset="0"/>
              </a:rPr>
              <a:t> </a:t>
            </a:r>
            <a:endParaRPr lang="en-US" sz="1000" dirty="0">
              <a:solidFill>
                <a:schemeClr val="tx1">
                  <a:lumMod val="50000"/>
                  <a:lumOff val="50000"/>
                </a:schemeClr>
              </a:solidFill>
              <a:latin typeface="+mj-lt"/>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A81E3B2A-EB4D-49F9-83FB-AEADAA0781F6}"/>
              </a:ext>
            </a:extLst>
          </p:cNvPr>
          <p:cNvPicPr>
            <a:picLocks noChangeAspect="1"/>
          </p:cNvPicPr>
          <p:nvPr/>
        </p:nvPicPr>
        <p:blipFill rotWithShape="1">
          <a:blip r:embed="rId4">
            <a:extLst>
              <a:ext uri="{28A0092B-C50C-407E-A947-70E740481C1C}">
                <a14:useLocalDpi xmlns:a14="http://schemas.microsoft.com/office/drawing/2010/main" val="0"/>
              </a:ext>
            </a:extLst>
          </a:blip>
          <a:srcRect l="14143" t="9825" r="23079" b="28787"/>
          <a:stretch/>
        </p:blipFill>
        <p:spPr>
          <a:xfrm>
            <a:off x="11024232" y="457201"/>
            <a:ext cx="545468" cy="5334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68477F9D-1AB6-467F-9A7F-EEEC743A011C}"/>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2660" b="12972"/>
          <a:stretch/>
        </p:blipFill>
        <p:spPr bwMode="auto">
          <a:xfrm>
            <a:off x="-1" y="0"/>
            <a:ext cx="12192000" cy="6858000"/>
          </a:xfrm>
        </p:spPr>
      </p:pic>
      <p:grpSp>
        <p:nvGrpSpPr>
          <p:cNvPr id="74755" name="Group 4">
            <a:extLst>
              <a:ext uri="{FF2B5EF4-FFF2-40B4-BE49-F238E27FC236}">
                <a16:creationId xmlns:a16="http://schemas.microsoft.com/office/drawing/2014/main" id="{F4B9DFAB-5C03-47E8-B9B8-AAE2C68C001A}"/>
              </a:ext>
            </a:extLst>
          </p:cNvPr>
          <p:cNvGrpSpPr>
            <a:grpSpLocks/>
          </p:cNvGrpSpPr>
          <p:nvPr/>
        </p:nvGrpSpPr>
        <p:grpSpPr bwMode="auto">
          <a:xfrm>
            <a:off x="0" y="0"/>
            <a:ext cx="12192000" cy="6858000"/>
            <a:chOff x="0" y="0"/>
            <a:chExt cx="12192000" cy="6858000"/>
          </a:xfrm>
        </p:grpSpPr>
        <p:sp>
          <p:nvSpPr>
            <p:cNvPr id="6" name="Rectangle 5">
              <a:extLst>
                <a:ext uri="{FF2B5EF4-FFF2-40B4-BE49-F238E27FC236}">
                  <a16:creationId xmlns:a16="http://schemas.microsoft.com/office/drawing/2014/main" id="{B275ADD9-1309-4397-AFAC-A1E95FF6B0B4}"/>
                </a:ext>
              </a:extLst>
            </p:cNvPr>
            <p:cNvSpPr/>
            <p:nvPr/>
          </p:nvSpPr>
          <p:spPr>
            <a:xfrm>
              <a:off x="0" y="0"/>
              <a:ext cx="12192000" cy="6858000"/>
            </a:xfrm>
            <a:prstGeom prst="rect">
              <a:avLst/>
            </a:prstGeom>
            <a:solidFill>
              <a:schemeClr val="tx1">
                <a:lumMod val="95000"/>
                <a:lumOff val="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mj-lt"/>
              </a:endParaRPr>
            </a:p>
          </p:txBody>
        </p:sp>
        <p:sp>
          <p:nvSpPr>
            <p:cNvPr id="7" name="Rectangle 6">
              <a:extLst>
                <a:ext uri="{FF2B5EF4-FFF2-40B4-BE49-F238E27FC236}">
                  <a16:creationId xmlns:a16="http://schemas.microsoft.com/office/drawing/2014/main" id="{141D8A77-B9CF-48B8-9B37-1D521B53C1A4}"/>
                </a:ext>
              </a:extLst>
            </p:cNvPr>
            <p:cNvSpPr/>
            <p:nvPr/>
          </p:nvSpPr>
          <p:spPr>
            <a:xfrm>
              <a:off x="419100" y="381000"/>
              <a:ext cx="11353800" cy="6096000"/>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mj-lt"/>
              </a:endParaRPr>
            </a:p>
          </p:txBody>
        </p:sp>
      </p:grpSp>
      <p:cxnSp>
        <p:nvCxnSpPr>
          <p:cNvPr id="32" name="Straight Connector 31">
            <a:extLst>
              <a:ext uri="{FF2B5EF4-FFF2-40B4-BE49-F238E27FC236}">
                <a16:creationId xmlns:a16="http://schemas.microsoft.com/office/drawing/2014/main" id="{20CF9E1C-88EC-44EF-BC5B-47DAF3585AB2}"/>
              </a:ext>
            </a:extLst>
          </p:cNvPr>
          <p:cNvCxnSpPr>
            <a:cxnSpLocks/>
          </p:cNvCxnSpPr>
          <p:nvPr/>
        </p:nvCxnSpPr>
        <p:spPr>
          <a:xfrm>
            <a:off x="3771900" y="5915025"/>
            <a:ext cx="4648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C57F7CA1-72A4-48ED-9E06-2BEEDEA53C9B}"/>
              </a:ext>
            </a:extLst>
          </p:cNvPr>
          <p:cNvGrpSpPr/>
          <p:nvPr/>
        </p:nvGrpSpPr>
        <p:grpSpPr>
          <a:xfrm>
            <a:off x="2609850" y="2695264"/>
            <a:ext cx="6972300" cy="2818124"/>
            <a:chOff x="2609850" y="2695264"/>
            <a:chExt cx="6972300" cy="2818124"/>
          </a:xfrm>
        </p:grpSpPr>
        <p:sp>
          <p:nvSpPr>
            <p:cNvPr id="74759" name="TextBox 29">
              <a:extLst>
                <a:ext uri="{FF2B5EF4-FFF2-40B4-BE49-F238E27FC236}">
                  <a16:creationId xmlns:a16="http://schemas.microsoft.com/office/drawing/2014/main" id="{3F9B25D2-EFDC-4E6F-8493-F84BC560BF56}"/>
                </a:ext>
              </a:extLst>
            </p:cNvPr>
            <p:cNvSpPr txBox="1">
              <a:spLocks noChangeArrowheads="1"/>
            </p:cNvSpPr>
            <p:nvPr/>
          </p:nvSpPr>
          <p:spPr bwMode="auto">
            <a:xfrm>
              <a:off x="2609850" y="4867275"/>
              <a:ext cx="69723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dirty="0">
                  <a:solidFill>
                    <a:srgbClr val="CCAB5C"/>
                  </a:solidFill>
                  <a:latin typeface="+mj-lt"/>
                </a:rPr>
                <a:t>WE DEDICATED OURSELVES TO BEING MORE THAN LEGAL REPRESENTATIVES </a:t>
              </a:r>
            </a:p>
          </p:txBody>
        </p:sp>
        <p:sp>
          <p:nvSpPr>
            <p:cNvPr id="35" name="TextBox 34">
              <a:extLst>
                <a:ext uri="{FF2B5EF4-FFF2-40B4-BE49-F238E27FC236}">
                  <a16:creationId xmlns:a16="http://schemas.microsoft.com/office/drawing/2014/main" id="{3CF45586-1030-468E-9E85-6306B5E0EDE4}"/>
                </a:ext>
              </a:extLst>
            </p:cNvPr>
            <p:cNvSpPr txBox="1"/>
            <p:nvPr/>
          </p:nvSpPr>
          <p:spPr>
            <a:xfrm>
              <a:off x="3747589" y="3514919"/>
              <a:ext cx="4696823" cy="1107996"/>
            </a:xfrm>
            <a:prstGeom prst="rect">
              <a:avLst/>
            </a:prstGeom>
            <a:noFill/>
          </p:spPr>
          <p:txBody>
            <a:bodyPr wrap="square">
              <a:spAutoFit/>
            </a:bodyPr>
            <a:lstStyle/>
            <a:p>
              <a:pPr algn="ctr" eaLnBrk="1" fontAlgn="auto" hangingPunct="1">
                <a:spcBef>
                  <a:spcPts val="0"/>
                </a:spcBef>
                <a:spcAft>
                  <a:spcPts val="0"/>
                </a:spcAft>
                <a:defRPr/>
              </a:pPr>
              <a:r>
                <a:rPr lang="en-US" sz="6600" dirty="0">
                  <a:solidFill>
                    <a:schemeClr val="accent5"/>
                  </a:solidFill>
                  <a:latin typeface="+mj-lt"/>
                </a:rPr>
                <a:t>Thank You </a:t>
              </a:r>
            </a:p>
          </p:txBody>
        </p:sp>
        <p:pic>
          <p:nvPicPr>
            <p:cNvPr id="36" name="Picture 35">
              <a:extLst>
                <a:ext uri="{FF2B5EF4-FFF2-40B4-BE49-F238E27FC236}">
                  <a16:creationId xmlns:a16="http://schemas.microsoft.com/office/drawing/2014/main" id="{79634CB2-CCDA-43F0-9599-B6AC5637F399}"/>
                </a:ext>
              </a:extLst>
            </p:cNvPr>
            <p:cNvPicPr>
              <a:picLocks noChangeAspect="1"/>
            </p:cNvPicPr>
            <p:nvPr/>
          </p:nvPicPr>
          <p:blipFill rotWithShape="1">
            <a:blip r:embed="rId3">
              <a:extLst>
                <a:ext uri="{28A0092B-C50C-407E-A947-70E740481C1C}">
                  <a14:useLocalDpi xmlns:a14="http://schemas.microsoft.com/office/drawing/2010/main" val="0"/>
                </a:ext>
              </a:extLst>
            </a:blip>
            <a:srcRect l="14143" t="9825" r="23079" b="28787"/>
            <a:stretch/>
          </p:blipFill>
          <p:spPr>
            <a:xfrm>
              <a:off x="5676900" y="2695264"/>
              <a:ext cx="838200" cy="819655"/>
            </a:xfrm>
            <a:prstGeom prst="rect">
              <a:avLst/>
            </a:prstGeom>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27C911-EC11-4DFC-98D7-880AC129C2C2}"/>
              </a:ext>
            </a:extLst>
          </p:cNvPr>
          <p:cNvSpPr/>
          <p:nvPr/>
        </p:nvSpPr>
        <p:spPr>
          <a:xfrm>
            <a:off x="2155825" y="418646"/>
            <a:ext cx="7880350" cy="584200"/>
          </a:xfrm>
          <a:prstGeom prst="rect">
            <a:avLst/>
          </a:prstGeom>
        </p:spPr>
        <p:txBody>
          <a:bodyPr>
            <a:spAutoFit/>
          </a:bodyPr>
          <a:lstStyle/>
          <a:p>
            <a:pPr algn="ctr" eaLnBrk="1" fontAlgn="auto" hangingPunct="1">
              <a:spcBef>
                <a:spcPts val="0"/>
              </a:spcBef>
              <a:spcAft>
                <a:spcPts val="0"/>
              </a:spcAft>
              <a:defRPr/>
            </a:pPr>
            <a:r>
              <a:rPr lang="id-ID" sz="3200" b="1" dirty="0">
                <a:solidFill>
                  <a:schemeClr val="tx1">
                    <a:lumMod val="85000"/>
                    <a:lumOff val="15000"/>
                  </a:schemeClr>
                </a:solidFill>
                <a:latin typeface="Poppins Medium" panose="00000600000000000000" pitchFamily="2" charset="0"/>
                <a:ea typeface="Roboto" panose="02000000000000000000" pitchFamily="2" charset="0"/>
                <a:cs typeface="Poppins Medium" panose="00000600000000000000" pitchFamily="2" charset="0"/>
              </a:rPr>
              <a:t>Welcome Message From </a:t>
            </a:r>
            <a:r>
              <a:rPr lang="id-ID" sz="3200" b="1" i="1" dirty="0">
                <a:solidFill>
                  <a:schemeClr val="accent5"/>
                </a:solidFill>
                <a:latin typeface="Poppins Medium" panose="00000600000000000000" pitchFamily="2" charset="0"/>
                <a:ea typeface="Roboto" panose="02000000000000000000" pitchFamily="2" charset="0"/>
                <a:cs typeface="Poppins Medium" panose="00000600000000000000" pitchFamily="2" charset="0"/>
              </a:rPr>
              <a:t>Our Founder</a:t>
            </a:r>
            <a:endParaRPr lang="en-US" sz="3200" b="1" i="1" dirty="0">
              <a:solidFill>
                <a:schemeClr val="accent5"/>
              </a:solidFill>
              <a:latin typeface="Poppins Medium" panose="00000600000000000000" pitchFamily="2" charset="0"/>
              <a:ea typeface="Roboto" panose="02000000000000000000" pitchFamily="2" charset="0"/>
              <a:cs typeface="Poppins Medium" panose="00000600000000000000" pitchFamily="2" charset="0"/>
            </a:endParaRPr>
          </a:p>
        </p:txBody>
      </p:sp>
      <p:sp>
        <p:nvSpPr>
          <p:cNvPr id="5" name="Rectangle 4">
            <a:extLst>
              <a:ext uri="{FF2B5EF4-FFF2-40B4-BE49-F238E27FC236}">
                <a16:creationId xmlns:a16="http://schemas.microsoft.com/office/drawing/2014/main" id="{633F2089-48B1-4F06-90B4-215B90845255}"/>
              </a:ext>
            </a:extLst>
          </p:cNvPr>
          <p:cNvSpPr/>
          <p:nvPr/>
        </p:nvSpPr>
        <p:spPr>
          <a:xfrm>
            <a:off x="1654175" y="4949824"/>
            <a:ext cx="8883650" cy="530225"/>
          </a:xfrm>
          <a:prstGeom prst="rect">
            <a:avLst/>
          </a:prstGeom>
        </p:spPr>
        <p:txBody>
          <a:bodyPr>
            <a:spAutoFit/>
          </a:bodyPr>
          <a:lstStyle/>
          <a:p>
            <a:pPr algn="ctr" eaLnBrk="1" fontAlgn="auto" hangingPunct="1">
              <a:lnSpc>
                <a:spcPct val="150000"/>
              </a:lnSpc>
              <a:spcBef>
                <a:spcPts val="0"/>
              </a:spcBef>
              <a:spcAft>
                <a:spcPts val="0"/>
              </a:spcAft>
              <a:defRPr/>
            </a:pPr>
            <a:r>
              <a:rPr lang="en-US" sz="1000" dirty="0">
                <a:solidFill>
                  <a:schemeClr val="tx1">
                    <a:lumMod val="50000"/>
                    <a:lumOff val="50000"/>
                  </a:schemeClr>
                </a:solidFill>
                <a:latin typeface="+mj-lt"/>
                <a:ea typeface="Open Sans" panose="020B0606030504020204" pitchFamily="34" charset="0"/>
                <a:cs typeface="Poppins Medium" panose="00000600000000000000" pitchFamily="2" charset="0"/>
              </a:rPr>
              <a:t>A wonderful serenity has taken possession of my entire soul, like these sweet mornings of spring which I enjoy with my whole heart. I am alone, and feel the charm of existence in this spot, which was created for the bliss of souls like mine.</a:t>
            </a:r>
            <a:r>
              <a:rPr lang="id-ID" sz="1000" dirty="0">
                <a:solidFill>
                  <a:schemeClr val="tx1">
                    <a:lumMod val="50000"/>
                    <a:lumOff val="50000"/>
                  </a:schemeClr>
                </a:solidFill>
                <a:latin typeface="+mj-lt"/>
                <a:ea typeface="Open Sans" panose="020B0606030504020204" pitchFamily="34" charset="0"/>
                <a:cs typeface="Poppins Medium" panose="00000600000000000000" pitchFamily="2" charset="0"/>
              </a:rPr>
              <a:t> </a:t>
            </a:r>
            <a:endParaRPr lang="en-US" sz="1000" dirty="0">
              <a:solidFill>
                <a:schemeClr val="tx1">
                  <a:lumMod val="50000"/>
                  <a:lumOff val="50000"/>
                </a:schemeClr>
              </a:solidFill>
              <a:latin typeface="+mj-lt"/>
              <a:ea typeface="Open Sans" panose="020B0606030504020204" pitchFamily="34" charset="0"/>
              <a:cs typeface="Poppins Medium" panose="00000600000000000000" pitchFamily="2" charset="0"/>
            </a:endParaRPr>
          </a:p>
        </p:txBody>
      </p:sp>
      <p:sp>
        <p:nvSpPr>
          <p:cNvPr id="13" name="Diamond 12">
            <a:extLst>
              <a:ext uri="{FF2B5EF4-FFF2-40B4-BE49-F238E27FC236}">
                <a16:creationId xmlns:a16="http://schemas.microsoft.com/office/drawing/2014/main" id="{149FAC25-C6E2-4539-9529-95FBEE81DE4A}"/>
              </a:ext>
            </a:extLst>
          </p:cNvPr>
          <p:cNvSpPr/>
          <p:nvPr/>
        </p:nvSpPr>
        <p:spPr>
          <a:xfrm rot="5400000">
            <a:off x="10007600" y="2801256"/>
            <a:ext cx="412750" cy="355600"/>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Diamond 13">
            <a:extLst>
              <a:ext uri="{FF2B5EF4-FFF2-40B4-BE49-F238E27FC236}">
                <a16:creationId xmlns:a16="http://schemas.microsoft.com/office/drawing/2014/main" id="{168182FE-6E30-471F-B1E2-CFCDA2CF9BD0}"/>
              </a:ext>
            </a:extLst>
          </p:cNvPr>
          <p:cNvSpPr/>
          <p:nvPr/>
        </p:nvSpPr>
        <p:spPr>
          <a:xfrm rot="5400000">
            <a:off x="3173413" y="2618694"/>
            <a:ext cx="815975" cy="72072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5" name="Diamond 14">
            <a:extLst>
              <a:ext uri="{FF2B5EF4-FFF2-40B4-BE49-F238E27FC236}">
                <a16:creationId xmlns:a16="http://schemas.microsoft.com/office/drawing/2014/main" id="{FB68B91B-065C-4D68-9956-ACDB517A371C}"/>
              </a:ext>
            </a:extLst>
          </p:cNvPr>
          <p:cNvSpPr/>
          <p:nvPr/>
        </p:nvSpPr>
        <p:spPr>
          <a:xfrm rot="5400000">
            <a:off x="1771650" y="2801256"/>
            <a:ext cx="412750" cy="355600"/>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 name="Diamond 15">
            <a:extLst>
              <a:ext uri="{FF2B5EF4-FFF2-40B4-BE49-F238E27FC236}">
                <a16:creationId xmlns:a16="http://schemas.microsoft.com/office/drawing/2014/main" id="{2A7B1F51-570B-4ECB-A8E9-B5A0CCA19219}"/>
              </a:ext>
            </a:extLst>
          </p:cNvPr>
          <p:cNvSpPr/>
          <p:nvPr/>
        </p:nvSpPr>
        <p:spPr>
          <a:xfrm rot="5400000">
            <a:off x="8185150" y="2618694"/>
            <a:ext cx="815975" cy="720725"/>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3" name="Picture Placeholder 2">
            <a:extLst>
              <a:ext uri="{FF2B5EF4-FFF2-40B4-BE49-F238E27FC236}">
                <a16:creationId xmlns:a16="http://schemas.microsoft.com/office/drawing/2014/main" id="{BCB49AE3-7015-4FD6-A4A9-D1AE3B49D5F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1164" b="11164"/>
          <a:stretch>
            <a:fillRect/>
          </a:stretch>
        </p:blipFill>
        <p:spPr>
          <a:xfrm>
            <a:off x="4725988" y="1594756"/>
            <a:ext cx="2740025" cy="2768600"/>
          </a:xfrm>
          <a:ln w="38100">
            <a:solidFill>
              <a:schemeClr val="accent5"/>
            </a:solidFill>
          </a:ln>
        </p:spPr>
      </p:pic>
      <p:pic>
        <p:nvPicPr>
          <p:cNvPr id="10" name="Picture 9">
            <a:extLst>
              <a:ext uri="{FF2B5EF4-FFF2-40B4-BE49-F238E27FC236}">
                <a16:creationId xmlns:a16="http://schemas.microsoft.com/office/drawing/2014/main" id="{6167B6DF-908B-4620-99A8-8DECF9558BD7}"/>
              </a:ext>
            </a:extLst>
          </p:cNvPr>
          <p:cNvPicPr>
            <a:picLocks noChangeAspect="1"/>
          </p:cNvPicPr>
          <p:nvPr/>
        </p:nvPicPr>
        <p:blipFill rotWithShape="1">
          <a:blip r:embed="rId4">
            <a:extLst>
              <a:ext uri="{28A0092B-C50C-407E-A947-70E740481C1C}">
                <a14:useLocalDpi xmlns:a14="http://schemas.microsoft.com/office/drawing/2010/main" val="0"/>
              </a:ext>
            </a:extLst>
          </a:blip>
          <a:srcRect l="14143" t="9825" r="23079" b="28787"/>
          <a:stretch/>
        </p:blipFill>
        <p:spPr>
          <a:xfrm>
            <a:off x="11024232" y="457201"/>
            <a:ext cx="545468" cy="5334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CD51C6F-D7B3-47C9-B7A1-09CFEC0B969D}"/>
              </a:ext>
            </a:extLst>
          </p:cNvPr>
          <p:cNvSpPr/>
          <p:nvPr/>
        </p:nvSpPr>
        <p:spPr>
          <a:xfrm>
            <a:off x="6096001" y="3429000"/>
            <a:ext cx="6096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accent5"/>
              </a:solidFill>
            </a:endParaRPr>
          </a:p>
        </p:txBody>
      </p:sp>
      <p:sp>
        <p:nvSpPr>
          <p:cNvPr id="5" name="Rectangle 4">
            <a:extLst>
              <a:ext uri="{FF2B5EF4-FFF2-40B4-BE49-F238E27FC236}">
                <a16:creationId xmlns:a16="http://schemas.microsoft.com/office/drawing/2014/main" id="{A794A76F-D6B4-47A5-9946-50B4FA768235}"/>
              </a:ext>
            </a:extLst>
          </p:cNvPr>
          <p:cNvSpPr/>
          <p:nvPr/>
        </p:nvSpPr>
        <p:spPr>
          <a:xfrm>
            <a:off x="609600" y="977537"/>
            <a:ext cx="3862387" cy="1077913"/>
          </a:xfrm>
          <a:prstGeom prst="rect">
            <a:avLst/>
          </a:prstGeom>
        </p:spPr>
        <p:txBody>
          <a:bodyPr>
            <a:spAutoFit/>
          </a:bodyPr>
          <a:lstStyle/>
          <a:p>
            <a:pPr eaLnBrk="1" fontAlgn="auto" hangingPunct="1">
              <a:spcBef>
                <a:spcPts val="0"/>
              </a:spcBef>
              <a:spcAft>
                <a:spcPts val="0"/>
              </a:spcAft>
              <a:defRPr/>
            </a:pPr>
            <a:r>
              <a:rPr lang="en-US" sz="3200" b="1" dirty="0">
                <a:solidFill>
                  <a:schemeClr val="tx1">
                    <a:lumMod val="85000"/>
                    <a:lumOff val="15000"/>
                  </a:schemeClr>
                </a:solidFill>
                <a:latin typeface="Poppins Medium" panose="00000600000000000000" pitchFamily="2" charset="0"/>
                <a:ea typeface="Roboto" panose="02000000000000000000" pitchFamily="2" charset="0"/>
                <a:cs typeface="Poppins Medium" panose="00000600000000000000" pitchFamily="2" charset="0"/>
              </a:rPr>
              <a:t>The</a:t>
            </a:r>
            <a:r>
              <a:rPr lang="id-ID" sz="3200" b="1" dirty="0">
                <a:solidFill>
                  <a:schemeClr val="tx1">
                    <a:lumMod val="85000"/>
                    <a:lumOff val="15000"/>
                  </a:schemeClr>
                </a:solidFill>
                <a:latin typeface="Poppins Medium" panose="00000600000000000000" pitchFamily="2" charset="0"/>
                <a:ea typeface="Roboto" panose="02000000000000000000" pitchFamily="2" charset="0"/>
                <a:cs typeface="Poppins Medium" panose="00000600000000000000" pitchFamily="2" charset="0"/>
              </a:rPr>
              <a:t> Story Of</a:t>
            </a:r>
            <a:endParaRPr lang="en-US" sz="3200" b="1" dirty="0">
              <a:solidFill>
                <a:schemeClr val="tx1">
                  <a:lumMod val="85000"/>
                  <a:lumOff val="15000"/>
                </a:schemeClr>
              </a:solidFill>
              <a:latin typeface="Poppins Medium" panose="00000600000000000000" pitchFamily="2" charset="0"/>
              <a:ea typeface="Roboto" panose="02000000000000000000" pitchFamily="2" charset="0"/>
              <a:cs typeface="Poppins Medium" panose="00000600000000000000" pitchFamily="2" charset="0"/>
            </a:endParaRPr>
          </a:p>
          <a:p>
            <a:pPr eaLnBrk="1" fontAlgn="auto" hangingPunct="1">
              <a:spcBef>
                <a:spcPts val="0"/>
              </a:spcBef>
              <a:spcAft>
                <a:spcPts val="0"/>
              </a:spcAft>
              <a:defRPr/>
            </a:pPr>
            <a:r>
              <a:rPr lang="id-ID" sz="3200" b="1" dirty="0">
                <a:solidFill>
                  <a:schemeClr val="tx1">
                    <a:lumMod val="85000"/>
                    <a:lumOff val="15000"/>
                  </a:schemeClr>
                </a:solidFill>
                <a:latin typeface="Poppins Medium" panose="00000600000000000000" pitchFamily="2" charset="0"/>
                <a:ea typeface="Roboto" panose="02000000000000000000" pitchFamily="2" charset="0"/>
                <a:cs typeface="Poppins Medium" panose="00000600000000000000" pitchFamily="2" charset="0"/>
              </a:rPr>
              <a:t> </a:t>
            </a:r>
            <a:r>
              <a:rPr lang="id-ID" sz="3200" b="1" i="1" dirty="0">
                <a:solidFill>
                  <a:schemeClr val="accent5"/>
                </a:solidFill>
                <a:latin typeface="Poppins Medium" panose="00000600000000000000" pitchFamily="2" charset="0"/>
                <a:ea typeface="Roboto" panose="02000000000000000000" pitchFamily="2" charset="0"/>
                <a:cs typeface="Poppins Medium" panose="00000600000000000000" pitchFamily="2" charset="0"/>
              </a:rPr>
              <a:t>Law Point</a:t>
            </a:r>
            <a:endParaRPr lang="en-US" sz="3200" b="1" i="1" dirty="0">
              <a:solidFill>
                <a:schemeClr val="accent5"/>
              </a:solidFill>
              <a:latin typeface="Poppins Medium" panose="00000600000000000000" pitchFamily="2" charset="0"/>
              <a:ea typeface="Roboto" panose="02000000000000000000" pitchFamily="2" charset="0"/>
              <a:cs typeface="Poppins Medium" panose="00000600000000000000" pitchFamily="2" charset="0"/>
            </a:endParaRPr>
          </a:p>
        </p:txBody>
      </p:sp>
      <p:sp>
        <p:nvSpPr>
          <p:cNvPr id="6" name="Rectangle 5">
            <a:extLst>
              <a:ext uri="{FF2B5EF4-FFF2-40B4-BE49-F238E27FC236}">
                <a16:creationId xmlns:a16="http://schemas.microsoft.com/office/drawing/2014/main" id="{2E408DB4-1FC6-46CE-8066-93F31BEDF527}"/>
              </a:ext>
            </a:extLst>
          </p:cNvPr>
          <p:cNvSpPr/>
          <p:nvPr/>
        </p:nvSpPr>
        <p:spPr>
          <a:xfrm>
            <a:off x="609600" y="2438400"/>
            <a:ext cx="4955177" cy="990600"/>
          </a:xfrm>
          <a:prstGeom prst="rect">
            <a:avLst/>
          </a:prstGeom>
        </p:spPr>
        <p:txBody>
          <a:bodyPr wrap="square">
            <a:spAutoFit/>
          </a:bodyPr>
          <a:lstStyle/>
          <a:p>
            <a:pPr algn="just" eaLnBrk="1" fontAlgn="auto" hangingPunct="1">
              <a:lnSpc>
                <a:spcPct val="150000"/>
              </a:lnSpc>
              <a:spcBef>
                <a:spcPts val="0"/>
              </a:spcBef>
              <a:spcAft>
                <a:spcPts val="0"/>
              </a:spcAft>
              <a:defRPr/>
            </a:pPr>
            <a:r>
              <a:rPr lang="en-US" sz="1000" dirty="0">
                <a:solidFill>
                  <a:schemeClr val="tx1">
                    <a:lumMod val="50000"/>
                    <a:lumOff val="50000"/>
                  </a:schemeClr>
                </a:solidFill>
                <a:latin typeface="+mj-lt"/>
                <a:ea typeface="Open Sans" panose="020B0606030504020204" pitchFamily="34" charset="0"/>
                <a:cs typeface="Open Sans" panose="020B0606030504020204" pitchFamily="34" charset="0"/>
              </a:rPr>
              <a:t>A wonderful serenity has taken possession of my entire soul, like these sweet mornings of spring which I enjoy with my whole heart. I am alone, and feel the charm of existence in this spot, which was created for the bliss of souls like mine.</a:t>
            </a:r>
            <a:r>
              <a:rPr lang="id-ID" sz="1000" dirty="0">
                <a:solidFill>
                  <a:schemeClr val="tx1">
                    <a:lumMod val="50000"/>
                    <a:lumOff val="50000"/>
                  </a:schemeClr>
                </a:solidFill>
                <a:latin typeface="+mj-lt"/>
                <a:ea typeface="Open Sans" panose="020B0606030504020204" pitchFamily="34" charset="0"/>
                <a:cs typeface="Open Sans" panose="020B0606030504020204" pitchFamily="34" charset="0"/>
              </a:rPr>
              <a:t> </a:t>
            </a:r>
            <a:endParaRPr lang="en-US" sz="1000" dirty="0">
              <a:solidFill>
                <a:schemeClr val="tx1">
                  <a:lumMod val="50000"/>
                  <a:lumOff val="50000"/>
                </a:schemeClr>
              </a:solidFill>
              <a:latin typeface="+mj-lt"/>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A15E97AF-3069-4DD7-9FB4-9155277ADAE6}"/>
              </a:ext>
            </a:extLst>
          </p:cNvPr>
          <p:cNvSpPr/>
          <p:nvPr/>
        </p:nvSpPr>
        <p:spPr>
          <a:xfrm>
            <a:off x="7336633" y="4532313"/>
            <a:ext cx="3614737" cy="1222375"/>
          </a:xfrm>
          <a:prstGeom prst="rect">
            <a:avLst/>
          </a:prstGeom>
        </p:spPr>
        <p:txBody>
          <a:bodyPr>
            <a:spAutoFit/>
          </a:bodyPr>
          <a:lstStyle/>
          <a:p>
            <a:pPr algn="ctr" eaLnBrk="1" fontAlgn="auto" hangingPunct="1">
              <a:lnSpc>
                <a:spcPct val="150000"/>
              </a:lnSpc>
              <a:spcBef>
                <a:spcPts val="0"/>
              </a:spcBef>
              <a:spcAft>
                <a:spcPts val="0"/>
              </a:spcAft>
              <a:defRPr/>
            </a:pPr>
            <a:r>
              <a:rPr lang="en-US" sz="1000" dirty="0">
                <a:solidFill>
                  <a:schemeClr val="accent5"/>
                </a:solidFill>
                <a:latin typeface="Open Sans" panose="020B0606030504020204" pitchFamily="34" charset="0"/>
                <a:ea typeface="Open Sans" panose="020B0606030504020204" pitchFamily="34" charset="0"/>
                <a:cs typeface="Open Sans" panose="020B0606030504020204" pitchFamily="34" charset="0"/>
              </a:rPr>
              <a:t>A wonderful serenity has taken possession of my entire soul, like these sweet mornings of spring which I enjoy with my whole heart. I am alone, and feel the charm of existence in this spot, which was created for the bliss of souls like mine.</a:t>
            </a:r>
            <a:r>
              <a:rPr lang="id-ID" sz="1000" dirty="0">
                <a:solidFill>
                  <a:schemeClr val="accent5"/>
                </a:solidFill>
                <a:latin typeface="Open Sans" panose="020B0606030504020204" pitchFamily="34" charset="0"/>
                <a:ea typeface="Open Sans" panose="020B0606030504020204" pitchFamily="34" charset="0"/>
                <a:cs typeface="Open Sans" panose="020B0606030504020204" pitchFamily="34" charset="0"/>
              </a:rPr>
              <a:t> </a:t>
            </a:r>
            <a:endParaRPr lang="en-US" sz="1000" dirty="0">
              <a:solidFill>
                <a:schemeClr val="accent5"/>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Placeholder 3">
            <a:extLst>
              <a:ext uri="{FF2B5EF4-FFF2-40B4-BE49-F238E27FC236}">
                <a16:creationId xmlns:a16="http://schemas.microsoft.com/office/drawing/2014/main" id="{5DDB0CB2-5E3F-41DE-8A53-E4025B96EFDA}"/>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9936" b="9936"/>
          <a:stretch>
            <a:fillRect/>
          </a:stretch>
        </p:blipFill>
        <p:spPr/>
      </p:pic>
      <p:sp>
        <p:nvSpPr>
          <p:cNvPr id="7" name="Rectangle 6">
            <a:extLst>
              <a:ext uri="{FF2B5EF4-FFF2-40B4-BE49-F238E27FC236}">
                <a16:creationId xmlns:a16="http://schemas.microsoft.com/office/drawing/2014/main" id="{1C348635-27ED-4C0C-9C23-B7F1E250E33F}"/>
              </a:ext>
            </a:extLst>
          </p:cNvPr>
          <p:cNvSpPr/>
          <p:nvPr/>
        </p:nvSpPr>
        <p:spPr>
          <a:xfrm>
            <a:off x="609600" y="3811950"/>
            <a:ext cx="4955177" cy="2145203"/>
          </a:xfrm>
          <a:prstGeom prst="rect">
            <a:avLst/>
          </a:prstGeom>
        </p:spPr>
        <p:txBody>
          <a:bodyPr wrap="square">
            <a:spAutoFit/>
          </a:bodyPr>
          <a:lstStyle/>
          <a:p>
            <a:pPr algn="just" eaLnBrk="1" fontAlgn="auto" hangingPunct="1">
              <a:lnSpc>
                <a:spcPct val="150000"/>
              </a:lnSpc>
              <a:spcBef>
                <a:spcPts val="0"/>
              </a:spcBef>
              <a:spcAft>
                <a:spcPts val="0"/>
              </a:spcAft>
              <a:defRPr/>
            </a:pPr>
            <a:r>
              <a:rPr lang="en-US" sz="1000" dirty="0">
                <a:solidFill>
                  <a:schemeClr val="tx1">
                    <a:lumMod val="50000"/>
                    <a:lumOff val="50000"/>
                  </a:schemeClr>
                </a:solidFill>
                <a:latin typeface="+mj-lt"/>
                <a:ea typeface="Open Sans" panose="020B0606030504020204" pitchFamily="34" charset="0"/>
                <a:cs typeface="Open Sans" panose="020B0606030504020204" pitchFamily="34" charset="0"/>
              </a:rPr>
              <a:t>Lorem ipsum dolor sit amet, consectetur adipiscing elit. Morbi augue urna, convallis et urna auctor, pretium imperdiet turpis. Praesent ante nisi, hendrerit at purus a, auctor accumsan magna. Phasellus vel dapibus nulla. Fusce vel sollicitudin libero. Curabitur rutrum orci magna, nec auctor orci consectetur nec. In accumsan justo sed dui gravida, non lacinia massa pulvinar. Donec pellentesque viverra felis. Etiam vulputate justo vel massa lobortis fringilla. Quisque tempor erat sit amet pretium feugiat. Aenean tempor, orci quis ornare finibus, odio est interdum est, hendrerit dapibus lectus nil ut nisi. Sed vel arcu quis diam gravida fringilla non nec massa. </a:t>
            </a:r>
          </a:p>
        </p:txBody>
      </p:sp>
      <p:pic>
        <p:nvPicPr>
          <p:cNvPr id="8" name="Picture 7">
            <a:extLst>
              <a:ext uri="{FF2B5EF4-FFF2-40B4-BE49-F238E27FC236}">
                <a16:creationId xmlns:a16="http://schemas.microsoft.com/office/drawing/2014/main" id="{04F1D4FD-726E-4A24-A44E-FB4352496D08}"/>
              </a:ext>
            </a:extLst>
          </p:cNvPr>
          <p:cNvPicPr>
            <a:picLocks noChangeAspect="1"/>
          </p:cNvPicPr>
          <p:nvPr/>
        </p:nvPicPr>
        <p:blipFill rotWithShape="1">
          <a:blip r:embed="rId3">
            <a:extLst>
              <a:ext uri="{28A0092B-C50C-407E-A947-70E740481C1C}">
                <a14:useLocalDpi xmlns:a14="http://schemas.microsoft.com/office/drawing/2010/main" val="0"/>
              </a:ext>
            </a:extLst>
          </a:blip>
          <a:srcRect l="14143" t="9825" r="23079" b="28787"/>
          <a:stretch/>
        </p:blipFill>
        <p:spPr>
          <a:xfrm>
            <a:off x="11024232" y="457201"/>
            <a:ext cx="545468" cy="5334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ED335BA-64F8-4E94-A802-447082686C46}"/>
              </a:ext>
            </a:extLst>
          </p:cNvPr>
          <p:cNvSpPr/>
          <p:nvPr/>
        </p:nvSpPr>
        <p:spPr>
          <a:xfrm>
            <a:off x="0" y="5545138"/>
            <a:ext cx="12192000" cy="13128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1" name="Rectangle 10">
            <a:extLst>
              <a:ext uri="{FF2B5EF4-FFF2-40B4-BE49-F238E27FC236}">
                <a16:creationId xmlns:a16="http://schemas.microsoft.com/office/drawing/2014/main" id="{F9F6C65C-85E9-46DC-B7A8-F3A7B8E7EAD4}"/>
              </a:ext>
            </a:extLst>
          </p:cNvPr>
          <p:cNvSpPr/>
          <p:nvPr/>
        </p:nvSpPr>
        <p:spPr>
          <a:xfrm>
            <a:off x="0" y="5014913"/>
            <a:ext cx="12192000" cy="13144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3" name="Picture Placeholder 2">
            <a:extLst>
              <a:ext uri="{FF2B5EF4-FFF2-40B4-BE49-F238E27FC236}">
                <a16:creationId xmlns:a16="http://schemas.microsoft.com/office/drawing/2014/main" id="{6853FA01-4A53-4F32-AFCA-DBAEE792935A}"/>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42301" b="20233"/>
          <a:stretch/>
        </p:blipFill>
        <p:spPr bwMode="auto">
          <a:xfrm>
            <a:off x="0" y="3429000"/>
            <a:ext cx="12192000" cy="2997200"/>
          </a:xfrm>
          <a:custGeom>
            <a:avLst/>
            <a:gdLst>
              <a:gd name="T0" fmla="*/ 10019431 w 12191999"/>
              <a:gd name="T1" fmla="*/ 0 h 2997582"/>
              <a:gd name="T2" fmla="*/ 12191999 w 12191999"/>
              <a:gd name="T3" fmla="*/ 0 h 2997582"/>
              <a:gd name="T4" fmla="*/ 12191999 w 12191999"/>
              <a:gd name="T5" fmla="*/ 2997582 h 2997582"/>
              <a:gd name="T6" fmla="*/ 9270035 w 12191999"/>
              <a:gd name="T7" fmla="*/ 2997582 h 2997582"/>
              <a:gd name="T8" fmla="*/ 6570264 w 12191999"/>
              <a:gd name="T9" fmla="*/ 0 h 2997582"/>
              <a:gd name="T10" fmla="*/ 9820300 w 12191999"/>
              <a:gd name="T11" fmla="*/ 0 h 2997582"/>
              <a:gd name="T12" fmla="*/ 9070905 w 12191999"/>
              <a:gd name="T13" fmla="*/ 2997582 h 2997582"/>
              <a:gd name="T14" fmla="*/ 5820868 w 12191999"/>
              <a:gd name="T15" fmla="*/ 2997582 h 2997582"/>
              <a:gd name="T16" fmla="*/ 3121095 w 12191999"/>
              <a:gd name="T17" fmla="*/ 0 h 2997582"/>
              <a:gd name="T18" fmla="*/ 6371131 w 12191999"/>
              <a:gd name="T19" fmla="*/ 0 h 2997582"/>
              <a:gd name="T20" fmla="*/ 5621737 w 12191999"/>
              <a:gd name="T21" fmla="*/ 2997582 h 2997582"/>
              <a:gd name="T22" fmla="*/ 2371700 w 12191999"/>
              <a:gd name="T23" fmla="*/ 2997582 h 2997582"/>
              <a:gd name="T24" fmla="*/ 0 w 12191999"/>
              <a:gd name="T25" fmla="*/ 0 h 2997582"/>
              <a:gd name="T26" fmla="*/ 2921963 w 12191999"/>
              <a:gd name="T27" fmla="*/ 0 h 2997582"/>
              <a:gd name="T28" fmla="*/ 2172569 w 12191999"/>
              <a:gd name="T29" fmla="*/ 2997582 h 2997582"/>
              <a:gd name="T30" fmla="*/ 0 w 12191999"/>
              <a:gd name="T31" fmla="*/ 2997582 h 299758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191999" h="2997582">
                <a:moveTo>
                  <a:pt x="10019431" y="0"/>
                </a:moveTo>
                <a:lnTo>
                  <a:pt x="12191999" y="0"/>
                </a:lnTo>
                <a:lnTo>
                  <a:pt x="12191999" y="2997582"/>
                </a:lnTo>
                <a:lnTo>
                  <a:pt x="9270035" y="2997582"/>
                </a:lnTo>
                <a:lnTo>
                  <a:pt x="10019431" y="0"/>
                </a:lnTo>
                <a:close/>
                <a:moveTo>
                  <a:pt x="6570264" y="0"/>
                </a:moveTo>
                <a:lnTo>
                  <a:pt x="9820300" y="0"/>
                </a:lnTo>
                <a:lnTo>
                  <a:pt x="9070905" y="2997582"/>
                </a:lnTo>
                <a:lnTo>
                  <a:pt x="5820868" y="2997582"/>
                </a:lnTo>
                <a:lnTo>
                  <a:pt x="6570264" y="0"/>
                </a:lnTo>
                <a:close/>
                <a:moveTo>
                  <a:pt x="3121095" y="0"/>
                </a:moveTo>
                <a:lnTo>
                  <a:pt x="6371131" y="0"/>
                </a:lnTo>
                <a:lnTo>
                  <a:pt x="5621737" y="2997582"/>
                </a:lnTo>
                <a:lnTo>
                  <a:pt x="2371700" y="2997582"/>
                </a:lnTo>
                <a:lnTo>
                  <a:pt x="3121095" y="0"/>
                </a:lnTo>
                <a:close/>
                <a:moveTo>
                  <a:pt x="0" y="0"/>
                </a:moveTo>
                <a:lnTo>
                  <a:pt x="2921963" y="0"/>
                </a:lnTo>
                <a:lnTo>
                  <a:pt x="2172569" y="2997582"/>
                </a:lnTo>
                <a:lnTo>
                  <a:pt x="0" y="2997582"/>
                </a:lnTo>
                <a:lnTo>
                  <a:pt x="0" y="0"/>
                </a:lnTo>
                <a:close/>
              </a:path>
            </a:pathLst>
          </a:custGeom>
          <a:noFill/>
          <a:extLst>
            <a:ext uri="{909E8E84-426E-40DD-AFC4-6F175D3DCCD1}">
              <a14:hiddenFill xmlns:a14="http://schemas.microsoft.com/office/drawing/2010/main">
                <a:blipFill dpi="0" rotWithShape="0">
                  <a:blip r:embed="rId4"/>
                  <a:srcRect/>
                  <a:tile tx="0" ty="0" sx="100000" sy="100000" flip="none" algn="tl"/>
                </a:blipFill>
              </a14:hiddenFill>
            </a:ext>
          </a:extLst>
        </p:spPr>
      </p:pic>
      <p:sp>
        <p:nvSpPr>
          <p:cNvPr id="8" name="Rectangle 7">
            <a:extLst>
              <a:ext uri="{FF2B5EF4-FFF2-40B4-BE49-F238E27FC236}">
                <a16:creationId xmlns:a16="http://schemas.microsoft.com/office/drawing/2014/main" id="{734C1B0E-5002-4D52-AD91-F0127A936E28}"/>
              </a:ext>
            </a:extLst>
          </p:cNvPr>
          <p:cNvSpPr/>
          <p:nvPr/>
        </p:nvSpPr>
        <p:spPr>
          <a:xfrm>
            <a:off x="609600" y="990600"/>
            <a:ext cx="10972800" cy="584775"/>
          </a:xfrm>
          <a:prstGeom prst="rect">
            <a:avLst/>
          </a:prstGeom>
        </p:spPr>
        <p:txBody>
          <a:bodyPr wrap="square">
            <a:spAutoFit/>
          </a:bodyPr>
          <a:lstStyle/>
          <a:p>
            <a:pPr eaLnBrk="1" fontAlgn="auto" hangingPunct="1">
              <a:spcBef>
                <a:spcPts val="0"/>
              </a:spcBef>
              <a:spcAft>
                <a:spcPts val="0"/>
              </a:spcAft>
              <a:defRPr/>
            </a:pPr>
            <a:r>
              <a:rPr lang="id-ID" sz="3200" b="1" dirty="0">
                <a:solidFill>
                  <a:schemeClr val="tx1">
                    <a:lumMod val="85000"/>
                    <a:lumOff val="15000"/>
                  </a:schemeClr>
                </a:solidFill>
                <a:latin typeface="Poppins Medium" panose="00000600000000000000" pitchFamily="2" charset="0"/>
                <a:ea typeface="Roboto" panose="02000000000000000000" pitchFamily="2" charset="0"/>
                <a:cs typeface="Poppins Medium" panose="00000600000000000000" pitchFamily="2" charset="0"/>
              </a:rPr>
              <a:t>About Who We Are To Be A Great </a:t>
            </a:r>
            <a:r>
              <a:rPr lang="id-ID" sz="3200" b="1" i="1" dirty="0">
                <a:solidFill>
                  <a:schemeClr val="accent5"/>
                </a:solidFill>
                <a:latin typeface="Poppins Medium" panose="00000600000000000000" pitchFamily="2" charset="0"/>
                <a:ea typeface="Roboto" panose="02000000000000000000" pitchFamily="2" charset="0"/>
                <a:cs typeface="Poppins Medium" panose="00000600000000000000" pitchFamily="2" charset="0"/>
              </a:rPr>
              <a:t>Company Law</a:t>
            </a:r>
            <a:endParaRPr lang="en-US" sz="3200" b="1" i="1" dirty="0">
              <a:solidFill>
                <a:schemeClr val="accent5"/>
              </a:solidFill>
              <a:latin typeface="Poppins Medium" panose="00000600000000000000" pitchFamily="2" charset="0"/>
              <a:ea typeface="Roboto" panose="02000000000000000000" pitchFamily="2" charset="0"/>
              <a:cs typeface="Poppins Medium" panose="00000600000000000000" pitchFamily="2" charset="0"/>
            </a:endParaRPr>
          </a:p>
        </p:txBody>
      </p:sp>
      <p:sp>
        <p:nvSpPr>
          <p:cNvPr id="9" name="Rectangle 8">
            <a:extLst>
              <a:ext uri="{FF2B5EF4-FFF2-40B4-BE49-F238E27FC236}">
                <a16:creationId xmlns:a16="http://schemas.microsoft.com/office/drawing/2014/main" id="{EAACE6B6-62BB-4555-B7AA-6F6590A0ACF1}"/>
              </a:ext>
            </a:extLst>
          </p:cNvPr>
          <p:cNvSpPr/>
          <p:nvPr/>
        </p:nvSpPr>
        <p:spPr>
          <a:xfrm>
            <a:off x="609600" y="1873825"/>
            <a:ext cx="10972800" cy="1221873"/>
          </a:xfrm>
          <a:prstGeom prst="rect">
            <a:avLst/>
          </a:prstGeom>
        </p:spPr>
        <p:txBody>
          <a:bodyPr wrap="square">
            <a:spAutoFit/>
          </a:bodyPr>
          <a:lstStyle/>
          <a:p>
            <a:pPr algn="just" eaLnBrk="1" fontAlgn="auto" hangingPunct="1">
              <a:lnSpc>
                <a:spcPct val="150000"/>
              </a:lnSpc>
              <a:spcBef>
                <a:spcPts val="0"/>
              </a:spcBef>
              <a:spcAft>
                <a:spcPts val="0"/>
              </a:spcAft>
              <a:defRPr/>
            </a:pPr>
            <a:r>
              <a:rPr lang="en-US" sz="1000" dirty="0">
                <a:solidFill>
                  <a:schemeClr val="tx1">
                    <a:lumMod val="50000"/>
                    <a:lumOff val="50000"/>
                  </a:schemeClr>
                </a:solidFill>
                <a:latin typeface="+mj-lt"/>
                <a:ea typeface="Open Sans" panose="020B0606030504020204" pitchFamily="34" charset="0"/>
                <a:cs typeface="Open Sans" panose="020B0606030504020204" pitchFamily="34" charset="0"/>
              </a:rPr>
              <a:t>Lorem ipsum dolor sit amet, consectetur adipiscing elit. Morbi augue urna, convallis et urna auctor, pretium imperdiet turpis. Praesent ante nisi, hendrerit at purus a, auctor accumsan magna. Phasellus vel dapibus nulla. Fusce vel sollicitudin libero. Curabitur rutrum orci magna, nec auctor orci consectetur nec. In accumsan justo sed dui gravida, non lacinia massa pulvinar. Donec pellentesque viverra felis. Etiam vulputate justo vel massa lobortis fringilla. Quisque tempor erat sit amet pretium feugiat. Aenean tempor, orci quis ornare finibus, odio est interdum est, hendrerit dapibus lectus nil ut nisi. Sed vel arcu quis diam gravida fringilla non nec massa. Suspendisse neque elit, rhoncus mattis sollicitudin id, blandit ac nulla. Sed congue nisi non accumsan sollicitudin. Ut massa ante, scelerisque at tempor nec, bibendum ac nisl.</a:t>
            </a:r>
          </a:p>
        </p:txBody>
      </p:sp>
      <p:pic>
        <p:nvPicPr>
          <p:cNvPr id="7" name="Picture 6">
            <a:extLst>
              <a:ext uri="{FF2B5EF4-FFF2-40B4-BE49-F238E27FC236}">
                <a16:creationId xmlns:a16="http://schemas.microsoft.com/office/drawing/2014/main" id="{03C2473B-9C2B-457C-9E43-2BE4497E5FD9}"/>
              </a:ext>
            </a:extLst>
          </p:cNvPr>
          <p:cNvPicPr>
            <a:picLocks noChangeAspect="1"/>
          </p:cNvPicPr>
          <p:nvPr/>
        </p:nvPicPr>
        <p:blipFill rotWithShape="1">
          <a:blip r:embed="rId5">
            <a:extLst>
              <a:ext uri="{28A0092B-C50C-407E-A947-70E740481C1C}">
                <a14:useLocalDpi xmlns:a14="http://schemas.microsoft.com/office/drawing/2010/main" val="0"/>
              </a:ext>
            </a:extLst>
          </a:blip>
          <a:srcRect l="14143" t="9825" r="23079" b="28787"/>
          <a:stretch/>
        </p:blipFill>
        <p:spPr>
          <a:xfrm>
            <a:off x="11024232" y="457201"/>
            <a:ext cx="545468" cy="5334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E5BD36-AD59-461A-B3B0-1EDA9A960407}"/>
              </a:ext>
            </a:extLst>
          </p:cNvPr>
          <p:cNvSpPr/>
          <p:nvPr/>
        </p:nvSpPr>
        <p:spPr>
          <a:xfrm flipH="1">
            <a:off x="9855200" y="1849438"/>
            <a:ext cx="2336800" cy="277653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298BCB42-EF58-42FA-8FE1-77D2B2DE7FDA}"/>
              </a:ext>
            </a:extLst>
          </p:cNvPr>
          <p:cNvSpPr/>
          <p:nvPr/>
        </p:nvSpPr>
        <p:spPr>
          <a:xfrm flipH="1">
            <a:off x="5232400" y="4083050"/>
            <a:ext cx="6959600" cy="27749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 name="Rectangle 7">
            <a:extLst>
              <a:ext uri="{FF2B5EF4-FFF2-40B4-BE49-F238E27FC236}">
                <a16:creationId xmlns:a16="http://schemas.microsoft.com/office/drawing/2014/main" id="{08511C38-B853-4F2E-A106-FB1FE7AB49CC}"/>
              </a:ext>
            </a:extLst>
          </p:cNvPr>
          <p:cNvSpPr/>
          <p:nvPr/>
        </p:nvSpPr>
        <p:spPr>
          <a:xfrm>
            <a:off x="609600" y="1849438"/>
            <a:ext cx="4197531" cy="3302186"/>
          </a:xfrm>
          <a:prstGeom prst="rect">
            <a:avLst/>
          </a:prstGeom>
        </p:spPr>
        <p:txBody>
          <a:bodyPr wrap="square">
            <a:spAutoFit/>
          </a:bodyPr>
          <a:lstStyle/>
          <a:p>
            <a:pPr algn="just" eaLnBrk="1" fontAlgn="auto" hangingPunct="1">
              <a:lnSpc>
                <a:spcPct val="150000"/>
              </a:lnSpc>
              <a:spcBef>
                <a:spcPts val="0"/>
              </a:spcBef>
              <a:spcAft>
                <a:spcPts val="0"/>
              </a:spcAft>
              <a:defRPr/>
            </a:pPr>
            <a:r>
              <a:rPr lang="en-US" sz="1000" dirty="0">
                <a:solidFill>
                  <a:schemeClr val="tx1">
                    <a:lumMod val="50000"/>
                    <a:lumOff val="50000"/>
                  </a:schemeClr>
                </a:solidFill>
                <a:latin typeface="+mj-lt"/>
                <a:ea typeface="Open Sans" panose="020B0606030504020204" pitchFamily="34" charset="0"/>
                <a:cs typeface="Open Sans" panose="020B0606030504020204" pitchFamily="34" charset="0"/>
              </a:rPr>
              <a:t>Lorem ipsum dolor sit amet, consectetur adipiscing elit. Morbi augue urna, convallis et urna auctor, pretium imperdiet turpis. Praesent ante nisi, hendrerit at purus a, auctor accumsan magna. Phasellus vel dapibus nulla. Fusce vel sollicitudin libero. Curabitur rutrum orci magna, nec auctor orci consectetur nec. In accumsan justo sed dui gravida, non lacinia massa pulvinar. Donec pellentesque viverra felis. Etiam vulputate justo vel massa lobortis fringilla. Quisque tempor erat sit amet pretium feugiat. Aenean tempor, orci quis ornare finibus, odio est interdum est, hendrerit dapibus lectus nil ut nisi. Sed vel arcu quis diam gravida fringilla non nec massa. Suspendisse neque elit, rhoncus mattis sollicitudin id, blandit ac nulla. Sed congue nisi non accumsan sollicitudin. Ut massa ante, scelerisque at tempor nec, bibendum ac nisl.</a:t>
            </a:r>
          </a:p>
        </p:txBody>
      </p:sp>
      <p:sp>
        <p:nvSpPr>
          <p:cNvPr id="9" name="Rectangle 8">
            <a:extLst>
              <a:ext uri="{FF2B5EF4-FFF2-40B4-BE49-F238E27FC236}">
                <a16:creationId xmlns:a16="http://schemas.microsoft.com/office/drawing/2014/main" id="{CB69AE8E-508A-451A-A561-BC0F02E266C9}"/>
              </a:ext>
            </a:extLst>
          </p:cNvPr>
          <p:cNvSpPr/>
          <p:nvPr/>
        </p:nvSpPr>
        <p:spPr>
          <a:xfrm>
            <a:off x="609600" y="990600"/>
            <a:ext cx="9575800" cy="584775"/>
          </a:xfrm>
          <a:prstGeom prst="rect">
            <a:avLst/>
          </a:prstGeom>
        </p:spPr>
        <p:txBody>
          <a:bodyPr wrap="square">
            <a:spAutoFit/>
          </a:bodyPr>
          <a:lstStyle/>
          <a:p>
            <a:pPr eaLnBrk="1" fontAlgn="auto" hangingPunct="1">
              <a:spcBef>
                <a:spcPts val="0"/>
              </a:spcBef>
              <a:spcAft>
                <a:spcPts val="0"/>
              </a:spcAft>
              <a:defRPr/>
            </a:pPr>
            <a:r>
              <a:rPr lang="id-ID" sz="3200" b="1" dirty="0">
                <a:solidFill>
                  <a:schemeClr val="tx1">
                    <a:lumMod val="85000"/>
                    <a:lumOff val="15000"/>
                  </a:schemeClr>
                </a:solidFill>
                <a:latin typeface="Poppins Medium" panose="00000600000000000000" pitchFamily="2" charset="0"/>
                <a:ea typeface="Roboto" panose="02000000000000000000" pitchFamily="2" charset="0"/>
                <a:cs typeface="Poppins Medium" panose="00000600000000000000" pitchFamily="2" charset="0"/>
              </a:rPr>
              <a:t>We Have A Lot Great Lawyer In </a:t>
            </a:r>
            <a:r>
              <a:rPr lang="id-ID" sz="3200" b="1" i="1" dirty="0">
                <a:solidFill>
                  <a:schemeClr val="accent5"/>
                </a:solidFill>
                <a:latin typeface="Poppins Medium" panose="00000600000000000000" pitchFamily="2" charset="0"/>
                <a:ea typeface="Roboto" panose="02000000000000000000" pitchFamily="2" charset="0"/>
                <a:cs typeface="Poppins Medium" panose="00000600000000000000" pitchFamily="2" charset="0"/>
              </a:rPr>
              <a:t>This Company</a:t>
            </a:r>
            <a:endParaRPr lang="en-US" sz="3200" b="1" i="1" dirty="0">
              <a:solidFill>
                <a:schemeClr val="accent5"/>
              </a:solidFill>
              <a:latin typeface="Poppins Medium" panose="00000600000000000000" pitchFamily="2" charset="0"/>
              <a:ea typeface="Roboto" panose="02000000000000000000" pitchFamily="2" charset="0"/>
              <a:cs typeface="Poppins Medium" panose="00000600000000000000" pitchFamily="2" charset="0"/>
            </a:endParaRPr>
          </a:p>
        </p:txBody>
      </p:sp>
      <p:pic>
        <p:nvPicPr>
          <p:cNvPr id="4" name="Picture Placeholder 3">
            <a:extLst>
              <a:ext uri="{FF2B5EF4-FFF2-40B4-BE49-F238E27FC236}">
                <a16:creationId xmlns:a16="http://schemas.microsoft.com/office/drawing/2014/main" id="{8CBA5FE7-AB76-407A-B0C4-840FC8C0F77F}"/>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104" r="1104"/>
          <a:stretch>
            <a:fillRect/>
          </a:stretch>
        </p:blipFill>
        <p:spPr/>
      </p:pic>
      <p:pic>
        <p:nvPicPr>
          <p:cNvPr id="11" name="Picture 10">
            <a:extLst>
              <a:ext uri="{FF2B5EF4-FFF2-40B4-BE49-F238E27FC236}">
                <a16:creationId xmlns:a16="http://schemas.microsoft.com/office/drawing/2014/main" id="{8F5064A4-AB30-4EAF-A00A-F8F47E8F622F}"/>
              </a:ext>
            </a:extLst>
          </p:cNvPr>
          <p:cNvPicPr>
            <a:picLocks noChangeAspect="1"/>
          </p:cNvPicPr>
          <p:nvPr/>
        </p:nvPicPr>
        <p:blipFill rotWithShape="1">
          <a:blip r:embed="rId3">
            <a:extLst>
              <a:ext uri="{28A0092B-C50C-407E-A947-70E740481C1C}">
                <a14:useLocalDpi xmlns:a14="http://schemas.microsoft.com/office/drawing/2010/main" val="0"/>
              </a:ext>
            </a:extLst>
          </a:blip>
          <a:srcRect l="14143" t="9825" r="23079" b="28787"/>
          <a:stretch/>
        </p:blipFill>
        <p:spPr>
          <a:xfrm>
            <a:off x="11024232" y="457201"/>
            <a:ext cx="545468" cy="5334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C8B8DD08-65AF-4352-B8E0-E0D7A15AF872}"/>
              </a:ext>
            </a:extLst>
          </p:cNvPr>
          <p:cNvSpPr/>
          <p:nvPr/>
        </p:nvSpPr>
        <p:spPr>
          <a:xfrm flipH="1">
            <a:off x="3587750" y="5135563"/>
            <a:ext cx="8604250" cy="172243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1" name="Rectangle 30">
            <a:extLst>
              <a:ext uri="{FF2B5EF4-FFF2-40B4-BE49-F238E27FC236}">
                <a16:creationId xmlns:a16="http://schemas.microsoft.com/office/drawing/2014/main" id="{8556E8DC-8202-484E-A9EA-6752869C02A8}"/>
              </a:ext>
            </a:extLst>
          </p:cNvPr>
          <p:cNvSpPr/>
          <p:nvPr/>
        </p:nvSpPr>
        <p:spPr>
          <a:xfrm>
            <a:off x="3587750" y="2665927"/>
            <a:ext cx="8604250" cy="35459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8" name="Rectangle 37">
            <a:extLst>
              <a:ext uri="{FF2B5EF4-FFF2-40B4-BE49-F238E27FC236}">
                <a16:creationId xmlns:a16="http://schemas.microsoft.com/office/drawing/2014/main" id="{CEA1A3FF-4BF5-4725-B1C5-DF25B3D9F8EA}"/>
              </a:ext>
            </a:extLst>
          </p:cNvPr>
          <p:cNvSpPr/>
          <p:nvPr/>
        </p:nvSpPr>
        <p:spPr>
          <a:xfrm>
            <a:off x="609600" y="936171"/>
            <a:ext cx="9239794" cy="1077218"/>
          </a:xfrm>
          <a:prstGeom prst="rect">
            <a:avLst/>
          </a:prstGeom>
        </p:spPr>
        <p:txBody>
          <a:bodyPr wrap="square">
            <a:spAutoFit/>
          </a:bodyPr>
          <a:lstStyle/>
          <a:p>
            <a:pPr eaLnBrk="1" fontAlgn="auto" hangingPunct="1">
              <a:spcBef>
                <a:spcPts val="0"/>
              </a:spcBef>
              <a:spcAft>
                <a:spcPts val="0"/>
              </a:spcAft>
              <a:defRPr/>
            </a:pPr>
            <a:r>
              <a:rPr lang="en-US" sz="3200" b="1" dirty="0">
                <a:solidFill>
                  <a:schemeClr val="tx1">
                    <a:lumMod val="85000"/>
                    <a:lumOff val="15000"/>
                  </a:schemeClr>
                </a:solidFill>
                <a:latin typeface="Poppins Medium" panose="00000600000000000000" pitchFamily="2" charset="0"/>
                <a:ea typeface="Roboto" panose="02000000000000000000" pitchFamily="2" charset="0"/>
                <a:cs typeface="Poppins Medium" panose="00000600000000000000" pitchFamily="2" charset="0"/>
              </a:rPr>
              <a:t>If There Were No Bad People, </a:t>
            </a:r>
            <a:r>
              <a:rPr lang="en-US" sz="3200" b="1" i="1" dirty="0">
                <a:solidFill>
                  <a:schemeClr val="accent5"/>
                </a:solidFill>
                <a:latin typeface="Poppins Medium" panose="00000600000000000000" pitchFamily="2" charset="0"/>
                <a:ea typeface="Roboto" panose="02000000000000000000" pitchFamily="2" charset="0"/>
                <a:cs typeface="Poppins Medium" panose="00000600000000000000" pitchFamily="2" charset="0"/>
              </a:rPr>
              <a:t>There Would Be No Good Lawyers</a:t>
            </a:r>
          </a:p>
        </p:txBody>
      </p:sp>
      <p:sp>
        <p:nvSpPr>
          <p:cNvPr id="29" name="Rectangle 28">
            <a:extLst>
              <a:ext uri="{FF2B5EF4-FFF2-40B4-BE49-F238E27FC236}">
                <a16:creationId xmlns:a16="http://schemas.microsoft.com/office/drawing/2014/main" id="{49C048FF-881F-4BBC-88F6-AA7A3DDEDFF7}"/>
              </a:ext>
            </a:extLst>
          </p:cNvPr>
          <p:cNvSpPr/>
          <p:nvPr/>
        </p:nvSpPr>
        <p:spPr>
          <a:xfrm>
            <a:off x="4535488" y="3814763"/>
            <a:ext cx="6683375" cy="1684337"/>
          </a:xfrm>
          <a:prstGeom prst="rect">
            <a:avLst/>
          </a:prstGeom>
        </p:spPr>
        <p:txBody>
          <a:bodyPr>
            <a:spAutoFit/>
          </a:bodyPr>
          <a:lstStyle/>
          <a:p>
            <a:pPr algn="just" eaLnBrk="1" fontAlgn="auto" hangingPunct="1">
              <a:lnSpc>
                <a:spcPct val="150000"/>
              </a:lnSpc>
              <a:spcBef>
                <a:spcPts val="0"/>
              </a:spcBef>
              <a:spcAft>
                <a:spcPts val="0"/>
              </a:spcAft>
              <a:defRPr/>
            </a:pPr>
            <a:r>
              <a:rPr lang="en-US" sz="1000" dirty="0">
                <a:solidFill>
                  <a:schemeClr val="bg1"/>
                </a:solidFill>
                <a:latin typeface="+mj-lt"/>
                <a:ea typeface="Open Sans" panose="020B0606030504020204" pitchFamily="34" charset="0"/>
                <a:cs typeface="Open Sans" panose="020B0606030504020204" pitchFamily="34" charset="0"/>
              </a:rPr>
              <a:t>A wonderful serenity has taken possession of my entire soul, like these sweet mornings of spring which I enjoy with my whole heart. I am alone, and feel the charm of existence in this spot, which was created for the bliss of souls like mine.</a:t>
            </a:r>
            <a:r>
              <a:rPr lang="id-ID" sz="1000" dirty="0">
                <a:solidFill>
                  <a:schemeClr val="bg1"/>
                </a:solidFill>
                <a:latin typeface="+mj-lt"/>
                <a:ea typeface="Open Sans" panose="020B0606030504020204" pitchFamily="34" charset="0"/>
                <a:cs typeface="Open Sans" panose="020B0606030504020204" pitchFamily="34" charset="0"/>
              </a:rPr>
              <a:t> </a:t>
            </a:r>
          </a:p>
          <a:p>
            <a:pPr algn="just" eaLnBrk="1" fontAlgn="auto" hangingPunct="1">
              <a:lnSpc>
                <a:spcPct val="150000"/>
              </a:lnSpc>
              <a:spcBef>
                <a:spcPts val="0"/>
              </a:spcBef>
              <a:spcAft>
                <a:spcPts val="0"/>
              </a:spcAft>
              <a:defRPr/>
            </a:pPr>
            <a:endParaRPr lang="id-ID" sz="1000" dirty="0">
              <a:solidFill>
                <a:schemeClr val="bg1"/>
              </a:solidFill>
              <a:latin typeface="+mj-lt"/>
              <a:ea typeface="Open Sans" panose="020B0606030504020204" pitchFamily="34" charset="0"/>
              <a:cs typeface="Open Sans" panose="020B0606030504020204" pitchFamily="34" charset="0"/>
            </a:endParaRPr>
          </a:p>
          <a:p>
            <a:pPr algn="just" eaLnBrk="1" fontAlgn="auto" hangingPunct="1">
              <a:lnSpc>
                <a:spcPct val="150000"/>
              </a:lnSpc>
              <a:spcBef>
                <a:spcPts val="0"/>
              </a:spcBef>
              <a:spcAft>
                <a:spcPts val="0"/>
              </a:spcAft>
              <a:defRPr/>
            </a:pPr>
            <a:r>
              <a:rPr lang="en-US" sz="1000" dirty="0">
                <a:solidFill>
                  <a:schemeClr val="accent5"/>
                </a:solidFill>
                <a:latin typeface="+mj-lt"/>
                <a:ea typeface="Open Sans" panose="020B0606030504020204" pitchFamily="34" charset="0"/>
                <a:cs typeface="Open Sans" panose="020B0606030504020204" pitchFamily="34" charset="0"/>
              </a:rPr>
              <a:t>I should be incapable of drawing a single stroke at the present moment; and yet I feel that I never was a greater artist than now.</a:t>
            </a:r>
            <a:r>
              <a:rPr lang="id-ID" sz="1000" dirty="0">
                <a:solidFill>
                  <a:schemeClr val="accent5"/>
                </a:solidFill>
                <a:latin typeface="+mj-lt"/>
                <a:ea typeface="Open Sans" panose="020B0606030504020204" pitchFamily="34" charset="0"/>
                <a:cs typeface="Open Sans" panose="020B0606030504020204" pitchFamily="34" charset="0"/>
              </a:rPr>
              <a:t> </a:t>
            </a:r>
            <a:r>
              <a:rPr lang="en-US" sz="1000" dirty="0">
                <a:solidFill>
                  <a:schemeClr val="accent5"/>
                </a:solidFill>
                <a:latin typeface="+mj-lt"/>
                <a:ea typeface="Open Sans" panose="020B0606030504020204" pitchFamily="34" charset="0"/>
                <a:cs typeface="Open Sans" panose="020B0606030504020204" pitchFamily="34" charset="0"/>
              </a:rPr>
              <a:t>. I am alone, and feel the charm of existence in this spot, which was created for the bliss of souls like mine.</a:t>
            </a:r>
          </a:p>
        </p:txBody>
      </p:sp>
      <p:pic>
        <p:nvPicPr>
          <p:cNvPr id="4" name="Picture Placeholder 3">
            <a:extLst>
              <a:ext uri="{FF2B5EF4-FFF2-40B4-BE49-F238E27FC236}">
                <a16:creationId xmlns:a16="http://schemas.microsoft.com/office/drawing/2014/main" id="{6C877392-9842-424B-9CE8-50B0F665A965}"/>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4971" b="4971"/>
          <a:stretch>
            <a:fillRect/>
          </a:stretch>
        </p:blipFill>
        <p:spPr/>
      </p:pic>
      <p:pic>
        <p:nvPicPr>
          <p:cNvPr id="8" name="Picture 7">
            <a:extLst>
              <a:ext uri="{FF2B5EF4-FFF2-40B4-BE49-F238E27FC236}">
                <a16:creationId xmlns:a16="http://schemas.microsoft.com/office/drawing/2014/main" id="{F7FCD2D3-5755-4828-BF0B-8805198AA090}"/>
              </a:ext>
            </a:extLst>
          </p:cNvPr>
          <p:cNvPicPr>
            <a:picLocks noChangeAspect="1"/>
          </p:cNvPicPr>
          <p:nvPr/>
        </p:nvPicPr>
        <p:blipFill rotWithShape="1">
          <a:blip r:embed="rId3">
            <a:extLst>
              <a:ext uri="{28A0092B-C50C-407E-A947-70E740481C1C}">
                <a14:useLocalDpi xmlns:a14="http://schemas.microsoft.com/office/drawing/2010/main" val="0"/>
              </a:ext>
            </a:extLst>
          </a:blip>
          <a:srcRect l="14143" t="9825" r="23079" b="28787"/>
          <a:stretch/>
        </p:blipFill>
        <p:spPr>
          <a:xfrm>
            <a:off x="11024232" y="457201"/>
            <a:ext cx="545468" cy="5334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06738DE-5A51-4FFC-AC84-CB2890C46CD0}"/>
              </a:ext>
            </a:extLst>
          </p:cNvPr>
          <p:cNvSpPr/>
          <p:nvPr/>
        </p:nvSpPr>
        <p:spPr>
          <a:xfrm>
            <a:off x="0" y="1858963"/>
            <a:ext cx="5675313" cy="49990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9" name="Rectangle 78">
            <a:extLst>
              <a:ext uri="{FF2B5EF4-FFF2-40B4-BE49-F238E27FC236}">
                <a16:creationId xmlns:a16="http://schemas.microsoft.com/office/drawing/2014/main" id="{2DADECC1-85FB-4DED-BEDD-6943ACFBE3E2}"/>
              </a:ext>
            </a:extLst>
          </p:cNvPr>
          <p:cNvSpPr/>
          <p:nvPr/>
        </p:nvSpPr>
        <p:spPr>
          <a:xfrm>
            <a:off x="0" y="0"/>
            <a:ext cx="5675313" cy="185896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1" name="Rectangle 20">
            <a:extLst>
              <a:ext uri="{FF2B5EF4-FFF2-40B4-BE49-F238E27FC236}">
                <a16:creationId xmlns:a16="http://schemas.microsoft.com/office/drawing/2014/main" id="{FD90A222-8FEE-4B30-857E-F8C6E3F47213}"/>
              </a:ext>
            </a:extLst>
          </p:cNvPr>
          <p:cNvSpPr/>
          <p:nvPr/>
        </p:nvSpPr>
        <p:spPr>
          <a:xfrm>
            <a:off x="7730336" y="2897187"/>
            <a:ext cx="3857625" cy="2148024"/>
          </a:xfrm>
          <a:prstGeom prst="rect">
            <a:avLst/>
          </a:prstGeom>
        </p:spPr>
        <p:txBody>
          <a:bodyPr>
            <a:spAutoFit/>
          </a:bodyPr>
          <a:lstStyle/>
          <a:p>
            <a:pPr algn="r" eaLnBrk="1" fontAlgn="auto" hangingPunct="1">
              <a:lnSpc>
                <a:spcPct val="150000"/>
              </a:lnSpc>
              <a:spcBef>
                <a:spcPts val="0"/>
              </a:spcBef>
              <a:spcAft>
                <a:spcPts val="0"/>
              </a:spcAft>
              <a:defRPr/>
            </a:pPr>
            <a:r>
              <a:rPr lang="en-US" sz="1000" dirty="0">
                <a:solidFill>
                  <a:schemeClr val="tx1">
                    <a:lumMod val="50000"/>
                    <a:lumOff val="50000"/>
                  </a:schemeClr>
                </a:solidFill>
                <a:latin typeface="+mj-lt"/>
                <a:ea typeface="Open Sans" panose="020B0606030504020204" pitchFamily="34" charset="0"/>
                <a:cs typeface="Open Sans" panose="020B0606030504020204" pitchFamily="34" charset="0"/>
              </a:rPr>
              <a:t>Lorem ipsum dolor sit amet, consectetur adipiscing elit. Morbi augue urna, convallis et urna auctor, pretium imperdiet turpis. Praesent ante nisi, hendrerit at purus a, auctor accumsan magna. Phasellus vel dapibus nulla. Fusce vel sollicitudin libero. Curabitur rutrum orci magna, nec auctor orci consectetur nec. In accumsan justo sed dui gravida, non lacinia massa pulvinar. Donec pellentesque viverra felis. Etiam vulputate justo vel massa lobortis fringilla. </a:t>
            </a:r>
          </a:p>
        </p:txBody>
      </p:sp>
      <p:sp>
        <p:nvSpPr>
          <p:cNvPr id="22" name="Rectangle 21">
            <a:extLst>
              <a:ext uri="{FF2B5EF4-FFF2-40B4-BE49-F238E27FC236}">
                <a16:creationId xmlns:a16="http://schemas.microsoft.com/office/drawing/2014/main" id="{B5C83BE3-42D1-414D-ACEB-E53DE3BB8247}"/>
              </a:ext>
            </a:extLst>
          </p:cNvPr>
          <p:cNvSpPr/>
          <p:nvPr/>
        </p:nvSpPr>
        <p:spPr>
          <a:xfrm>
            <a:off x="8358986" y="990600"/>
            <a:ext cx="3228975" cy="1570037"/>
          </a:xfrm>
          <a:prstGeom prst="rect">
            <a:avLst/>
          </a:prstGeom>
        </p:spPr>
        <p:txBody>
          <a:bodyPr>
            <a:spAutoFit/>
          </a:bodyPr>
          <a:lstStyle/>
          <a:p>
            <a:pPr algn="r" eaLnBrk="1" fontAlgn="auto" hangingPunct="1">
              <a:spcBef>
                <a:spcPts val="0"/>
              </a:spcBef>
              <a:spcAft>
                <a:spcPts val="0"/>
              </a:spcAft>
              <a:defRPr/>
            </a:pPr>
            <a:r>
              <a:rPr lang="id-ID" sz="3200" b="1" dirty="0">
                <a:solidFill>
                  <a:schemeClr val="tx1">
                    <a:lumMod val="85000"/>
                    <a:lumOff val="15000"/>
                  </a:schemeClr>
                </a:solidFill>
                <a:latin typeface="Poppins Medium" panose="00000600000000000000" pitchFamily="2" charset="0"/>
                <a:ea typeface="Roboto" panose="02000000000000000000" pitchFamily="2" charset="0"/>
                <a:cs typeface="Poppins Medium" panose="00000600000000000000" pitchFamily="2" charset="0"/>
              </a:rPr>
              <a:t>Great Thing About Us From </a:t>
            </a:r>
            <a:r>
              <a:rPr lang="id-ID" sz="3200" b="1" i="1" dirty="0">
                <a:solidFill>
                  <a:schemeClr val="accent5"/>
                </a:solidFill>
                <a:latin typeface="Poppins Medium" panose="00000600000000000000" pitchFamily="2" charset="0"/>
                <a:ea typeface="Roboto" panose="02000000000000000000" pitchFamily="2" charset="0"/>
                <a:cs typeface="Poppins Medium" panose="00000600000000000000" pitchFamily="2" charset="0"/>
              </a:rPr>
              <a:t>Great Passion</a:t>
            </a:r>
            <a:endParaRPr lang="en-US" sz="3200" b="1" i="1" dirty="0">
              <a:solidFill>
                <a:schemeClr val="accent5"/>
              </a:solidFill>
              <a:latin typeface="Poppins Medium" panose="00000600000000000000" pitchFamily="2" charset="0"/>
              <a:ea typeface="Roboto" panose="02000000000000000000" pitchFamily="2" charset="0"/>
              <a:cs typeface="Poppins Medium" panose="00000600000000000000" pitchFamily="2" charset="0"/>
            </a:endParaRPr>
          </a:p>
        </p:txBody>
      </p:sp>
      <p:sp>
        <p:nvSpPr>
          <p:cNvPr id="23" name="Rectangle 22">
            <a:extLst>
              <a:ext uri="{FF2B5EF4-FFF2-40B4-BE49-F238E27FC236}">
                <a16:creationId xmlns:a16="http://schemas.microsoft.com/office/drawing/2014/main" id="{1CA6DE05-40BE-48F6-9211-057A282D2EC9}"/>
              </a:ext>
            </a:extLst>
          </p:cNvPr>
          <p:cNvSpPr/>
          <p:nvPr/>
        </p:nvSpPr>
        <p:spPr>
          <a:xfrm>
            <a:off x="636588" y="2587625"/>
            <a:ext cx="2433637" cy="1917192"/>
          </a:xfrm>
          <a:prstGeom prst="rect">
            <a:avLst/>
          </a:prstGeom>
        </p:spPr>
        <p:txBody>
          <a:bodyPr>
            <a:spAutoFit/>
          </a:bodyPr>
          <a:lstStyle/>
          <a:p>
            <a:pPr algn="just" eaLnBrk="1" fontAlgn="auto" hangingPunct="1">
              <a:lnSpc>
                <a:spcPct val="150000"/>
              </a:lnSpc>
              <a:spcBef>
                <a:spcPts val="0"/>
              </a:spcBef>
              <a:spcAft>
                <a:spcPts val="0"/>
              </a:spcAft>
              <a:defRPr/>
            </a:pPr>
            <a:r>
              <a:rPr lang="en-US" sz="1000" dirty="0">
                <a:solidFill>
                  <a:schemeClr val="accent5"/>
                </a:solidFill>
                <a:latin typeface="+mj-lt"/>
                <a:ea typeface="Open Sans" panose="020B0606030504020204" pitchFamily="34" charset="0"/>
                <a:cs typeface="Open Sans" panose="020B0606030504020204" pitchFamily="34" charset="0"/>
              </a:rPr>
              <a:t>A wonderful serenity has taken possession of my entire soul, like these sweet mornings of spring which I enjoy with my whole heart. I am alone, and feel the charm of existence in this spot, which was created for the bliss of souls like mine.</a:t>
            </a:r>
            <a:r>
              <a:rPr lang="id-ID" sz="1000" dirty="0">
                <a:solidFill>
                  <a:schemeClr val="accent5"/>
                </a:solidFill>
                <a:latin typeface="+mj-lt"/>
                <a:ea typeface="Open Sans" panose="020B0606030504020204" pitchFamily="34" charset="0"/>
                <a:cs typeface="Open Sans" panose="020B0606030504020204" pitchFamily="34" charset="0"/>
              </a:rPr>
              <a:t> </a:t>
            </a:r>
            <a:endParaRPr lang="en-US" sz="1000" dirty="0">
              <a:solidFill>
                <a:schemeClr val="accent5"/>
              </a:solidFill>
              <a:latin typeface="+mj-lt"/>
              <a:ea typeface="Open Sans" panose="020B0606030504020204" pitchFamily="34" charset="0"/>
              <a:cs typeface="Open Sans" panose="020B0606030504020204" pitchFamily="34" charset="0"/>
            </a:endParaRPr>
          </a:p>
        </p:txBody>
      </p:sp>
      <p:pic>
        <p:nvPicPr>
          <p:cNvPr id="9" name="Picture Placeholder 8">
            <a:extLst>
              <a:ext uri="{FF2B5EF4-FFF2-40B4-BE49-F238E27FC236}">
                <a16:creationId xmlns:a16="http://schemas.microsoft.com/office/drawing/2014/main" id="{6EBA92CB-C7BA-42AB-8042-B3022CD5220B}"/>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56332" t="729" r="4224" b="-729"/>
          <a:stretch/>
        </p:blipFill>
        <p:spPr>
          <a:xfrm>
            <a:off x="3792512" y="692150"/>
            <a:ext cx="3282846" cy="5554663"/>
          </a:xfrm>
        </p:spPr>
      </p:pic>
      <p:pic>
        <p:nvPicPr>
          <p:cNvPr id="8" name="Picture 7">
            <a:extLst>
              <a:ext uri="{FF2B5EF4-FFF2-40B4-BE49-F238E27FC236}">
                <a16:creationId xmlns:a16="http://schemas.microsoft.com/office/drawing/2014/main" id="{B59FB334-18D2-4CB8-A9C1-2F9934CFDCC0}"/>
              </a:ext>
            </a:extLst>
          </p:cNvPr>
          <p:cNvPicPr>
            <a:picLocks noChangeAspect="1"/>
          </p:cNvPicPr>
          <p:nvPr/>
        </p:nvPicPr>
        <p:blipFill rotWithShape="1">
          <a:blip r:embed="rId3">
            <a:extLst>
              <a:ext uri="{28A0092B-C50C-407E-A947-70E740481C1C}">
                <a14:useLocalDpi xmlns:a14="http://schemas.microsoft.com/office/drawing/2010/main" val="0"/>
              </a:ext>
            </a:extLst>
          </a:blip>
          <a:srcRect l="14143" t="9825" r="23079" b="28787"/>
          <a:stretch/>
        </p:blipFill>
        <p:spPr>
          <a:xfrm>
            <a:off x="11024232" y="457201"/>
            <a:ext cx="545468" cy="5334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8A5EDB6B-9B91-4E29-BE6E-9350B8AE7CB6}"/>
              </a:ext>
            </a:extLst>
          </p:cNvPr>
          <p:cNvSpPr/>
          <p:nvPr/>
        </p:nvSpPr>
        <p:spPr>
          <a:xfrm>
            <a:off x="0" y="0"/>
            <a:ext cx="2090738" cy="397668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4" name="Rectangle 23">
            <a:extLst>
              <a:ext uri="{FF2B5EF4-FFF2-40B4-BE49-F238E27FC236}">
                <a16:creationId xmlns:a16="http://schemas.microsoft.com/office/drawing/2014/main" id="{06FD9588-33D2-4FF7-A8AA-C3AE64EFED7D}"/>
              </a:ext>
            </a:extLst>
          </p:cNvPr>
          <p:cNvSpPr/>
          <p:nvPr/>
        </p:nvSpPr>
        <p:spPr>
          <a:xfrm>
            <a:off x="2090738" y="0"/>
            <a:ext cx="4005262" cy="39766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7" name="Rectangle 26">
            <a:extLst>
              <a:ext uri="{FF2B5EF4-FFF2-40B4-BE49-F238E27FC236}">
                <a16:creationId xmlns:a16="http://schemas.microsoft.com/office/drawing/2014/main" id="{8075386D-3B96-49A2-B6A4-860FFC7F9A1C}"/>
              </a:ext>
            </a:extLst>
          </p:cNvPr>
          <p:cNvSpPr/>
          <p:nvPr/>
        </p:nvSpPr>
        <p:spPr>
          <a:xfrm>
            <a:off x="530226" y="4060327"/>
            <a:ext cx="5125992" cy="1569660"/>
          </a:xfrm>
          <a:prstGeom prst="rect">
            <a:avLst/>
          </a:prstGeom>
        </p:spPr>
        <p:txBody>
          <a:bodyPr wrap="square">
            <a:spAutoFit/>
          </a:bodyPr>
          <a:lstStyle/>
          <a:p>
            <a:pPr eaLnBrk="1" fontAlgn="auto" hangingPunct="1">
              <a:spcBef>
                <a:spcPts val="0"/>
              </a:spcBef>
              <a:spcAft>
                <a:spcPts val="0"/>
              </a:spcAft>
              <a:defRPr/>
            </a:pPr>
            <a:r>
              <a:rPr lang="en-US" sz="3200" b="1" dirty="0">
                <a:solidFill>
                  <a:schemeClr val="tx1">
                    <a:lumMod val="85000"/>
                    <a:lumOff val="15000"/>
                  </a:schemeClr>
                </a:solidFill>
                <a:latin typeface="Poppins Medium" panose="00000600000000000000" pitchFamily="2" charset="0"/>
                <a:ea typeface="Roboto" panose="02000000000000000000" pitchFamily="2" charset="0"/>
                <a:cs typeface="Poppins Medium" panose="00000600000000000000" pitchFamily="2" charset="0"/>
              </a:rPr>
              <a:t>If There Were No Bad People, </a:t>
            </a:r>
            <a:r>
              <a:rPr lang="en-US" sz="3200" b="1" i="1" dirty="0">
                <a:solidFill>
                  <a:schemeClr val="accent5"/>
                </a:solidFill>
                <a:latin typeface="Poppins Medium" panose="00000600000000000000" pitchFamily="2" charset="0"/>
                <a:ea typeface="Roboto" panose="02000000000000000000" pitchFamily="2" charset="0"/>
                <a:cs typeface="Poppins Medium" panose="00000600000000000000" pitchFamily="2" charset="0"/>
              </a:rPr>
              <a:t>There Would Be No Good Lawyers</a:t>
            </a:r>
          </a:p>
        </p:txBody>
      </p:sp>
      <p:sp>
        <p:nvSpPr>
          <p:cNvPr id="28" name="Rectangle 27">
            <a:extLst>
              <a:ext uri="{FF2B5EF4-FFF2-40B4-BE49-F238E27FC236}">
                <a16:creationId xmlns:a16="http://schemas.microsoft.com/office/drawing/2014/main" id="{EA66A9A7-582A-4368-A550-97F0135ECAF7}"/>
              </a:ext>
            </a:extLst>
          </p:cNvPr>
          <p:cNvSpPr/>
          <p:nvPr/>
        </p:nvSpPr>
        <p:spPr>
          <a:xfrm>
            <a:off x="6459588" y="1412800"/>
            <a:ext cx="5125992" cy="1914370"/>
          </a:xfrm>
          <a:prstGeom prst="rect">
            <a:avLst/>
          </a:prstGeom>
        </p:spPr>
        <p:txBody>
          <a:bodyPr wrap="square">
            <a:spAutoFit/>
          </a:bodyPr>
          <a:lstStyle/>
          <a:p>
            <a:pPr algn="r" eaLnBrk="1" fontAlgn="auto" hangingPunct="1">
              <a:lnSpc>
                <a:spcPct val="150000"/>
              </a:lnSpc>
              <a:spcBef>
                <a:spcPts val="0"/>
              </a:spcBef>
              <a:spcAft>
                <a:spcPts val="0"/>
              </a:spcAft>
              <a:defRPr/>
            </a:pPr>
            <a:r>
              <a:rPr lang="en-US" sz="1000" dirty="0">
                <a:solidFill>
                  <a:schemeClr val="tx1">
                    <a:lumMod val="50000"/>
                    <a:lumOff val="50000"/>
                  </a:schemeClr>
                </a:solidFill>
                <a:latin typeface="+mj-lt"/>
                <a:ea typeface="Open Sans" panose="020B0606030504020204" pitchFamily="34" charset="0"/>
                <a:cs typeface="Open Sans" panose="020B0606030504020204" pitchFamily="34" charset="0"/>
              </a:rPr>
              <a:t>Lorem ipsum dolor sit amet, consectetur adipiscing elit. Morbi augue urna, convallis et urna auctor, pretium imperdiet turpis. Praesent ante nisi, hendrerit at purus a, auctor accumsan magna. Phasellus vel dapibus nulla. Fusce vel sollicitudin libero. Curabitur rutrum orci magna, nec auctor orci consectetur nec. In accumsan justo sed dui gravida, non lacinia massa pulvinar. Donec pellentesque viverra felis. Etiam vulputate justo vel massa lobortis fringilla. Quisque tempor erat sit amet pretium feugiat. Aenean tempor, orci quis ornare finibus, odio est interdum est, hendrerit dapibus lectus nil ut nisi.</a:t>
            </a:r>
          </a:p>
        </p:txBody>
      </p:sp>
      <p:sp>
        <p:nvSpPr>
          <p:cNvPr id="29" name="TextBox 28">
            <a:extLst>
              <a:ext uri="{FF2B5EF4-FFF2-40B4-BE49-F238E27FC236}">
                <a16:creationId xmlns:a16="http://schemas.microsoft.com/office/drawing/2014/main" id="{65E1F633-7EE1-4F07-9517-06FFB33EFF5A}"/>
              </a:ext>
            </a:extLst>
          </p:cNvPr>
          <p:cNvSpPr txBox="1"/>
          <p:nvPr/>
        </p:nvSpPr>
        <p:spPr>
          <a:xfrm>
            <a:off x="9913942" y="977106"/>
            <a:ext cx="1671637" cy="339725"/>
          </a:xfrm>
          <a:prstGeom prst="rect">
            <a:avLst/>
          </a:prstGeom>
        </p:spPr>
        <p:txBody>
          <a:bodyPr>
            <a:spAutoFit/>
          </a:bodyPr>
          <a:lstStyle/>
          <a:p>
            <a:pPr algn="r" eaLnBrk="1" fontAlgn="auto" hangingPunct="1">
              <a:spcBef>
                <a:spcPts val="0"/>
              </a:spcBef>
              <a:spcAft>
                <a:spcPts val="0"/>
              </a:spcAft>
              <a:defRPr/>
            </a:pPr>
            <a:r>
              <a:rPr lang="id-ID" sz="1600" b="1" dirty="0">
                <a:solidFill>
                  <a:schemeClr val="accent5"/>
                </a:solidFill>
                <a:latin typeface="+mj-lt"/>
              </a:rPr>
              <a:t>Vision</a:t>
            </a:r>
            <a:endParaRPr lang="en-US" sz="1600" b="1" dirty="0">
              <a:solidFill>
                <a:schemeClr val="accent5"/>
              </a:solidFill>
              <a:latin typeface="+mj-lt"/>
            </a:endParaRPr>
          </a:p>
        </p:txBody>
      </p:sp>
      <p:sp>
        <p:nvSpPr>
          <p:cNvPr id="30" name="Rectangle 29">
            <a:extLst>
              <a:ext uri="{FF2B5EF4-FFF2-40B4-BE49-F238E27FC236}">
                <a16:creationId xmlns:a16="http://schemas.microsoft.com/office/drawing/2014/main" id="{26BD8193-6AE8-4F14-85B5-D089BA92EF8E}"/>
              </a:ext>
            </a:extLst>
          </p:cNvPr>
          <p:cNvSpPr/>
          <p:nvPr/>
        </p:nvSpPr>
        <p:spPr>
          <a:xfrm>
            <a:off x="6456408" y="4549744"/>
            <a:ext cx="5125992" cy="1914370"/>
          </a:xfrm>
          <a:prstGeom prst="rect">
            <a:avLst/>
          </a:prstGeom>
        </p:spPr>
        <p:txBody>
          <a:bodyPr wrap="square">
            <a:spAutoFit/>
          </a:bodyPr>
          <a:lstStyle/>
          <a:p>
            <a:pPr algn="r" eaLnBrk="1" fontAlgn="auto" hangingPunct="1">
              <a:lnSpc>
                <a:spcPct val="150000"/>
              </a:lnSpc>
              <a:spcBef>
                <a:spcPts val="0"/>
              </a:spcBef>
              <a:spcAft>
                <a:spcPts val="0"/>
              </a:spcAft>
              <a:defRPr/>
            </a:pPr>
            <a:r>
              <a:rPr lang="en-US" sz="1000" dirty="0">
                <a:solidFill>
                  <a:schemeClr val="tx1">
                    <a:lumMod val="50000"/>
                    <a:lumOff val="50000"/>
                  </a:schemeClr>
                </a:solidFill>
                <a:latin typeface="+mj-lt"/>
                <a:ea typeface="Open Sans" panose="020B0606030504020204" pitchFamily="34" charset="0"/>
                <a:cs typeface="Open Sans" panose="020B0606030504020204" pitchFamily="34" charset="0"/>
              </a:rPr>
              <a:t>Lorem ipsum dolor sit amet, consectetur adipiscing elit. Morbi augue urna, convallis et urna auctor, pretium imperdiet turpis. Praesent ante nisi, hendrerit at purus a, auctor accumsan magna. Phasellus vel dapibus nulla. Fusce vel sollicitudin libero. Curabitur rutrum orci magna, nec auctor orci consectetur nec. In accumsan justo sed dui gravida, non lacinia massa pulvinar. Donec pellentesque viverra felis. Etiam vulputate justo vel massa lobortis fringilla. Quisque tempor erat sit amet pretium feugiat. Aenean tempor, orci quis ornare finibus, odio est interdum est, hendrerit dapibus lectus nil ut nisi. </a:t>
            </a:r>
          </a:p>
        </p:txBody>
      </p:sp>
      <p:sp>
        <p:nvSpPr>
          <p:cNvPr id="31" name="TextBox 30">
            <a:extLst>
              <a:ext uri="{FF2B5EF4-FFF2-40B4-BE49-F238E27FC236}">
                <a16:creationId xmlns:a16="http://schemas.microsoft.com/office/drawing/2014/main" id="{9269BB9C-B2DD-42BB-81EA-FE398565391A}"/>
              </a:ext>
            </a:extLst>
          </p:cNvPr>
          <p:cNvSpPr txBox="1"/>
          <p:nvPr/>
        </p:nvSpPr>
        <p:spPr>
          <a:xfrm>
            <a:off x="9913942" y="4115636"/>
            <a:ext cx="1671637" cy="338138"/>
          </a:xfrm>
          <a:prstGeom prst="rect">
            <a:avLst/>
          </a:prstGeom>
        </p:spPr>
        <p:txBody>
          <a:bodyPr>
            <a:spAutoFit/>
          </a:bodyPr>
          <a:lstStyle/>
          <a:p>
            <a:pPr algn="r" eaLnBrk="1" fontAlgn="auto" hangingPunct="1">
              <a:spcBef>
                <a:spcPts val="0"/>
              </a:spcBef>
              <a:spcAft>
                <a:spcPts val="0"/>
              </a:spcAft>
              <a:defRPr/>
            </a:pPr>
            <a:r>
              <a:rPr lang="id-ID" sz="1600" b="1" dirty="0">
                <a:solidFill>
                  <a:schemeClr val="accent5"/>
                </a:solidFill>
                <a:latin typeface="+mj-lt"/>
              </a:rPr>
              <a:t>Mission</a:t>
            </a:r>
            <a:endParaRPr lang="en-US" sz="1600" b="1" dirty="0">
              <a:solidFill>
                <a:schemeClr val="accent5"/>
              </a:solidFill>
              <a:latin typeface="+mj-lt"/>
            </a:endParaRPr>
          </a:p>
        </p:txBody>
      </p:sp>
      <p:pic>
        <p:nvPicPr>
          <p:cNvPr id="3" name="Picture Placeholder 2">
            <a:extLst>
              <a:ext uri="{FF2B5EF4-FFF2-40B4-BE49-F238E27FC236}">
                <a16:creationId xmlns:a16="http://schemas.microsoft.com/office/drawing/2014/main" id="{9B25A53E-1F54-4888-8214-6F46BC33C7CF}"/>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29393" b="29393"/>
          <a:stretch>
            <a:fillRect/>
          </a:stretch>
        </p:blipFill>
        <p:spPr/>
      </p:pic>
      <p:pic>
        <p:nvPicPr>
          <p:cNvPr id="11" name="Picture 10">
            <a:extLst>
              <a:ext uri="{FF2B5EF4-FFF2-40B4-BE49-F238E27FC236}">
                <a16:creationId xmlns:a16="http://schemas.microsoft.com/office/drawing/2014/main" id="{CAA4162F-B749-4359-9217-5C0BA254EDB4}"/>
              </a:ext>
            </a:extLst>
          </p:cNvPr>
          <p:cNvPicPr>
            <a:picLocks noChangeAspect="1"/>
          </p:cNvPicPr>
          <p:nvPr/>
        </p:nvPicPr>
        <p:blipFill rotWithShape="1">
          <a:blip r:embed="rId4">
            <a:extLst>
              <a:ext uri="{28A0092B-C50C-407E-A947-70E740481C1C}">
                <a14:useLocalDpi xmlns:a14="http://schemas.microsoft.com/office/drawing/2010/main" val="0"/>
              </a:ext>
            </a:extLst>
          </a:blip>
          <a:srcRect l="14143" t="9825" r="23079" b="28787"/>
          <a:stretch/>
        </p:blipFill>
        <p:spPr>
          <a:xfrm>
            <a:off x="11024232" y="457201"/>
            <a:ext cx="545468" cy="533400"/>
          </a:xfrm>
          <a:prstGeom prst="rect">
            <a:avLst/>
          </a:prstGeom>
        </p:spPr>
      </p:pic>
    </p:spTree>
  </p:cSld>
  <p:clrMapOvr>
    <a:masterClrMapping/>
  </p:clrMapOvr>
</p:sld>
</file>

<file path=ppt/theme/theme1.xml><?xml version="1.0" encoding="utf-8"?>
<a:theme xmlns:a="http://schemas.openxmlformats.org/drawingml/2006/main" name="Office Theme">
  <a:themeElements>
    <a:clrScheme name="Custom 54">
      <a:dk1>
        <a:sysClr val="windowText" lastClr="000000"/>
      </a:dk1>
      <a:lt1>
        <a:sysClr val="window" lastClr="FFFFFF"/>
      </a:lt1>
      <a:dk2>
        <a:srgbClr val="44546A"/>
      </a:dk2>
      <a:lt2>
        <a:srgbClr val="E7E6E6"/>
      </a:lt2>
      <a:accent1>
        <a:srgbClr val="222A35"/>
      </a:accent1>
      <a:accent2>
        <a:srgbClr val="ED7D31"/>
      </a:accent2>
      <a:accent3>
        <a:srgbClr val="A5A5A5"/>
      </a:accent3>
      <a:accent4>
        <a:srgbClr val="FFC000"/>
      </a:accent4>
      <a:accent5>
        <a:srgbClr val="FFC000"/>
      </a:accent5>
      <a:accent6>
        <a:srgbClr val="70AD47"/>
      </a:accent6>
      <a:hlink>
        <a:srgbClr val="0563C1"/>
      </a:hlink>
      <a:folHlink>
        <a:srgbClr val="954F72"/>
      </a:folHlink>
    </a:clrScheme>
    <a:fontScheme name="Custom 1">
      <a:majorFont>
        <a:latin typeface="poppin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1392</TotalTime>
  <Words>2815</Words>
  <Application>Microsoft Office PowerPoint</Application>
  <PresentationFormat>Widescreen</PresentationFormat>
  <Paragraphs>126</Paragraphs>
  <Slides>25</Slides>
  <Notes>3</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6" baseType="lpstr">
      <vt:lpstr>poppins</vt:lpstr>
      <vt:lpstr>Gill Sans</vt:lpstr>
      <vt:lpstr>Calibri</vt:lpstr>
      <vt:lpstr>Playfair Display</vt:lpstr>
      <vt:lpstr>Lato</vt:lpstr>
      <vt:lpstr>Open Sans</vt:lpstr>
      <vt:lpstr>Poppins Medium</vt:lpstr>
      <vt:lpstr>Arial</vt:lpstr>
      <vt:lpstr>Roboto</vt:lpstr>
      <vt:lpstr>Office Theme</vt:lpstr>
      <vt:lpstr>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Partha Pratim Chanda</dc:creator>
  <cp:lastModifiedBy>Libor Janek</cp:lastModifiedBy>
  <cp:revision>239</cp:revision>
  <dcterms:created xsi:type="dcterms:W3CDTF">2021-03-24T04:46:24Z</dcterms:created>
  <dcterms:modified xsi:type="dcterms:W3CDTF">2022-06-09T12:53:33Z</dcterms:modified>
</cp:coreProperties>
</file>